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5"/>
    <p:sldMasterId id="2147483687" r:id="rId6"/>
    <p:sldMasterId id="2147483754" r:id="rId7"/>
    <p:sldMasterId id="2147483704" r:id="rId8"/>
    <p:sldMasterId id="2147483663" r:id="rId9"/>
    <p:sldMasterId id="2147483722" r:id="rId10"/>
  </p:sldMasterIdLst>
  <p:notesMasterIdLst>
    <p:notesMasterId r:id="rId103"/>
  </p:notesMasterIdLst>
  <p:handoutMasterIdLst>
    <p:handoutMasterId r:id="rId104"/>
  </p:handoutMasterIdLst>
  <p:sldIdLst>
    <p:sldId id="359" r:id="rId11"/>
    <p:sldId id="379" r:id="rId12"/>
    <p:sldId id="400" r:id="rId13"/>
    <p:sldId id="380" r:id="rId14"/>
    <p:sldId id="438" r:id="rId15"/>
    <p:sldId id="441" r:id="rId16"/>
    <p:sldId id="381" r:id="rId17"/>
    <p:sldId id="382" r:id="rId18"/>
    <p:sldId id="383" r:id="rId19"/>
    <p:sldId id="384" r:id="rId20"/>
    <p:sldId id="385" r:id="rId21"/>
    <p:sldId id="386" r:id="rId22"/>
    <p:sldId id="387" r:id="rId23"/>
    <p:sldId id="388" r:id="rId24"/>
    <p:sldId id="389" r:id="rId25"/>
    <p:sldId id="390" r:id="rId26"/>
    <p:sldId id="396" r:id="rId27"/>
    <p:sldId id="397" r:id="rId28"/>
    <p:sldId id="398" r:id="rId29"/>
    <p:sldId id="395" r:id="rId30"/>
    <p:sldId id="391" r:id="rId31"/>
    <p:sldId id="378" r:id="rId32"/>
    <p:sldId id="444" r:id="rId33"/>
    <p:sldId id="447" r:id="rId34"/>
    <p:sldId id="393" r:id="rId35"/>
    <p:sldId id="413" r:id="rId36"/>
    <p:sldId id="414" r:id="rId37"/>
    <p:sldId id="412" r:id="rId38"/>
    <p:sldId id="392" r:id="rId39"/>
    <p:sldId id="442" r:id="rId40"/>
    <p:sldId id="443" r:id="rId41"/>
    <p:sldId id="301" r:id="rId42"/>
    <p:sldId id="364" r:id="rId43"/>
    <p:sldId id="402" r:id="rId44"/>
    <p:sldId id="317" r:id="rId45"/>
    <p:sldId id="372" r:id="rId46"/>
    <p:sldId id="310" r:id="rId47"/>
    <p:sldId id="448" r:id="rId48"/>
    <p:sldId id="303" r:id="rId49"/>
    <p:sldId id="304" r:id="rId50"/>
    <p:sldId id="305" r:id="rId51"/>
    <p:sldId id="366" r:id="rId52"/>
    <p:sldId id="373" r:id="rId53"/>
    <p:sldId id="424" r:id="rId54"/>
    <p:sldId id="288" r:id="rId55"/>
    <p:sldId id="292" r:id="rId56"/>
    <p:sldId id="290" r:id="rId57"/>
    <p:sldId id="403" r:id="rId58"/>
    <p:sldId id="369" r:id="rId59"/>
    <p:sldId id="404" r:id="rId60"/>
    <p:sldId id="449" r:id="rId61"/>
    <p:sldId id="306" r:id="rId62"/>
    <p:sldId id="311" r:id="rId63"/>
    <p:sldId id="419" r:id="rId64"/>
    <p:sldId id="450" r:id="rId65"/>
    <p:sldId id="309" r:id="rId66"/>
    <p:sldId id="315" r:id="rId67"/>
    <p:sldId id="375" r:id="rId68"/>
    <p:sldId id="406" r:id="rId69"/>
    <p:sldId id="405" r:id="rId70"/>
    <p:sldId id="407" r:id="rId71"/>
    <p:sldId id="408" r:id="rId72"/>
    <p:sldId id="445" r:id="rId73"/>
    <p:sldId id="446" r:id="rId74"/>
    <p:sldId id="371" r:id="rId75"/>
    <p:sldId id="410" r:id="rId76"/>
    <p:sldId id="377" r:id="rId77"/>
    <p:sldId id="434" r:id="rId78"/>
    <p:sldId id="425" r:id="rId79"/>
    <p:sldId id="426" r:id="rId80"/>
    <p:sldId id="427" r:id="rId81"/>
    <p:sldId id="428" r:id="rId82"/>
    <p:sldId id="433" r:id="rId83"/>
    <p:sldId id="411" r:id="rId84"/>
    <p:sldId id="313" r:id="rId85"/>
    <p:sldId id="308" r:id="rId86"/>
    <p:sldId id="314" r:id="rId87"/>
    <p:sldId id="272" r:id="rId88"/>
    <p:sldId id="435" r:id="rId89"/>
    <p:sldId id="415" r:id="rId90"/>
    <p:sldId id="322" r:id="rId91"/>
    <p:sldId id="320" r:id="rId92"/>
    <p:sldId id="417" r:id="rId93"/>
    <p:sldId id="436" r:id="rId94"/>
    <p:sldId id="437" r:id="rId95"/>
    <p:sldId id="319" r:id="rId96"/>
    <p:sldId id="432" r:id="rId97"/>
    <p:sldId id="416" r:id="rId98"/>
    <p:sldId id="324" r:id="rId99"/>
    <p:sldId id="430" r:id="rId100"/>
    <p:sldId id="297" r:id="rId101"/>
    <p:sldId id="330"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6BB8"/>
    <a:srgbClr val="30B787"/>
    <a:srgbClr val="EA1895"/>
    <a:srgbClr val="B1B2B1"/>
    <a:srgbClr val="C2C2C2"/>
    <a:srgbClr val="E9E9E9"/>
    <a:srgbClr val="FFFFFF"/>
    <a:srgbClr val="DCDCDC"/>
    <a:srgbClr val="00A9CE"/>
    <a:srgbClr val="43C2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486329-8BF5-4EC4-8AFB-4159FF6DBA8A}" v="1" dt="2020-06-25T10:20:35.8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365" autoAdjust="0"/>
    <p:restoredTop sz="75965" autoAdjust="0"/>
  </p:normalViewPr>
  <p:slideViewPr>
    <p:cSldViewPr snapToGrid="0">
      <p:cViewPr varScale="1">
        <p:scale>
          <a:sx n="79" d="100"/>
          <a:sy n="79" d="100"/>
        </p:scale>
        <p:origin x="216" y="6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7176"/>
    </p:cViewPr>
  </p:sorterViewPr>
  <p:notesViewPr>
    <p:cSldViewPr snapToGrid="0" showGuides="1">
      <p:cViewPr varScale="1">
        <p:scale>
          <a:sx n="119" d="100"/>
          <a:sy n="119" d="100"/>
        </p:scale>
        <p:origin x="2052" y="11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16" Type="http://schemas.openxmlformats.org/officeDocument/2006/relationships/slide" Target="slides/slide6.xml"/><Relationship Id="rId107" Type="http://schemas.openxmlformats.org/officeDocument/2006/relationships/theme" Target="theme/theme1.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102" Type="http://schemas.openxmlformats.org/officeDocument/2006/relationships/slide" Target="slides/slide92.xml"/><Relationship Id="rId5" Type="http://schemas.openxmlformats.org/officeDocument/2006/relationships/slideMaster" Target="slideMasters/slideMaster1.xml"/><Relationship Id="rId90" Type="http://schemas.openxmlformats.org/officeDocument/2006/relationships/slide" Target="slides/slide80.xml"/><Relationship Id="rId95" Type="http://schemas.openxmlformats.org/officeDocument/2006/relationships/slide" Target="slides/slide85.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80" Type="http://schemas.openxmlformats.org/officeDocument/2006/relationships/slide" Target="slides/slide70.xml"/><Relationship Id="rId85" Type="http://schemas.openxmlformats.org/officeDocument/2006/relationships/slide" Target="slides/slide75.xml"/><Relationship Id="rId12" Type="http://schemas.openxmlformats.org/officeDocument/2006/relationships/slide" Target="slides/slide2.xml"/><Relationship Id="rId17" Type="http://schemas.openxmlformats.org/officeDocument/2006/relationships/slide" Target="slides/slide7.xml"/><Relationship Id="rId33" Type="http://schemas.openxmlformats.org/officeDocument/2006/relationships/slide" Target="slides/slide23.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notesMaster" Target="notesMasters/notesMaster1.xml"/><Relationship Id="rId108" Type="http://schemas.openxmlformats.org/officeDocument/2006/relationships/tableStyles" Target="tableStyles.xml"/><Relationship Id="rId54" Type="http://schemas.openxmlformats.org/officeDocument/2006/relationships/slide" Target="slides/slide44.xml"/><Relationship Id="rId70" Type="http://schemas.openxmlformats.org/officeDocument/2006/relationships/slide" Target="slides/slide60.xml"/><Relationship Id="rId75" Type="http://schemas.openxmlformats.org/officeDocument/2006/relationships/slide" Target="slides/slide65.xml"/><Relationship Id="rId91" Type="http://schemas.openxmlformats.org/officeDocument/2006/relationships/slide" Target="slides/slide81.xml"/><Relationship Id="rId96" Type="http://schemas.openxmlformats.org/officeDocument/2006/relationships/slide" Target="slides/slide86.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6" Type="http://schemas.openxmlformats.org/officeDocument/2006/relationships/viewProps" Target="viewProps.xml"/><Relationship Id="rId10" Type="http://schemas.openxmlformats.org/officeDocument/2006/relationships/slideMaster" Target="slideMasters/slideMaster6.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4" Type="http://schemas.openxmlformats.org/officeDocument/2006/relationships/customXml" Target="../customXml/item4.xml"/><Relationship Id="rId9"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microsoft.com/office/2016/11/relationships/changesInfo" Target="changesInfos/changesInfo1.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handoutMaster" Target="handoutMasters/handoutMaster1.xml"/><Relationship Id="rId7" Type="http://schemas.openxmlformats.org/officeDocument/2006/relationships/slideMaster" Target="slideMasters/slideMaster3.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customXml" Target="../customXml/item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microsoft.com/office/2015/10/relationships/revisionInfo" Target="revisionInfo.xml"/><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presProps" Target="presProps.xml"/><Relationship Id="rId8" Type="http://schemas.openxmlformats.org/officeDocument/2006/relationships/slideMaster" Target="slideMasters/slideMaster4.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3" Type="http://schemas.openxmlformats.org/officeDocument/2006/relationships/customXml" Target="../customXml/item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88" Type="http://schemas.openxmlformats.org/officeDocument/2006/relationships/slide" Target="slides/slide7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oon, Yvonne (Data61, Eveleigh)" userId="f6826a5b-2eef-4006-a1cc-13cf973e992c" providerId="ADAL" clId="{97486329-8BF5-4EC4-8AFB-4159FF6DBA8A}"/>
    <pc:docChg chg="modSld">
      <pc:chgData name="Poon, Yvonne (Data61, Eveleigh)" userId="f6826a5b-2eef-4006-a1cc-13cf973e992c" providerId="ADAL" clId="{97486329-8BF5-4EC4-8AFB-4159FF6DBA8A}" dt="2020-06-25T10:22:30.667" v="0" actId="6549"/>
      <pc:docMkLst>
        <pc:docMk/>
      </pc:docMkLst>
      <pc:sldChg chg="modSp">
        <pc:chgData name="Poon, Yvonne (Data61, Eveleigh)" userId="f6826a5b-2eef-4006-a1cc-13cf973e992c" providerId="ADAL" clId="{97486329-8BF5-4EC4-8AFB-4159FF6DBA8A}" dt="2020-06-25T10:22:30.667" v="0" actId="6549"/>
        <pc:sldMkLst>
          <pc:docMk/>
          <pc:sldMk cId="2626500057" sldId="272"/>
        </pc:sldMkLst>
        <pc:spChg chg="mod">
          <ac:chgData name="Poon, Yvonne (Data61, Eveleigh)" userId="f6826a5b-2eef-4006-a1cc-13cf973e992c" providerId="ADAL" clId="{97486329-8BF5-4EC4-8AFB-4159FF6DBA8A}" dt="2020-06-25T10:22:30.667" v="0" actId="6549"/>
          <ac:spMkLst>
            <pc:docMk/>
            <pc:sldMk cId="2626500057" sldId="272"/>
            <ac:spMk id="6"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D9BC77-116B-4DD9-9558-E808B2DB27E4}" type="datetimeFigureOut">
              <a:rPr lang="en-AU" smtClean="0"/>
              <a:t>29/6/20</a:t>
            </a:fld>
            <a:endParaRPr lang="en-AU"/>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FDF91E-843B-4E63-BBA0-060A7767A4CE}" type="slidenum">
              <a:rPr lang="en-AU" smtClean="0"/>
              <a:t>‹#›</a:t>
            </a:fld>
            <a:endParaRPr lang="en-AU"/>
          </a:p>
        </p:txBody>
      </p:sp>
    </p:spTree>
    <p:extLst>
      <p:ext uri="{BB962C8B-B14F-4D97-AF65-F5344CB8AC3E}">
        <p14:creationId xmlns:p14="http://schemas.microsoft.com/office/powerpoint/2010/main" val="22681617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6952AD-A3AF-4587-90FE-72F445800AAE}" type="datetimeFigureOut">
              <a:rPr lang="en-AU" smtClean="0"/>
              <a:t>29/6/20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1C9F81-DB2C-42C9-B6F6-C5F374D31FE4}" type="slidenum">
              <a:rPr lang="en-AU" smtClean="0"/>
              <a:t>‹#›</a:t>
            </a:fld>
            <a:endParaRPr lang="en-AU"/>
          </a:p>
        </p:txBody>
      </p:sp>
    </p:spTree>
    <p:extLst>
      <p:ext uri="{BB962C8B-B14F-4D97-AF65-F5344CB8AC3E}">
        <p14:creationId xmlns:p14="http://schemas.microsoft.com/office/powerpoint/2010/main" val="41466279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mathworld.wolfram.com/Laplacian.html" TargetMode="External"/><Relationship Id="rId2" Type="http://schemas.openxmlformats.org/officeDocument/2006/relationships/slide" Target="../slides/slide34.xml"/><Relationship Id="rId1" Type="http://schemas.openxmlformats.org/officeDocument/2006/relationships/notesMaster" Target="../notesMasters/notesMaster1.xml"/><Relationship Id="rId5" Type="http://schemas.openxmlformats.org/officeDocument/2006/relationships/hyperlink" Target="http://mathworld.wolfram.com/MatrixTreeTheorem.html" TargetMode="External"/><Relationship Id="rId4" Type="http://schemas.openxmlformats.org/officeDocument/2006/relationships/hyperlink" Target="http://mathworld.wolfram.com/ResistanceDistance.html"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1C9F81-DB2C-42C9-B6F6-C5F374D31FE4}" type="slidenum">
              <a:rPr lang="en-AU" smtClean="0"/>
              <a:t>2</a:t>
            </a:fld>
            <a:endParaRPr lang="en-AU"/>
          </a:p>
        </p:txBody>
      </p:sp>
    </p:spTree>
    <p:extLst>
      <p:ext uri="{BB962C8B-B14F-4D97-AF65-F5344CB8AC3E}">
        <p14:creationId xmlns:p14="http://schemas.microsoft.com/office/powerpoint/2010/main" val="3637190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1C9F81-DB2C-42C9-B6F6-C5F374D31FE4}" type="slidenum">
              <a:rPr lang="en-AU" smtClean="0"/>
              <a:t>43</a:t>
            </a:fld>
            <a:endParaRPr lang="en-AU"/>
          </a:p>
        </p:txBody>
      </p:sp>
    </p:spTree>
    <p:extLst>
      <p:ext uri="{BB962C8B-B14F-4D97-AF65-F5344CB8AC3E}">
        <p14:creationId xmlns:p14="http://schemas.microsoft.com/office/powerpoint/2010/main" val="220794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Representation learning for heterogeneous graphs</a:t>
            </a:r>
          </a:p>
          <a:p>
            <a:r>
              <a:rPr lang="en-US" dirty="0"/>
              <a:t>Show </a:t>
            </a:r>
            <a:r>
              <a:rPr lang="en-US" dirty="0" err="1"/>
              <a:t>metapath</a:t>
            </a:r>
            <a:r>
              <a:rPr lang="en-US" dirty="0"/>
              <a:t> driven random walks</a:t>
            </a:r>
          </a:p>
          <a:p>
            <a:r>
              <a:rPr lang="en-US" dirty="0"/>
              <a:t>Show representation learning example and re-offending example.</a:t>
            </a:r>
          </a:p>
          <a:p>
            <a:endParaRPr lang="en-US" dirty="0"/>
          </a:p>
        </p:txBody>
      </p:sp>
      <p:sp>
        <p:nvSpPr>
          <p:cNvPr id="4" name="Slide Number Placeholder 3"/>
          <p:cNvSpPr>
            <a:spLocks noGrp="1"/>
          </p:cNvSpPr>
          <p:nvPr>
            <p:ph type="sldNum" sz="quarter" idx="5"/>
          </p:nvPr>
        </p:nvSpPr>
        <p:spPr/>
        <p:txBody>
          <a:bodyPr/>
          <a:lstStyle/>
          <a:p>
            <a:fld id="{001C9F81-DB2C-42C9-B6F6-C5F374D31FE4}" type="slidenum">
              <a:rPr lang="en-AU" smtClean="0"/>
              <a:t>44</a:t>
            </a:fld>
            <a:endParaRPr lang="en-AU"/>
          </a:p>
        </p:txBody>
      </p:sp>
    </p:spTree>
    <p:extLst>
      <p:ext uri="{BB962C8B-B14F-4D97-AF65-F5344CB8AC3E}">
        <p14:creationId xmlns:p14="http://schemas.microsoft.com/office/powerpoint/2010/main" val="1583357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assuming that we are working in a domain that can be completely modeled as a network. This can be a homogeneous or heterogeneous network, for this discussion, it makes no difference.</a:t>
            </a:r>
          </a:p>
          <a:p>
            <a:endParaRPr lang="en-US" dirty="0"/>
          </a:p>
          <a:p>
            <a:r>
              <a:rPr lang="en-US" dirty="0"/>
              <a:t>I call this network, the world; you can call it nature if you want. An example of a world network would be a social network of all people on the planet. I’m not talking about the online social networks such as Facebook, Twitter, LinkedIn etc. I’m talking about the real-world social network that encodes your real relationships with other people, friends, family, acquaintances, co-workers, your enemies, etc. </a:t>
            </a:r>
          </a:p>
          <a:p>
            <a:endParaRPr lang="en-US" dirty="0"/>
          </a:p>
          <a:p>
            <a:r>
              <a:rPr lang="en-US" dirty="0"/>
              <a:t>Now, the bad news are, that the world is inaccessible to us. We don’t have complete access to it. </a:t>
            </a:r>
          </a:p>
          <a:p>
            <a:endParaRPr lang="en-US" dirty="0"/>
          </a:p>
          <a:p>
            <a:r>
              <a:rPr lang="en-US" dirty="0"/>
              <a:t>Instead, we have access to data, that is a noisy and partial observation of the world. The data give us a glimpse into the world. It is partial because we may only have data for a subgraph, e.g., a subset of the nodes in the world, and only a subset of the links in the subgraph. When I say noisy I mean that some of the links in our data may be incorrect, e.g., data entry errors, or missing node and edge attributes, etc.</a:t>
            </a:r>
          </a:p>
          <a:p>
            <a:endParaRPr lang="en-US" dirty="0"/>
          </a:p>
          <a:p>
            <a:r>
              <a:rPr lang="en-US" dirty="0"/>
              <a:t>Given the data, we would like to reconstruct the world…But, if we don’t have access to the world, then how can we tell that our reconstruction is accurate? First of all, we can’t imagine the existence of any missing nodes so for now, let us assume that our data includes a complete set of nodes of a subgraph of the world, and it is only the edges of this subgraph that we are missing and we would like to predict. So, let’s build a model to predict the missing links in our data, that is those links that map our data to the corresponding world subgraph.</a:t>
            </a:r>
          </a:p>
          <a:p>
            <a:endParaRPr lang="en-US" dirty="0"/>
          </a:p>
          <a:p>
            <a:r>
              <a:rPr lang="en-US" dirty="0"/>
              <a:t>Ok, but we still don’t know what the world looks like, so how can we build a predictive model?</a:t>
            </a:r>
          </a:p>
          <a:p>
            <a:endParaRPr lang="en-US" dirty="0"/>
          </a:p>
          <a:p>
            <a:r>
              <a:rPr lang="en-US" dirty="0"/>
              <a:t>Let’s pretend that our data is the world, and then use it to build a predictive model by sampling a subgraph from our data, training a model on the data subgraph and then evaluating or tuning on the full data graph. Our hope is, that said predictive model when finally applied on all our data, it will predict the world subgraph with high accuracy; how to estimate the quality of the learned model is a big topic itself and I won’t go into it today.</a:t>
            </a:r>
          </a:p>
          <a:p>
            <a:endParaRPr lang="en-US" dirty="0"/>
          </a:p>
          <a:p>
            <a:endParaRPr lang="en-US"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45</a:t>
            </a:fld>
            <a:endParaRPr lang="en-AU"/>
          </a:p>
        </p:txBody>
      </p:sp>
    </p:spTree>
    <p:extLst>
      <p:ext uri="{BB962C8B-B14F-4D97-AF65-F5344CB8AC3E}">
        <p14:creationId xmlns:p14="http://schemas.microsoft.com/office/powerpoint/2010/main" val="11033737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46</a:t>
            </a:fld>
            <a:endParaRPr lang="en-AU"/>
          </a:p>
        </p:txBody>
      </p:sp>
    </p:spTree>
    <p:extLst>
      <p:ext uri="{BB962C8B-B14F-4D97-AF65-F5344CB8AC3E}">
        <p14:creationId xmlns:p14="http://schemas.microsoft.com/office/powerpoint/2010/main" val="35563473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wrong with global method?</a:t>
            </a:r>
          </a:p>
          <a:p>
            <a:endParaRPr lang="en-US" dirty="0"/>
          </a:p>
          <a:p>
            <a:r>
              <a:rPr lang="en-US" dirty="0"/>
              <a:t>The negative examples are easy to predict!</a:t>
            </a:r>
          </a:p>
          <a:p>
            <a:endParaRPr lang="en-US" dirty="0"/>
          </a:p>
          <a:p>
            <a:endParaRPr lang="en-US"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47</a:t>
            </a:fld>
            <a:endParaRPr lang="en-AU"/>
          </a:p>
        </p:txBody>
      </p:sp>
    </p:spTree>
    <p:extLst>
      <p:ext uri="{BB962C8B-B14F-4D97-AF65-F5344CB8AC3E}">
        <p14:creationId xmlns:p14="http://schemas.microsoft.com/office/powerpoint/2010/main" val="29704783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1C9F81-DB2C-42C9-B6F6-C5F374D31FE4}" type="slidenum">
              <a:rPr lang="en-AU" smtClean="0"/>
              <a:t>50</a:t>
            </a:fld>
            <a:endParaRPr lang="en-AU"/>
          </a:p>
        </p:txBody>
      </p:sp>
    </p:spTree>
    <p:extLst>
      <p:ext uri="{BB962C8B-B14F-4D97-AF65-F5344CB8AC3E}">
        <p14:creationId xmlns:p14="http://schemas.microsoft.com/office/powerpoint/2010/main" val="12949314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ConvNets</a:t>
            </a:r>
            <a:endParaRPr lang="en-US" dirty="0"/>
          </a:p>
          <a:p>
            <a:endParaRPr lang="en-US" dirty="0"/>
          </a:p>
          <a:p>
            <a:r>
              <a:rPr lang="en-US" dirty="0"/>
              <a:t>Main assumption: Data, e.g. images, videos, sounds, are compositional, they are formed of patterns that are: local, stationary, and multi-scale.</a:t>
            </a:r>
          </a:p>
          <a:p>
            <a:endParaRPr lang="en-US" dirty="0"/>
          </a:p>
          <a:p>
            <a:r>
              <a:rPr lang="en-US" dirty="0" err="1"/>
              <a:t>ConvNets</a:t>
            </a:r>
            <a:r>
              <a:rPr lang="en-US" dirty="0"/>
              <a:t> leverage the compositionality structure by extracting compositional features and feed them to classifier, recommender, </a:t>
            </a:r>
            <a:r>
              <a:rPr lang="en-US" dirty="0" err="1"/>
              <a:t>etc</a:t>
            </a:r>
            <a:r>
              <a:rPr lang="en-US" dirty="0"/>
              <a:t>, in an end-to-end fashion.</a:t>
            </a:r>
          </a:p>
          <a:p>
            <a:endParaRPr lang="en-US"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52</a:t>
            </a:fld>
            <a:endParaRPr lang="en-AU"/>
          </a:p>
        </p:txBody>
      </p:sp>
    </p:spTree>
    <p:extLst>
      <p:ext uri="{BB962C8B-B14F-4D97-AF65-F5344CB8AC3E}">
        <p14:creationId xmlns:p14="http://schemas.microsoft.com/office/powerpoint/2010/main" val="23630553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53</a:t>
            </a:fld>
            <a:endParaRPr lang="en-AU"/>
          </a:p>
        </p:txBody>
      </p:sp>
    </p:spTree>
    <p:extLst>
      <p:ext uri="{BB962C8B-B14F-4D97-AF65-F5344CB8AC3E}">
        <p14:creationId xmlns:p14="http://schemas.microsoft.com/office/powerpoint/2010/main" val="27073841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AU" sz="1200" b="0" i="0" u="none" strike="noStrike" cap="none" smtClean="0">
                <a:solidFill>
                  <a:schemeClr val="dk1"/>
                </a:solidFill>
                <a:latin typeface="Calibri"/>
                <a:ea typeface="Calibri"/>
                <a:cs typeface="Calibri"/>
                <a:sym typeface="Calibri"/>
              </a:rPr>
              <a:t>54</a:t>
            </a:fld>
            <a:endParaRPr lang="en-A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569569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AU" sz="1200" b="0" i="0" u="none" strike="noStrike" cap="none" smtClean="0">
                <a:solidFill>
                  <a:schemeClr val="dk1"/>
                </a:solidFill>
                <a:latin typeface="Calibri"/>
                <a:ea typeface="Calibri"/>
                <a:cs typeface="Calibri"/>
                <a:sym typeface="Calibri"/>
              </a:rPr>
              <a:t>55</a:t>
            </a:fld>
            <a:endParaRPr lang="en-A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26877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33</a:t>
            </a:fld>
            <a:endParaRPr lang="en-AU"/>
          </a:p>
        </p:txBody>
      </p:sp>
    </p:spTree>
    <p:extLst>
      <p:ext uri="{BB962C8B-B14F-4D97-AF65-F5344CB8AC3E}">
        <p14:creationId xmlns:p14="http://schemas.microsoft.com/office/powerpoint/2010/main" val="3350727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1C9F81-DB2C-42C9-B6F6-C5F374D31FE4}" type="slidenum">
              <a:rPr lang="en-AU" smtClean="0"/>
              <a:t>59</a:t>
            </a:fld>
            <a:endParaRPr lang="en-AU"/>
          </a:p>
        </p:txBody>
      </p:sp>
    </p:spTree>
    <p:extLst>
      <p:ext uri="{BB962C8B-B14F-4D97-AF65-F5344CB8AC3E}">
        <p14:creationId xmlns:p14="http://schemas.microsoft.com/office/powerpoint/2010/main" val="21096232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GraphSAGE</a:t>
            </a:r>
            <a:r>
              <a:rPr lang="en-US" dirty="0"/>
              <a:t> uses a neighborhood sampling scheme and aggregation operator that scales to large graphs.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the embedding of a node depends on the parameters of the aggregator functions (that fuse information from the node’s local neighborhood) it can be used to generate embeddings for nodes that were not available in the graph during training. That is </a:t>
            </a:r>
            <a:r>
              <a:rPr lang="en-US" dirty="0" err="1"/>
              <a:t>GraphSAGE</a:t>
            </a:r>
            <a:r>
              <a:rPr lang="en-US" dirty="0"/>
              <a:t> is an inductive method that generalizes well and applies to large graphs.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how the sampling and aggregation works using the figure as a guide before going into more detail in the next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01C9F81-DB2C-42C9-B6F6-C5F374D31FE4}" type="slidenum">
              <a:rPr lang="en-AU" smtClean="0"/>
              <a:t>62</a:t>
            </a:fld>
            <a:endParaRPr lang="en-AU"/>
          </a:p>
        </p:txBody>
      </p:sp>
    </p:spTree>
    <p:extLst>
      <p:ext uri="{BB962C8B-B14F-4D97-AF65-F5344CB8AC3E}">
        <p14:creationId xmlns:p14="http://schemas.microsoft.com/office/powerpoint/2010/main" val="10720583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GraphSAGE</a:t>
            </a:r>
            <a:r>
              <a:rPr lang="en-US" dirty="0"/>
              <a:t> uses a neighborhood sampling scheme and aggregation operator that scales to large graphs.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the embedding of a node depends on the parameters of the aggregator functions (that fuse information from the node’s local neighborhood) it can be used to generate embeddings for nodes that were not available in the graph during training. That is </a:t>
            </a:r>
            <a:r>
              <a:rPr lang="en-US" dirty="0" err="1"/>
              <a:t>GraphSAGE</a:t>
            </a:r>
            <a:r>
              <a:rPr lang="en-US" dirty="0"/>
              <a:t> is an inductive method that generalizes well and applies to large graphs.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how the sampling and aggregation works using the figure as a guide before going into more detail in the next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01C9F81-DB2C-42C9-B6F6-C5F374D31FE4}" type="slidenum">
              <a:rPr lang="en-AU" smtClean="0"/>
              <a:t>63</a:t>
            </a:fld>
            <a:endParaRPr lang="en-AU"/>
          </a:p>
        </p:txBody>
      </p:sp>
    </p:spTree>
    <p:extLst>
      <p:ext uri="{BB962C8B-B14F-4D97-AF65-F5344CB8AC3E}">
        <p14:creationId xmlns:p14="http://schemas.microsoft.com/office/powerpoint/2010/main" val="12674622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GraphSAGE</a:t>
            </a:r>
            <a:r>
              <a:rPr lang="en-US" dirty="0"/>
              <a:t> uses a neighborhood sampling scheme and aggregation operator that scales to large graphs.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the embedding of a node depends on the parameters of the aggregator functions (that fuse information from the node’s local neighborhood) it can be used to generate embeddings for nodes that were not available in the graph during training. That is </a:t>
            </a:r>
            <a:r>
              <a:rPr lang="en-US" dirty="0" err="1"/>
              <a:t>GraphSAGE</a:t>
            </a:r>
            <a:r>
              <a:rPr lang="en-US" dirty="0"/>
              <a:t> is an inductive method that generalizes well and applies to large graphs.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how the sampling and aggregation works using the figure as a guide before going into more detail in the next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01C9F81-DB2C-42C9-B6F6-C5F374D31FE4}" type="slidenum">
              <a:rPr lang="en-AU" smtClean="0"/>
              <a:t>64</a:t>
            </a:fld>
            <a:endParaRPr lang="en-AU"/>
          </a:p>
        </p:txBody>
      </p:sp>
    </p:spTree>
    <p:extLst>
      <p:ext uri="{BB962C8B-B14F-4D97-AF65-F5344CB8AC3E}">
        <p14:creationId xmlns:p14="http://schemas.microsoft.com/office/powerpoint/2010/main" val="6187691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Probabilistic predictions.</a:t>
            </a:r>
          </a:p>
        </p:txBody>
      </p:sp>
      <p:sp>
        <p:nvSpPr>
          <p:cNvPr id="4" name="Slide Number Placeholder 3"/>
          <p:cNvSpPr>
            <a:spLocks noGrp="1"/>
          </p:cNvSpPr>
          <p:nvPr>
            <p:ph type="sldNum" sz="quarter" idx="5"/>
          </p:nvPr>
        </p:nvSpPr>
        <p:spPr/>
        <p:txBody>
          <a:bodyPr/>
          <a:lstStyle/>
          <a:p>
            <a:fld id="{001C9F81-DB2C-42C9-B6F6-C5F374D31FE4}" type="slidenum">
              <a:rPr lang="en-AU" smtClean="0"/>
              <a:t>69</a:t>
            </a:fld>
            <a:endParaRPr lang="en-AU"/>
          </a:p>
        </p:txBody>
      </p:sp>
    </p:spTree>
    <p:extLst>
      <p:ext uri="{BB962C8B-B14F-4D97-AF65-F5344CB8AC3E}">
        <p14:creationId xmlns:p14="http://schemas.microsoft.com/office/powerpoint/2010/main" val="15826920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1C9F81-DB2C-42C9-B6F6-C5F374D31FE4}" type="slidenum">
              <a:rPr lang="en-AU" smtClean="0"/>
              <a:t>70</a:t>
            </a:fld>
            <a:endParaRPr lang="en-AU"/>
          </a:p>
        </p:txBody>
      </p:sp>
    </p:spTree>
    <p:extLst>
      <p:ext uri="{BB962C8B-B14F-4D97-AF65-F5344CB8AC3E}">
        <p14:creationId xmlns:p14="http://schemas.microsoft.com/office/powerpoint/2010/main" val="689627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AU" sz="1200" b="0" i="0" u="none" strike="noStrike" cap="none" smtClean="0">
                <a:solidFill>
                  <a:schemeClr val="dk1"/>
                </a:solidFill>
                <a:latin typeface="Calibri"/>
                <a:ea typeface="Calibri"/>
                <a:cs typeface="Calibri"/>
                <a:sym typeface="Calibri"/>
              </a:rPr>
              <a:t>73</a:t>
            </a:fld>
            <a:endParaRPr lang="en-A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214900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1C9F81-DB2C-42C9-B6F6-C5F374D31FE4}" type="slidenum">
              <a:rPr lang="en-AU" smtClean="0"/>
              <a:t>76</a:t>
            </a:fld>
            <a:endParaRPr lang="en-AU"/>
          </a:p>
        </p:txBody>
      </p:sp>
    </p:spTree>
    <p:extLst>
      <p:ext uri="{BB962C8B-B14F-4D97-AF65-F5344CB8AC3E}">
        <p14:creationId xmlns:p14="http://schemas.microsoft.com/office/powerpoint/2010/main" val="14126178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AU" sz="1200" b="0" i="0" u="none" strike="noStrike" cap="none" smtClean="0">
                <a:solidFill>
                  <a:schemeClr val="dk1"/>
                </a:solidFill>
                <a:latin typeface="Calibri"/>
                <a:ea typeface="Calibri"/>
                <a:cs typeface="Calibri"/>
                <a:sym typeface="Calibri"/>
              </a:rPr>
              <a:t>80</a:t>
            </a:fld>
            <a:endParaRPr lang="en-A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293435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AU" sz="1200" b="0" i="0" u="none" strike="noStrike" cap="none" smtClean="0">
                <a:solidFill>
                  <a:schemeClr val="dk1"/>
                </a:solidFill>
                <a:latin typeface="Calibri"/>
                <a:ea typeface="Calibri"/>
                <a:cs typeface="Calibri"/>
                <a:sym typeface="Calibri"/>
              </a:rPr>
              <a:t>81</a:t>
            </a:fld>
            <a:endParaRPr lang="en-A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89135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method we are going to consider has its roots in unsupervised dimensionality reduction. One of the most common methods for dimensionality reduction is PCA. </a:t>
            </a:r>
          </a:p>
          <a:p>
            <a:endParaRPr lang="en-US" dirty="0"/>
          </a:p>
          <a:p>
            <a:r>
              <a:rPr lang="en-US" dirty="0"/>
              <a:t>The problem with PCA is that the objective function only considers the variance of the data and does not look at all at their geometry.</a:t>
            </a:r>
          </a:p>
          <a:p>
            <a:endParaRPr lang="en-US" dirty="0"/>
          </a:p>
          <a:p>
            <a:r>
              <a:rPr lang="en-US" dirty="0"/>
              <a:t>Laplacian Eigenmaps arose from an attempt to consider the geometric of the data manifold in dimensionality reduction. </a:t>
            </a:r>
          </a:p>
          <a:p>
            <a:endParaRPr lang="en-US" dirty="0"/>
          </a:p>
          <a:p>
            <a:r>
              <a:rPr lang="en-US" dirty="0"/>
              <a:t>Let’s look at an example; we are given a number of binary images half of which are of the digit one and the other half of the digit 2. Each image is 20x20 pixels. That’s a 400-dimensional vector representation of each image.</a:t>
            </a:r>
          </a:p>
          <a:p>
            <a:endParaRPr lang="en-US" dirty="0"/>
          </a:p>
          <a:p>
            <a:r>
              <a:rPr lang="en-US" dirty="0"/>
              <a:t>You can see from the examples, however, that each image is actually generated from modifying a small number of parameters, for example translation in x and y directions, orientation, and zoom factor. We would like to discover a representation of each image given in that lower dimensional space (400 vs 4 dimensions).</a:t>
            </a:r>
          </a:p>
          <a:p>
            <a:endParaRPr lang="en-US" dirty="0"/>
          </a:p>
          <a:p>
            <a:r>
              <a:rPr lang="en-US" dirty="0"/>
              <a:t>(describe approach of constructing the graph and then leading to the graph Laplacian definition).</a:t>
            </a:r>
          </a:p>
          <a:p>
            <a:endParaRPr lang="en-US" dirty="0"/>
          </a:p>
          <a:p>
            <a:r>
              <a:rPr lang="en-US" dirty="0"/>
              <a:t>The graph Laplacian is an interesting matrix that corresponds to the Laplacian operator we are all familiar with from Calculus. The graph Laplacian is a clever way to calculate derivatives on graphs by taking the difference of functions defined on graph nodes. </a:t>
            </a:r>
          </a:p>
          <a:p>
            <a:endParaRPr lang="en-US" dirty="0"/>
          </a:p>
          <a:p>
            <a:r>
              <a:rPr lang="en-US" dirty="0"/>
              <a:t>There is much theory behind this but we won’t have time to discuss it. I want to show you how you can use it to do representation learning on a graph.</a:t>
            </a:r>
          </a:p>
          <a:p>
            <a:endParaRPr lang="en-US" dirty="0"/>
          </a:p>
          <a:p>
            <a:r>
              <a:rPr lang="en-US" dirty="0"/>
              <a:t>I simply note that the Laplacian is a symmetric, positive semi-definite matrix and we can calculate its eigenvalues and corresponding eigenvectors. </a:t>
            </a:r>
          </a:p>
          <a:p>
            <a:endParaRPr lang="en-US" dirty="0"/>
          </a:p>
          <a:p>
            <a:r>
              <a:rPr lang="en-US" dirty="0"/>
              <a:t>If the graph is connected (if not, perform these operations on each connected subgraph), then the first eigenvalue is 0 and first eigenvector is constant. We will ignore this first one.</a:t>
            </a:r>
          </a:p>
          <a:p>
            <a:endParaRPr lang="en-US" dirty="0"/>
          </a:p>
          <a:p>
            <a:r>
              <a:rPr lang="en-US" dirty="0"/>
              <a:t>The remaining eigenvectors, we can use as column vectors of an embeddings matrix where each row corresponds to the embeddings for a node in the graph. We can take any subset of the columns to get a projection to a lower dimensional latent space.</a:t>
            </a:r>
          </a:p>
          <a:p>
            <a:endParaRPr lang="en-US" dirty="0"/>
          </a:p>
          <a:p>
            <a:r>
              <a:rPr lang="en-US" dirty="0"/>
              <a:t>Here is some code for calculating the Laplacian and the node embeddings for a citation graph (more on that on the next slide).</a:t>
            </a:r>
          </a:p>
          <a:p>
            <a:endParaRPr lang="en-US" dirty="0"/>
          </a:p>
          <a:p>
            <a:r>
              <a:rPr lang="en-US" dirty="0"/>
              <a:t>Explain python code.</a:t>
            </a:r>
          </a:p>
          <a:p>
            <a:endParaRPr lang="en-US" dirty="0"/>
          </a:p>
          <a:p>
            <a:r>
              <a:rPr lang="en-US" dirty="0"/>
              <a:t>From http://</a:t>
            </a:r>
            <a:r>
              <a:rPr lang="en-US" dirty="0" err="1"/>
              <a:t>mathworld.wolfram.com</a:t>
            </a:r>
            <a:r>
              <a:rPr lang="en-US" dirty="0"/>
              <a:t>/</a:t>
            </a:r>
            <a:r>
              <a:rPr lang="en-US" dirty="0" err="1"/>
              <a:t>LaplacianMatrix.html</a:t>
            </a:r>
            <a:r>
              <a:rPr lang="en-US" dirty="0"/>
              <a:t>:</a:t>
            </a:r>
          </a:p>
          <a:p>
            <a:endParaRPr lang="en-US" dirty="0"/>
          </a:p>
          <a:p>
            <a:r>
              <a:rPr lang="en-AU" sz="1200" b="0" i="0" kern="1200" dirty="0">
                <a:solidFill>
                  <a:schemeClr val="tx1"/>
                </a:solidFill>
                <a:effectLst/>
                <a:latin typeface="+mn-lt"/>
                <a:ea typeface="+mn-ea"/>
                <a:cs typeface="+mn-cs"/>
              </a:rPr>
              <a:t>The Laplacian matrix is a discrete analogue of the </a:t>
            </a:r>
            <a:r>
              <a:rPr lang="en-AU" sz="1200" b="0" i="0" u="none" strike="noStrike" kern="1200" dirty="0">
                <a:solidFill>
                  <a:schemeClr val="tx1"/>
                </a:solidFill>
                <a:effectLst/>
                <a:latin typeface="+mn-lt"/>
                <a:ea typeface="+mn-ea"/>
                <a:cs typeface="+mn-cs"/>
                <a:hlinkClick r:id="rId3"/>
              </a:rPr>
              <a:t>Laplacian</a:t>
            </a:r>
            <a:r>
              <a:rPr lang="en-AU" sz="1200" b="0" i="0" kern="1200" dirty="0">
                <a:solidFill>
                  <a:schemeClr val="tx1"/>
                </a:solidFill>
                <a:effectLst/>
                <a:latin typeface="+mn-lt"/>
                <a:ea typeface="+mn-ea"/>
                <a:cs typeface="+mn-cs"/>
              </a:rPr>
              <a:t> operator in multivariable calculus and serves a similar purpose by measuring to what extent a graph differs at one vertex from its values at nearby vertices. The Laplacian matrix arises in the analysis of random walks and electrical networks on graphs (Doyle and Snell 1984), and in particular in the computation of </a:t>
            </a:r>
            <a:r>
              <a:rPr lang="en-AU" sz="1200" b="0" i="0" u="none" strike="noStrike" kern="1200" dirty="0">
                <a:solidFill>
                  <a:schemeClr val="tx1"/>
                </a:solidFill>
                <a:effectLst/>
                <a:latin typeface="+mn-lt"/>
                <a:ea typeface="+mn-ea"/>
                <a:cs typeface="+mn-cs"/>
                <a:hlinkClick r:id="rId4"/>
              </a:rPr>
              <a:t>resistance distances</a:t>
            </a:r>
            <a:r>
              <a:rPr lang="en-AU" sz="1200" b="0" i="0" kern="1200" dirty="0">
                <a:solidFill>
                  <a:schemeClr val="tx1"/>
                </a:solidFill>
                <a:effectLst/>
                <a:latin typeface="+mn-lt"/>
                <a:ea typeface="+mn-ea"/>
                <a:cs typeface="+mn-cs"/>
              </a:rPr>
              <a:t>. The Laplacian also appears in the </a:t>
            </a:r>
            <a:r>
              <a:rPr lang="en-AU" sz="1200" b="0" i="0" u="none" strike="noStrike" kern="1200" dirty="0">
                <a:solidFill>
                  <a:schemeClr val="tx1"/>
                </a:solidFill>
                <a:effectLst/>
                <a:latin typeface="+mn-lt"/>
                <a:ea typeface="+mn-ea"/>
                <a:cs typeface="+mn-cs"/>
                <a:hlinkClick r:id="rId5"/>
              </a:rPr>
              <a:t>matrix tree theorem</a:t>
            </a:r>
            <a:r>
              <a:rPr lang="en-AU" sz="1200" b="0" i="0" kern="1200" dirty="0">
                <a:solidFill>
                  <a:schemeClr val="tx1"/>
                </a:solidFill>
                <a:effectLst/>
                <a:latin typeface="+mn-lt"/>
                <a:ea typeface="+mn-ea"/>
                <a:cs typeface="+mn-cs"/>
              </a:rPr>
              <a:t>.</a:t>
            </a:r>
            <a:endParaRPr lang="en-US" dirty="0"/>
          </a:p>
          <a:p>
            <a:endParaRPr lang="en-US" dirty="0"/>
          </a:p>
          <a:p>
            <a:endParaRPr lang="en-US" dirty="0"/>
          </a:p>
          <a:p>
            <a:r>
              <a:rPr lang="en-US" dirty="0"/>
              <a:t>------------</a:t>
            </a:r>
          </a:p>
          <a:p>
            <a:endParaRPr lang="en-US" dirty="0"/>
          </a:p>
          <a:p>
            <a:endParaRPr lang="en-US" dirty="0"/>
          </a:p>
          <a:p>
            <a:r>
              <a:rPr lang="en-US" dirty="0"/>
              <a:t>Define graph Laplacian L (normalized and un-normalized_</a:t>
            </a:r>
          </a:p>
          <a:p>
            <a:r>
              <a:rPr lang="en-US" dirty="0"/>
              <a:t>Eigen decomposition of L</a:t>
            </a:r>
          </a:p>
          <a:p>
            <a:r>
              <a:rPr lang="en-US" dirty="0"/>
              <a:t>Select eigenvectors for which eigenvalues are &gt; 0</a:t>
            </a:r>
          </a:p>
          <a:p>
            <a:pPr lvl="1"/>
            <a:r>
              <a:rPr lang="en-US" dirty="0"/>
              <a:t>What does 0 eigenvalue mean?</a:t>
            </a:r>
          </a:p>
          <a:p>
            <a:pPr lvl="1"/>
            <a:r>
              <a:rPr lang="en-US" dirty="0"/>
              <a:t>Graph should be connected else do above on each subgraph</a:t>
            </a:r>
          </a:p>
          <a:p>
            <a:pPr lvl="1"/>
            <a:r>
              <a:rPr lang="en-US" dirty="0"/>
              <a:t>Rows of matrix made of selected eigenvectors maps nodes to features</a:t>
            </a:r>
          </a:p>
          <a:p>
            <a:r>
              <a:rPr lang="en-US" dirty="0"/>
              <a:t>Disadvantages</a:t>
            </a:r>
          </a:p>
          <a:p>
            <a:pPr lvl="1"/>
            <a:r>
              <a:rPr lang="en-US" dirty="0"/>
              <a:t>Unsupervised</a:t>
            </a:r>
          </a:p>
          <a:p>
            <a:pPr lvl="1"/>
            <a:r>
              <a:rPr lang="en-US" dirty="0"/>
              <a:t>Does not directly utilize node attributes</a:t>
            </a:r>
          </a:p>
          <a:p>
            <a:pPr lvl="1"/>
            <a:r>
              <a:rPr lang="en-US" dirty="0"/>
              <a:t>Does not scale well with size of graph </a:t>
            </a:r>
          </a:p>
          <a:p>
            <a:endParaRPr lang="en-US"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34</a:t>
            </a:fld>
            <a:endParaRPr lang="en-AU"/>
          </a:p>
        </p:txBody>
      </p:sp>
    </p:spTree>
    <p:extLst>
      <p:ext uri="{BB962C8B-B14F-4D97-AF65-F5344CB8AC3E}">
        <p14:creationId xmlns:p14="http://schemas.microsoft.com/office/powerpoint/2010/main" val="19814774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AU" sz="1200" b="0" i="0" u="none" strike="noStrike" cap="none" smtClean="0">
                <a:solidFill>
                  <a:schemeClr val="dk1"/>
                </a:solidFill>
                <a:latin typeface="Calibri"/>
                <a:ea typeface="Calibri"/>
                <a:cs typeface="Calibri"/>
                <a:sym typeface="Calibri"/>
              </a:rPr>
              <a:t>82</a:t>
            </a:fld>
            <a:endParaRPr lang="en-A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120959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AU" sz="1200" b="0" i="0" u="none" strike="noStrike" cap="none" smtClean="0">
                <a:solidFill>
                  <a:schemeClr val="dk1"/>
                </a:solidFill>
                <a:latin typeface="Calibri"/>
                <a:ea typeface="Calibri"/>
                <a:cs typeface="Calibri"/>
                <a:sym typeface="Calibri"/>
              </a:rPr>
              <a:t>86</a:t>
            </a:fld>
            <a:endParaRPr lang="en-A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772734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AU" sz="1200" b="0" i="0" u="none" strike="noStrike" cap="none" smtClean="0">
                <a:solidFill>
                  <a:schemeClr val="dk1"/>
                </a:solidFill>
                <a:latin typeface="Calibri"/>
                <a:ea typeface="Calibri"/>
                <a:cs typeface="Calibri"/>
                <a:sym typeface="Calibri"/>
              </a:rPr>
              <a:t>88</a:t>
            </a:fld>
            <a:endParaRPr lang="en-A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665656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AU" sz="1200" b="0" i="0" u="none" strike="noStrike" cap="none" smtClean="0">
                <a:solidFill>
                  <a:schemeClr val="dk1"/>
                </a:solidFill>
                <a:latin typeface="Calibri"/>
                <a:ea typeface="Calibri"/>
                <a:cs typeface="Calibri"/>
                <a:sym typeface="Calibri"/>
              </a:rPr>
              <a:t>89</a:t>
            </a:fld>
            <a:endParaRPr lang="en-A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93853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AU" sz="1200" b="0" i="0" u="none" strike="noStrike" cap="none" smtClean="0">
                <a:solidFill>
                  <a:schemeClr val="dk1"/>
                </a:solidFill>
                <a:latin typeface="Calibri"/>
                <a:ea typeface="Calibri"/>
                <a:cs typeface="Calibri"/>
                <a:sym typeface="Calibri"/>
              </a:rPr>
              <a:t>90</a:t>
            </a:fld>
            <a:endParaRPr lang="en-A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907962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AU" sz="1200" b="0" i="0" u="none" strike="noStrike" cap="none" smtClean="0">
                <a:solidFill>
                  <a:schemeClr val="dk1"/>
                </a:solidFill>
                <a:latin typeface="Calibri"/>
                <a:ea typeface="Calibri"/>
                <a:cs typeface="Calibri"/>
                <a:sym typeface="Calibri"/>
              </a:rPr>
              <a:t>91</a:t>
            </a:fld>
            <a:endParaRPr lang="en-A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629278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AU" sz="1200" b="0" i="0" u="none" strike="noStrike" cap="none" smtClean="0">
                <a:solidFill>
                  <a:schemeClr val="dk1"/>
                </a:solidFill>
                <a:latin typeface="Calibri"/>
                <a:ea typeface="Calibri"/>
                <a:cs typeface="Calibri"/>
                <a:sym typeface="Calibri"/>
              </a:rPr>
              <a:t>92</a:t>
            </a:fld>
            <a:endParaRPr lang="en-A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811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1C9F81-DB2C-42C9-B6F6-C5F374D31FE4}" type="slidenum">
              <a:rPr lang="en-AU" smtClean="0"/>
              <a:t>36</a:t>
            </a:fld>
            <a:endParaRPr lang="en-AU"/>
          </a:p>
        </p:txBody>
      </p:sp>
    </p:spTree>
    <p:extLst>
      <p:ext uri="{BB962C8B-B14F-4D97-AF65-F5344CB8AC3E}">
        <p14:creationId xmlns:p14="http://schemas.microsoft.com/office/powerpoint/2010/main" val="4185775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results</a:t>
            </a:r>
          </a:p>
          <a:p>
            <a:endParaRPr lang="en-US" dirty="0"/>
          </a:p>
          <a:p>
            <a:r>
              <a:rPr lang="en-US" dirty="0"/>
              <a:t>Explain that results are rather poor; if have time, use the embeddings to train a classifier and give performance</a:t>
            </a:r>
          </a:p>
          <a:p>
            <a:endParaRPr lang="en-US" dirty="0"/>
          </a:p>
          <a:p>
            <a:r>
              <a:rPr lang="en-US" dirty="0"/>
              <a:t>We will now consider methods that can do much better because these methods are much more clever in characterizing the neighborhood of a node. </a:t>
            </a:r>
          </a:p>
          <a:p>
            <a:endParaRPr lang="en-US" dirty="0"/>
          </a:p>
          <a:p>
            <a:r>
              <a:rPr lang="en-US" dirty="0"/>
              <a:t>Discussing Laplacian Eigenmaps was a good way to introduce the basic concept of the graph Laplacian and also to demonstrate why the basic methods fail sort and motivate the need for better methods.</a:t>
            </a:r>
          </a:p>
          <a:p>
            <a:endParaRPr lang="en-US" dirty="0"/>
          </a:p>
          <a:p>
            <a:r>
              <a:rPr lang="en-US" dirty="0"/>
              <a:t>However, because of its ease in implementation, if you have a graph that is small enough to calculate eigenvectors for its, then this approach might be a good starting point; just keep in mind that you can always do better.</a:t>
            </a:r>
          </a:p>
          <a:p>
            <a:endParaRPr lang="en-US" dirty="0"/>
          </a:p>
          <a:p>
            <a:endParaRPr lang="en-US"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37</a:t>
            </a:fld>
            <a:endParaRPr lang="en-AU"/>
          </a:p>
        </p:txBody>
      </p:sp>
    </p:spTree>
    <p:extLst>
      <p:ext uri="{BB962C8B-B14F-4D97-AF65-F5344CB8AC3E}">
        <p14:creationId xmlns:p14="http://schemas.microsoft.com/office/powerpoint/2010/main" val="4223323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AU" sz="1200" b="0" i="0" u="none" strike="noStrike" cap="none" smtClean="0">
                <a:solidFill>
                  <a:schemeClr val="dk1"/>
                </a:solidFill>
                <a:latin typeface="Calibri"/>
                <a:ea typeface="Calibri"/>
                <a:cs typeface="Calibri"/>
                <a:sym typeface="Calibri"/>
              </a:rPr>
              <a:t>38</a:t>
            </a:fld>
            <a:endParaRPr lang="en-A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82291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skip-gram model.</a:t>
            </a:r>
          </a:p>
          <a:p>
            <a:endParaRPr lang="en-US" dirty="0"/>
          </a:p>
          <a:p>
            <a:r>
              <a:rPr lang="en-US" dirty="0"/>
              <a:t>Given a large corpus of text document, for each word in a given dictionary (say 10000 words) determine an d-dimensional feature vector such that words semantically similar words cluster together in this d-dimensional latent space.</a:t>
            </a:r>
          </a:p>
          <a:p>
            <a:endParaRPr lang="en-US" dirty="0"/>
          </a:p>
          <a:p>
            <a:r>
              <a:rPr lang="en-US" dirty="0"/>
              <a:t>For each word in the vocabulary, find it in the corpus and extract the words (also in the dictionary) just before and just after it (that is a given window.) The words in this window are the context. Need the word to appear many times in the corpus in order to gather useful statistics about its meaning given its context.</a:t>
            </a:r>
          </a:p>
          <a:p>
            <a:endParaRPr lang="en-US" dirty="0"/>
          </a:p>
          <a:p>
            <a:r>
              <a:rPr lang="en-US" dirty="0"/>
              <a:t>Given the context data for each word we train a neural network (one hidden layer) such that given a word, we can predict its context. The input is a one-hot-vector of size |V| and the output is softmax over |V| words. The network only has one hidden layer. </a:t>
            </a:r>
          </a:p>
          <a:p>
            <a:endParaRPr lang="en-US" dirty="0"/>
          </a:p>
          <a:p>
            <a:r>
              <a:rPr lang="en-US" dirty="0"/>
              <a:t>We use the data from the corpus to find the mapping from input to the hidden layer and from the hidden layer to the output. </a:t>
            </a:r>
          </a:p>
          <a:p>
            <a:endParaRPr lang="en-US" dirty="0"/>
          </a:p>
          <a:p>
            <a:r>
              <a:rPr lang="en-US" b="1" dirty="0"/>
              <a:t>What are the word embeddings? (The hidden layer activations or the rows/columns of the input to hidden layer weight matrix or the rows/columns of the hidden to output weight matrix?</a:t>
            </a:r>
          </a:p>
          <a:p>
            <a:endParaRPr lang="en-US" b="0" dirty="0"/>
          </a:p>
          <a:p>
            <a:r>
              <a:rPr lang="en-US" b="0" dirty="0"/>
              <a:t>It has been shown that this approach produces latent word embeddings that capture the semantic meaning of the words (maybe given the example of man, queen, and woman)</a:t>
            </a:r>
          </a:p>
          <a:p>
            <a:endParaRPr lang="en-US" b="0" dirty="0"/>
          </a:p>
          <a:p>
            <a:r>
              <a:rPr lang="en-US" b="0" dirty="0"/>
              <a:t>Ok, but how does this relate to graphs? We can use the same approach to compute node embeddings if we define the context of a node in a meaningful way. </a:t>
            </a:r>
          </a:p>
          <a:p>
            <a:endParaRPr lang="en-US" b="0" dirty="0"/>
          </a:p>
          <a:p>
            <a:r>
              <a:rPr lang="en-US" b="1" dirty="0"/>
              <a:t>Connection between graphs and documents is through power law distribution of node degrees and words in language</a:t>
            </a:r>
          </a:p>
          <a:p>
            <a:endParaRPr lang="en-US" b="1" dirty="0"/>
          </a:p>
          <a:p>
            <a:endParaRPr lang="en-US" b="0"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39</a:t>
            </a:fld>
            <a:endParaRPr lang="en-AU"/>
          </a:p>
        </p:txBody>
      </p:sp>
    </p:spTree>
    <p:extLst>
      <p:ext uri="{BB962C8B-B14F-4D97-AF65-F5344CB8AC3E}">
        <p14:creationId xmlns:p14="http://schemas.microsoft.com/office/powerpoint/2010/main" val="3753700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random walk on a graph, generates a sequence of graph nodes. </a:t>
            </a:r>
          </a:p>
          <a:p>
            <a:endParaRPr lang="en-US" dirty="0"/>
          </a:p>
          <a:p>
            <a:r>
              <a:rPr lang="en-US" dirty="0"/>
              <a:t>Consider this sequence the equivalent of a sentence in a document. </a:t>
            </a:r>
          </a:p>
          <a:p>
            <a:endParaRPr lang="en-US" dirty="0"/>
          </a:p>
          <a:p>
            <a:r>
              <a:rPr lang="en-US" dirty="0"/>
              <a:t>From each node in a graph start a random walk (easy to parallelize) and collect sequence of nodes; choose what edge to follow uniformly at random. </a:t>
            </a:r>
          </a:p>
          <a:p>
            <a:endParaRPr lang="en-US" dirty="0"/>
          </a:p>
          <a:p>
            <a:r>
              <a:rPr lang="en-US" dirty="0"/>
              <a:t>Each walk has a maximum length.</a:t>
            </a:r>
          </a:p>
          <a:p>
            <a:endParaRPr lang="en-US" dirty="0"/>
          </a:p>
          <a:p>
            <a:r>
              <a:rPr lang="en-US" dirty="0"/>
              <a:t>Iterates over all nodes in graph to generate node sequences and optimize NN for each pair of nodes in the context window.</a:t>
            </a:r>
          </a:p>
          <a:p>
            <a:endParaRPr lang="en-US" dirty="0"/>
          </a:p>
          <a:p>
            <a:r>
              <a:rPr lang="en-US" dirty="0"/>
              <a:t>Might need several passes over the data. But, for each iteration, node embeddings are generated so the authors claim that the method is inductive.</a:t>
            </a:r>
          </a:p>
          <a:p>
            <a:endParaRPr lang="en-US" dirty="0"/>
          </a:p>
          <a:p>
            <a:endParaRPr lang="en-US"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40</a:t>
            </a:fld>
            <a:endParaRPr lang="en-AU"/>
          </a:p>
        </p:txBody>
      </p:sp>
    </p:spTree>
    <p:extLst>
      <p:ext uri="{BB962C8B-B14F-4D97-AF65-F5344CB8AC3E}">
        <p14:creationId xmlns:p14="http://schemas.microsoft.com/office/powerpoint/2010/main" val="418128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Homophily (similar graph neighborhood) vs structural equivalence (similar role)</a:t>
            </a:r>
          </a:p>
          <a:p>
            <a:endParaRPr lang="en-US" dirty="0"/>
          </a:p>
          <a:p>
            <a:r>
              <a:rPr lang="en-US" dirty="0"/>
              <a:t>Breadth First Search vs Depth First Search </a:t>
            </a:r>
          </a:p>
          <a:p>
            <a:endParaRPr lang="en-US" dirty="0"/>
          </a:p>
          <a:p>
            <a:r>
              <a:rPr lang="en-US" dirty="0"/>
              <a:t>Node2vec manages this trade-off using second-order random walks and transition probabilities controlled by parameters p, q.</a:t>
            </a:r>
          </a:p>
          <a:p>
            <a:r>
              <a:rPr lang="en-AU" dirty="0"/>
              <a:t>Return parameter p controls the likelihood of immediately revisiting a node in the walk. Setting it to a high value (&gt; max(q, 1)) ensures that we are less likely to sample an already visited node in the following two steps.</a:t>
            </a:r>
          </a:p>
          <a:p>
            <a:r>
              <a:rPr lang="en-AU" dirty="0"/>
              <a:t>Parameter q allows the search to differentiate between “inward” and “outward” nodes. if q &gt; 1, the random walk is biased towards nodes close to node t. Such walks obtain a local view of the underlying graph with respect to the start node in the walk and approximate BFS </a:t>
            </a:r>
            <a:r>
              <a:rPr lang="en-AU" dirty="0" err="1"/>
              <a:t>behavior</a:t>
            </a:r>
            <a:r>
              <a:rPr lang="en-AU" dirty="0"/>
              <a:t> in the sense that our samples comprise of nodes within a small locality. In contrast, if q &lt; 1, the walk is more inclined to visit nodes which are further away from the node t.</a:t>
            </a:r>
            <a:endParaRPr lang="en-US" dirty="0"/>
          </a:p>
          <a:p>
            <a:r>
              <a:rPr lang="en-US" dirty="0"/>
              <a:t>Example (from paper) shows the difference between </a:t>
            </a:r>
            <a:r>
              <a:rPr lang="en-US" dirty="0" err="1"/>
              <a:t>homophily</a:t>
            </a:r>
            <a:r>
              <a:rPr lang="en-US" dirty="0"/>
              <a:t> and structural equivalence clustering of nodes (clustering is based on node embeddings for different values for p and q)</a:t>
            </a:r>
          </a:p>
          <a:p>
            <a:endParaRPr lang="en-US" dirty="0"/>
          </a:p>
          <a:p>
            <a:r>
              <a:rPr lang="en-US" dirty="0"/>
              <a:t>Example is </a:t>
            </a:r>
            <a:r>
              <a:rPr lang="en-AU" dirty="0"/>
              <a:t>Les </a:t>
            </a:r>
            <a:r>
              <a:rPr lang="en-AU" dirty="0" err="1"/>
              <a:t>Misérables</a:t>
            </a:r>
            <a:r>
              <a:rPr lang="en-AU" dirty="0"/>
              <a:t> co-appearance network</a:t>
            </a:r>
            <a:endParaRPr lang="en-US"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41</a:t>
            </a:fld>
            <a:endParaRPr lang="en-AU"/>
          </a:p>
        </p:txBody>
      </p:sp>
    </p:spTree>
    <p:extLst>
      <p:ext uri="{BB962C8B-B14F-4D97-AF65-F5344CB8AC3E}">
        <p14:creationId xmlns:p14="http://schemas.microsoft.com/office/powerpoint/2010/main" val="491924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ata61 Cover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E9022-4E91-4AE1-9B32-52DF7FA0F1BB}"/>
              </a:ext>
            </a:extLst>
          </p:cNvPr>
          <p:cNvSpPr>
            <a:spLocks noGrp="1"/>
          </p:cNvSpPr>
          <p:nvPr>
            <p:ph type="ctrTitle" hasCustomPrompt="1"/>
          </p:nvPr>
        </p:nvSpPr>
        <p:spPr>
          <a:xfrm>
            <a:off x="520700" y="3263900"/>
            <a:ext cx="8877300" cy="1503362"/>
          </a:xfrm>
          <a:prstGeom prst="rect">
            <a:avLst/>
          </a:prstGeom>
        </p:spPr>
        <p:txBody>
          <a:bodyPr anchor="b">
            <a:normAutofit/>
          </a:bodyPr>
          <a:lstStyle>
            <a:lvl1pPr algn="l">
              <a:defRPr sz="5400"/>
            </a:lvl1pPr>
          </a:lstStyle>
          <a:p>
            <a:r>
              <a:rPr lang="en-US" dirty="0"/>
              <a:t>Click to edit </a:t>
            </a:r>
            <a:br>
              <a:rPr lang="en-US" dirty="0"/>
            </a:br>
            <a:r>
              <a:rPr lang="en-US" dirty="0"/>
              <a:t>Master title style</a:t>
            </a:r>
            <a:endParaRPr lang="en-AU" dirty="0"/>
          </a:p>
        </p:txBody>
      </p:sp>
      <p:sp>
        <p:nvSpPr>
          <p:cNvPr id="3" name="Subtitle 2">
            <a:extLst>
              <a:ext uri="{FF2B5EF4-FFF2-40B4-BE49-F238E27FC236}">
                <a16:creationId xmlns:a16="http://schemas.microsoft.com/office/drawing/2014/main" id="{C441F803-2A70-4DC3-86D4-7CDED790C363}"/>
              </a:ext>
            </a:extLst>
          </p:cNvPr>
          <p:cNvSpPr>
            <a:spLocks noGrp="1"/>
          </p:cNvSpPr>
          <p:nvPr>
            <p:ph type="subTitle" idx="1" hasCustomPrompt="1"/>
          </p:nvPr>
        </p:nvSpPr>
        <p:spPr>
          <a:xfrm>
            <a:off x="520700" y="4800600"/>
            <a:ext cx="8877300" cy="419100"/>
          </a:xfrm>
          <a:prstGeom prst="rect">
            <a:avLst/>
          </a:prstGeom>
        </p:spPr>
        <p:txBody>
          <a:bodyPr>
            <a:normAutofit/>
          </a:bodyPr>
          <a:lstStyle>
            <a:lvl1pPr marL="0" indent="0" algn="l">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Presenter Name</a:t>
            </a:r>
            <a:endParaRPr lang="en-AU" dirty="0"/>
          </a:p>
        </p:txBody>
      </p:sp>
      <p:sp>
        <p:nvSpPr>
          <p:cNvPr id="5" name="Text Placeholder 4">
            <a:extLst>
              <a:ext uri="{FF2B5EF4-FFF2-40B4-BE49-F238E27FC236}">
                <a16:creationId xmlns:a16="http://schemas.microsoft.com/office/drawing/2014/main" id="{C904F6E2-DEC4-4C78-8F1C-AC0927AC5A75}"/>
              </a:ext>
            </a:extLst>
          </p:cNvPr>
          <p:cNvSpPr>
            <a:spLocks noGrp="1"/>
          </p:cNvSpPr>
          <p:nvPr>
            <p:ph type="body" sz="quarter" idx="10" hasCustomPrompt="1"/>
          </p:nvPr>
        </p:nvSpPr>
        <p:spPr>
          <a:xfrm>
            <a:off x="520700" y="5181600"/>
            <a:ext cx="8902700" cy="381000"/>
          </a:xfrm>
          <a:prstGeom prst="rect">
            <a:avLst/>
          </a:prstGeom>
        </p:spPr>
        <p:txBody>
          <a:bodyPr vert="horz" lIns="91440" tIns="45720" rIns="91440" bIns="45720" rtlCol="0">
            <a:normAutofit/>
          </a:bodyPr>
          <a:lstStyle>
            <a:lvl1pPr>
              <a:defRPr lang="en-US" sz="2200" dirty="0" smtClean="0"/>
            </a:lvl1pPr>
          </a:lstStyle>
          <a:p>
            <a:pPr marL="0" lvl="0" indent="0">
              <a:buNone/>
            </a:pPr>
            <a:r>
              <a:rPr lang="en-US" dirty="0"/>
              <a:t>Insert Date</a:t>
            </a:r>
          </a:p>
        </p:txBody>
      </p:sp>
      <p:sp>
        <p:nvSpPr>
          <p:cNvPr id="13" name="TextBox 12">
            <a:extLst>
              <a:ext uri="{FF2B5EF4-FFF2-40B4-BE49-F238E27FC236}">
                <a16:creationId xmlns:a16="http://schemas.microsoft.com/office/drawing/2014/main" id="{C9C012C5-874F-4B54-B962-34B5B9661459}"/>
              </a:ext>
            </a:extLst>
          </p:cNvPr>
          <p:cNvSpPr txBox="1"/>
          <p:nvPr userDrawn="1"/>
        </p:nvSpPr>
        <p:spPr>
          <a:xfrm>
            <a:off x="546100" y="5905500"/>
            <a:ext cx="2971800" cy="341632"/>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
                <a:srgbClr val="30B787"/>
              </a:buClr>
              <a:buSzTx/>
              <a:buFont typeface="Arial" panose="020B0604020202020204" pitchFamily="34" charset="0"/>
              <a:buNone/>
              <a:tabLst/>
              <a:defRPr/>
            </a:pPr>
            <a:r>
              <a:rPr kumimoji="0" lang="en-US" sz="1800" b="1" i="0" u="none" strike="noStrike" kern="1200" cap="none" spc="0" normalizeH="0" baseline="0" noProof="0" dirty="0">
                <a:ln>
                  <a:noFill/>
                </a:ln>
                <a:solidFill>
                  <a:schemeClr val="accent1"/>
                </a:solidFill>
                <a:effectLst/>
                <a:uLnTx/>
                <a:uFillTx/>
                <a:latin typeface="+mn-lt"/>
                <a:ea typeface="+mn-ea"/>
                <a:cs typeface="+mn-cs"/>
              </a:rPr>
              <a:t>www.data61.csiro.au</a:t>
            </a:r>
          </a:p>
        </p:txBody>
      </p:sp>
    </p:spTree>
    <p:extLst>
      <p:ext uri="{BB962C8B-B14F-4D97-AF65-F5344CB8AC3E}">
        <p14:creationId xmlns:p14="http://schemas.microsoft.com/office/powerpoint/2010/main" val="1585850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78187F0-1597-414C-8CB5-4B97FBD7EE66}"/>
              </a:ext>
            </a:extLst>
          </p:cNvPr>
          <p:cNvSpPr>
            <a:spLocks noGrp="1"/>
          </p:cNvSpPr>
          <p:nvPr>
            <p:ph idx="1" hasCustomPrompt="1"/>
          </p:nvPr>
        </p:nvSpPr>
        <p:spPr>
          <a:xfrm>
            <a:off x="558800" y="1356189"/>
            <a:ext cx="10795000" cy="4435012"/>
          </a:xfrm>
        </p:spPr>
        <p:txBody>
          <a:bodyPr/>
          <a:lstStyle>
            <a:lvl2pPr>
              <a:defRPr sz="2000"/>
            </a:lvl2pPr>
            <a:lvl3pPr>
              <a:defRPr sz="1800"/>
            </a:lvl3pPr>
            <a:lvl4pPr>
              <a:defRPr sz="1800"/>
            </a:lvl4pPr>
            <a:lvl5pPr marL="1257300" indent="-266700">
              <a:defRPr sz="1400"/>
            </a:lvl5pPr>
          </a:lstStyle>
          <a:p>
            <a:pPr lvl="0"/>
            <a:r>
              <a:rPr lang="en-US" dirty="0"/>
              <a:t>Edit Master text styles</a:t>
            </a:r>
          </a:p>
          <a:p>
            <a:pPr lvl="1"/>
            <a:r>
              <a:rPr lang="en-US" dirty="0"/>
              <a:t>Second level</a:t>
            </a:r>
          </a:p>
          <a:p>
            <a:pPr lvl="2"/>
            <a:r>
              <a:rPr lang="en-US" dirty="0"/>
              <a:t>Third level</a:t>
            </a:r>
          </a:p>
          <a:p>
            <a:pPr lvl="2"/>
            <a:r>
              <a:rPr lang="en-US" dirty="0"/>
              <a:t>Fourth level</a:t>
            </a:r>
          </a:p>
          <a:p>
            <a:pPr lvl="3"/>
            <a:r>
              <a:rPr lang="en-US" dirty="0"/>
              <a:t>Fifth level</a:t>
            </a:r>
            <a:endParaRPr lang="en-AU" dirty="0"/>
          </a:p>
        </p:txBody>
      </p:sp>
      <p:sp>
        <p:nvSpPr>
          <p:cNvPr id="4" name="Footer Placeholder 3"/>
          <p:cNvSpPr>
            <a:spLocks noGrp="1"/>
          </p:cNvSpPr>
          <p:nvPr>
            <p:ph type="ftr" sz="quarter" idx="11"/>
          </p:nvPr>
        </p:nvSpPr>
        <p:spPr/>
        <p:txBody>
          <a:bodyPr/>
          <a:lstStyle/>
          <a:p>
            <a:r>
              <a:rPr lang="en-AU"/>
              <a:t>Practical ML On Graphs</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Tree>
    <p:extLst>
      <p:ext uri="{BB962C8B-B14F-4D97-AF65-F5344CB8AC3E}">
        <p14:creationId xmlns:p14="http://schemas.microsoft.com/office/powerpoint/2010/main" val="3736519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_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78187F0-1597-414C-8CB5-4B97FBD7EE66}"/>
              </a:ext>
            </a:extLst>
          </p:cNvPr>
          <p:cNvSpPr>
            <a:spLocks noGrp="1"/>
          </p:cNvSpPr>
          <p:nvPr>
            <p:ph idx="1"/>
          </p:nvPr>
        </p:nvSpPr>
        <p:spPr/>
        <p:txBody>
          <a:bodyPr/>
          <a:lstStyle>
            <a:lvl2pPr>
              <a:defRPr sz="2000"/>
            </a:lvl2pPr>
            <a:lvl3pPr>
              <a:defRPr sz="1800"/>
            </a:lvl3pPr>
            <a:lvl4pPr>
              <a:defRPr sz="1800"/>
            </a:lvl4pPr>
            <a:lvl5pPr marL="1257300" indent="-266700">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9" name="Text Placeholder 9">
            <a:extLst>
              <a:ext uri="{FF2B5EF4-FFF2-40B4-BE49-F238E27FC236}">
                <a16:creationId xmlns:a16="http://schemas.microsoft.com/office/drawing/2014/main" id="{EF137700-2932-460E-BC52-4B1DDAB664C3}"/>
              </a:ext>
            </a:extLst>
          </p:cNvPr>
          <p:cNvSpPr>
            <a:spLocks noGrp="1"/>
          </p:cNvSpPr>
          <p:nvPr>
            <p:ph type="body" sz="quarter" idx="10" hasCustomPrompt="1"/>
          </p:nvPr>
        </p:nvSpPr>
        <p:spPr>
          <a:xfrm>
            <a:off x="558800" y="988522"/>
            <a:ext cx="10820400" cy="444500"/>
          </a:xfrm>
        </p:spPr>
        <p:txBody>
          <a:bodyPr/>
          <a:lstStyle>
            <a:lvl1pPr marL="0" indent="0">
              <a:buNone/>
              <a:defRPr b="1">
                <a:solidFill>
                  <a:schemeClr val="accent1"/>
                </a:solidFill>
              </a:defRPr>
            </a:lvl1pPr>
          </a:lstStyle>
          <a:p>
            <a:pPr lvl="0"/>
            <a:r>
              <a:rPr lang="en-US" dirty="0"/>
              <a:t>Subheading</a:t>
            </a:r>
            <a:endParaRPr lang="en-AU" dirty="0"/>
          </a:p>
        </p:txBody>
      </p:sp>
      <p:sp>
        <p:nvSpPr>
          <p:cNvPr id="4" name="Footer Placeholder 3"/>
          <p:cNvSpPr>
            <a:spLocks noGrp="1"/>
          </p:cNvSpPr>
          <p:nvPr>
            <p:ph type="ftr" sz="quarter" idx="11"/>
          </p:nvPr>
        </p:nvSpPr>
        <p:spPr/>
        <p:txBody>
          <a:bodyPr/>
          <a:lstStyle/>
          <a:p>
            <a:r>
              <a:rPr lang="en-AU"/>
              <a:t>Practical ML On Graphs</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Tree>
    <p:extLst>
      <p:ext uri="{BB962C8B-B14F-4D97-AF65-F5344CB8AC3E}">
        <p14:creationId xmlns:p14="http://schemas.microsoft.com/office/powerpoint/2010/main" val="710462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_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D926B-9E2D-4CF3-9B57-5A5251E0099C}"/>
              </a:ext>
            </a:extLst>
          </p:cNvPr>
          <p:cNvSpPr>
            <a:spLocks noGrp="1"/>
          </p:cNvSpPr>
          <p:nvPr>
            <p:ph type="title"/>
          </p:nvPr>
        </p:nvSpPr>
        <p:spPr>
          <a:xfrm>
            <a:off x="558800" y="365125"/>
            <a:ext cx="10795000" cy="739775"/>
          </a:xfrm>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297D58AA-BE7B-4223-BD84-6FE22DEB64C8}"/>
              </a:ext>
            </a:extLst>
          </p:cNvPr>
          <p:cNvSpPr>
            <a:spLocks noGrp="1"/>
          </p:cNvSpPr>
          <p:nvPr>
            <p:ph sz="half" idx="1"/>
          </p:nvPr>
        </p:nvSpPr>
        <p:spPr>
          <a:xfrm>
            <a:off x="558800" y="1685925"/>
            <a:ext cx="5181600" cy="4041775"/>
          </a:xfrm>
        </p:spPr>
        <p:txBody>
          <a:bodyPr>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a:extLst>
              <a:ext uri="{FF2B5EF4-FFF2-40B4-BE49-F238E27FC236}">
                <a16:creationId xmlns:a16="http://schemas.microsoft.com/office/drawing/2014/main" id="{1B4B775D-A963-4EDD-A851-D9DDAD8EF7A9}"/>
              </a:ext>
            </a:extLst>
          </p:cNvPr>
          <p:cNvSpPr>
            <a:spLocks noGrp="1"/>
          </p:cNvSpPr>
          <p:nvPr>
            <p:ph sz="half" idx="2"/>
          </p:nvPr>
        </p:nvSpPr>
        <p:spPr>
          <a:xfrm>
            <a:off x="6172200" y="1685925"/>
            <a:ext cx="5181600" cy="4041775"/>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0" name="Text Placeholder 9">
            <a:extLst>
              <a:ext uri="{FF2B5EF4-FFF2-40B4-BE49-F238E27FC236}">
                <a16:creationId xmlns:a16="http://schemas.microsoft.com/office/drawing/2014/main" id="{FA61DF1F-AE67-4D22-9961-829A376330C1}"/>
              </a:ext>
            </a:extLst>
          </p:cNvPr>
          <p:cNvSpPr>
            <a:spLocks noGrp="1"/>
          </p:cNvSpPr>
          <p:nvPr>
            <p:ph type="body" sz="quarter" idx="10" hasCustomPrompt="1"/>
          </p:nvPr>
        </p:nvSpPr>
        <p:spPr>
          <a:xfrm>
            <a:off x="558800" y="988522"/>
            <a:ext cx="10820400" cy="444500"/>
          </a:xfrm>
        </p:spPr>
        <p:txBody>
          <a:bodyPr/>
          <a:lstStyle>
            <a:lvl1pPr marL="0" indent="0">
              <a:buNone/>
              <a:defRPr b="1">
                <a:solidFill>
                  <a:schemeClr val="accent1"/>
                </a:solidFill>
              </a:defRPr>
            </a:lvl1pPr>
          </a:lstStyle>
          <a:p>
            <a:pPr lvl="0"/>
            <a:r>
              <a:rPr lang="en-US" dirty="0"/>
              <a:t>Subheading</a:t>
            </a:r>
            <a:endParaRPr lang="en-AU" dirty="0"/>
          </a:p>
        </p:txBody>
      </p:sp>
      <p:sp>
        <p:nvSpPr>
          <p:cNvPr id="5" name="Footer Placeholder 4"/>
          <p:cNvSpPr>
            <a:spLocks noGrp="1"/>
          </p:cNvSpPr>
          <p:nvPr>
            <p:ph type="ftr" sz="quarter" idx="11"/>
          </p:nvPr>
        </p:nvSpPr>
        <p:spPr/>
        <p:txBody>
          <a:bodyPr/>
          <a:lstStyle/>
          <a:p>
            <a:r>
              <a:rPr lang="en-AU"/>
              <a:t>Practical ML On Graphs</a:t>
            </a:r>
            <a:endParaRPr lang="en-AU" dirty="0"/>
          </a:p>
        </p:txBody>
      </p:sp>
      <p:sp>
        <p:nvSpPr>
          <p:cNvPr id="6" name="Slide Number Placeholder 5"/>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Tree>
    <p:extLst>
      <p:ext uri="{BB962C8B-B14F-4D97-AF65-F5344CB8AC3E}">
        <p14:creationId xmlns:p14="http://schemas.microsoft.com/office/powerpoint/2010/main" val="35600659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3 Content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11176000" cy="739775"/>
          </a:xfrm>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78187F0-1597-414C-8CB5-4B97FBD7EE66}"/>
              </a:ext>
            </a:extLst>
          </p:cNvPr>
          <p:cNvSpPr>
            <a:spLocks noGrp="1"/>
          </p:cNvSpPr>
          <p:nvPr>
            <p:ph idx="1"/>
          </p:nvPr>
        </p:nvSpPr>
        <p:spPr>
          <a:xfrm>
            <a:off x="558800" y="1676401"/>
            <a:ext cx="3600000" cy="4114800"/>
          </a:xfrm>
        </p:spPr>
        <p:txBody>
          <a:bodyPr>
            <a:noAutofit/>
          </a:bodyPr>
          <a:lstStyle>
            <a:lvl2pPr>
              <a:defRPr sz="2000"/>
            </a:lvl2pPr>
            <a:lvl3pPr>
              <a:defRPr sz="1800"/>
            </a:lvl3pPr>
            <a:lvl4pPr>
              <a:defRPr sz="1800"/>
            </a:lvl4pPr>
            <a:lvl5pPr marL="1257300" indent="-266700">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Content Placeholder 2">
            <a:extLst>
              <a:ext uri="{FF2B5EF4-FFF2-40B4-BE49-F238E27FC236}">
                <a16:creationId xmlns:a16="http://schemas.microsoft.com/office/drawing/2014/main" id="{336CDBB9-C682-412F-B088-7D85C5F5F6E9}"/>
              </a:ext>
            </a:extLst>
          </p:cNvPr>
          <p:cNvSpPr>
            <a:spLocks noGrp="1"/>
          </p:cNvSpPr>
          <p:nvPr>
            <p:ph idx="10" hasCustomPrompt="1"/>
          </p:nvPr>
        </p:nvSpPr>
        <p:spPr>
          <a:xfrm>
            <a:off x="4318000" y="1676401"/>
            <a:ext cx="3600000" cy="4114800"/>
          </a:xfrm>
        </p:spPr>
        <p:txBody>
          <a:bodyPr>
            <a:noAutofit/>
          </a:bodyPr>
          <a:lstStyle>
            <a:lvl2pPr>
              <a:defRPr sz="2000"/>
            </a:lvl2pPr>
            <a:lvl3pPr>
              <a:defRPr sz="1800"/>
            </a:lvl3pPr>
            <a:lvl4pPr>
              <a:defRPr sz="1800"/>
            </a:lvl4pPr>
            <a:lvl5pPr marL="1257300" indent="-266700">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9" name="Content Placeholder 2">
            <a:extLst>
              <a:ext uri="{FF2B5EF4-FFF2-40B4-BE49-F238E27FC236}">
                <a16:creationId xmlns:a16="http://schemas.microsoft.com/office/drawing/2014/main" id="{33D3057D-1467-49E2-AEBD-A7D53F4DCB3B}"/>
              </a:ext>
            </a:extLst>
          </p:cNvPr>
          <p:cNvSpPr>
            <a:spLocks noGrp="1"/>
          </p:cNvSpPr>
          <p:nvPr>
            <p:ph idx="11"/>
          </p:nvPr>
        </p:nvSpPr>
        <p:spPr>
          <a:xfrm>
            <a:off x="8077200" y="1676401"/>
            <a:ext cx="3600000" cy="4114800"/>
          </a:xfrm>
        </p:spPr>
        <p:txBody>
          <a:bodyPr>
            <a:noAutofit/>
          </a:bodyPr>
          <a:lstStyle>
            <a:lvl2pPr>
              <a:defRPr sz="2000"/>
            </a:lvl2pPr>
            <a:lvl3pPr>
              <a:defRPr sz="1800"/>
            </a:lvl3pPr>
            <a:lvl4pPr>
              <a:defRPr sz="1800"/>
            </a:lvl4pPr>
            <a:lvl5pPr marL="1257300" indent="-266700">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1" name="Text Placeholder 9">
            <a:extLst>
              <a:ext uri="{FF2B5EF4-FFF2-40B4-BE49-F238E27FC236}">
                <a16:creationId xmlns:a16="http://schemas.microsoft.com/office/drawing/2014/main" id="{AC9727AA-6F39-4EA7-A47B-D126543DBC96}"/>
              </a:ext>
            </a:extLst>
          </p:cNvPr>
          <p:cNvSpPr>
            <a:spLocks noGrp="1"/>
          </p:cNvSpPr>
          <p:nvPr>
            <p:ph type="body" sz="quarter" idx="12" hasCustomPrompt="1"/>
          </p:nvPr>
        </p:nvSpPr>
        <p:spPr>
          <a:xfrm>
            <a:off x="558800" y="988522"/>
            <a:ext cx="10820400" cy="444500"/>
          </a:xfrm>
        </p:spPr>
        <p:txBody>
          <a:bodyPr/>
          <a:lstStyle>
            <a:lvl1pPr marL="0" indent="0">
              <a:buNone/>
              <a:defRPr b="1">
                <a:solidFill>
                  <a:schemeClr val="accent1"/>
                </a:solidFill>
              </a:defRPr>
            </a:lvl1pPr>
          </a:lstStyle>
          <a:p>
            <a:pPr lvl="0"/>
            <a:r>
              <a:rPr lang="en-US" dirty="0"/>
              <a:t>Subheading</a:t>
            </a:r>
            <a:endParaRPr lang="en-AU" dirty="0"/>
          </a:p>
        </p:txBody>
      </p:sp>
      <p:sp>
        <p:nvSpPr>
          <p:cNvPr id="4" name="Footer Placeholder 3"/>
          <p:cNvSpPr>
            <a:spLocks noGrp="1"/>
          </p:cNvSpPr>
          <p:nvPr>
            <p:ph type="ftr" sz="quarter" idx="13"/>
          </p:nvPr>
        </p:nvSpPr>
        <p:spPr/>
        <p:txBody>
          <a:bodyPr/>
          <a:lstStyle/>
          <a:p>
            <a:r>
              <a:rPr lang="en-AU"/>
              <a:t>Practical ML On Graphs</a:t>
            </a:r>
            <a:endParaRPr lang="en-AU" dirty="0"/>
          </a:p>
        </p:txBody>
      </p:sp>
      <p:sp>
        <p:nvSpPr>
          <p:cNvPr id="5" name="Slide Number Placeholder 4"/>
          <p:cNvSpPr>
            <a:spLocks noGrp="1"/>
          </p:cNvSpPr>
          <p:nvPr>
            <p:ph type="sldNum" sz="quarter" idx="14"/>
          </p:nvPr>
        </p:nvSpPr>
        <p:spPr/>
        <p:txBody>
          <a:bodyPr/>
          <a:lstStyle/>
          <a:p>
            <a:fld id="{FFF7CBAA-22EA-41CE-9725-C57ED0CEBC27}" type="slidenum">
              <a:rPr lang="en-AU" smtClean="0"/>
              <a:pPr/>
              <a:t>‹#›</a:t>
            </a:fld>
            <a:r>
              <a:rPr lang="en-AU"/>
              <a:t>  |</a:t>
            </a:r>
            <a:endParaRPr lang="en-AU" dirty="0"/>
          </a:p>
        </p:txBody>
      </p:sp>
    </p:spTree>
    <p:extLst>
      <p:ext uri="{BB962C8B-B14F-4D97-AF65-F5344CB8AC3E}">
        <p14:creationId xmlns:p14="http://schemas.microsoft.com/office/powerpoint/2010/main" val="5296509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3 Content call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11163300" cy="739775"/>
          </a:xfrm>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78187F0-1597-414C-8CB5-4B97FBD7EE66}"/>
              </a:ext>
            </a:extLst>
          </p:cNvPr>
          <p:cNvSpPr>
            <a:spLocks noGrp="1"/>
          </p:cNvSpPr>
          <p:nvPr>
            <p:ph idx="1" hasCustomPrompt="1"/>
          </p:nvPr>
        </p:nvSpPr>
        <p:spPr>
          <a:xfrm>
            <a:off x="558800" y="4229100"/>
            <a:ext cx="3600000" cy="1562100"/>
          </a:xfrm>
        </p:spPr>
        <p:txBody>
          <a:bodyPr>
            <a:noAutofit/>
          </a:bodyPr>
          <a:lstStyle>
            <a:lvl1pPr marL="342900" indent="-342900">
              <a:spcAft>
                <a:spcPts val="600"/>
              </a:spcAft>
              <a:buFont typeface="Arial" panose="020B0604020202020204" pitchFamily="34" charset="0"/>
              <a:buChar char="•"/>
              <a:defRPr sz="2400">
                <a:solidFill>
                  <a:schemeClr val="tx1"/>
                </a:solidFill>
              </a:defRPr>
            </a:lvl1pPr>
            <a:lvl2pPr marL="285750" indent="-285750">
              <a:spcAft>
                <a:spcPts val="600"/>
              </a:spcAft>
              <a:buFont typeface="Arial" panose="020B0604020202020204" pitchFamily="34" charset="0"/>
              <a:buChar char="•"/>
              <a:defRPr sz="1600"/>
            </a:lvl2pPr>
            <a:lvl3pPr>
              <a:spcAft>
                <a:spcPts val="600"/>
              </a:spcAft>
              <a:defRPr sz="1400"/>
            </a:lvl3pPr>
            <a:lvl4pPr>
              <a:spcAft>
                <a:spcPts val="600"/>
              </a:spcAft>
              <a:defRPr sz="1400"/>
            </a:lvl4pPr>
            <a:lvl5pPr marL="1257300" indent="-266700">
              <a:spcAft>
                <a:spcPts val="600"/>
              </a:spcAft>
              <a:defRPr sz="1400"/>
            </a:lvl5pPr>
          </a:lstStyle>
          <a:p>
            <a:pPr lvl="0"/>
            <a:r>
              <a:rPr lang="en-US" dirty="0"/>
              <a:t>Second level</a:t>
            </a:r>
          </a:p>
          <a:p>
            <a:pPr lvl="0"/>
            <a:r>
              <a:rPr lang="en-US" dirty="0"/>
              <a:t>Second level </a:t>
            </a:r>
          </a:p>
        </p:txBody>
      </p:sp>
      <p:sp>
        <p:nvSpPr>
          <p:cNvPr id="6" name="Content Placeholder 2">
            <a:extLst>
              <a:ext uri="{FF2B5EF4-FFF2-40B4-BE49-F238E27FC236}">
                <a16:creationId xmlns:a16="http://schemas.microsoft.com/office/drawing/2014/main" id="{336CDBB9-C682-412F-B088-7D85C5F5F6E9}"/>
              </a:ext>
            </a:extLst>
          </p:cNvPr>
          <p:cNvSpPr>
            <a:spLocks noGrp="1"/>
          </p:cNvSpPr>
          <p:nvPr>
            <p:ph idx="10"/>
          </p:nvPr>
        </p:nvSpPr>
        <p:spPr>
          <a:xfrm>
            <a:off x="4318000" y="1676401"/>
            <a:ext cx="3600000" cy="4114800"/>
          </a:xfrm>
        </p:spPr>
        <p:txBody>
          <a:bodyPr>
            <a:noAutofit/>
          </a:bodyPr>
          <a:lstStyle>
            <a:lvl2pPr>
              <a:defRPr sz="2000"/>
            </a:lvl2pPr>
            <a:lvl3pPr>
              <a:defRPr sz="1800"/>
            </a:lvl3pPr>
            <a:lvl4pPr>
              <a:defRPr sz="1800"/>
            </a:lvl4pPr>
            <a:lvl5pPr marL="1257300" indent="-266700">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9" name="Content Placeholder 2">
            <a:extLst>
              <a:ext uri="{FF2B5EF4-FFF2-40B4-BE49-F238E27FC236}">
                <a16:creationId xmlns:a16="http://schemas.microsoft.com/office/drawing/2014/main" id="{33D3057D-1467-49E2-AEBD-A7D53F4DCB3B}"/>
              </a:ext>
            </a:extLst>
          </p:cNvPr>
          <p:cNvSpPr>
            <a:spLocks noGrp="1"/>
          </p:cNvSpPr>
          <p:nvPr>
            <p:ph idx="11"/>
          </p:nvPr>
        </p:nvSpPr>
        <p:spPr>
          <a:xfrm>
            <a:off x="8077200" y="1676401"/>
            <a:ext cx="3600000" cy="4114800"/>
          </a:xfrm>
        </p:spPr>
        <p:txBody>
          <a:bodyPr>
            <a:noAutofit/>
          </a:bodyPr>
          <a:lstStyle>
            <a:lvl2pPr>
              <a:defRPr sz="2000"/>
            </a:lvl2pPr>
            <a:lvl3pPr>
              <a:defRPr sz="1800"/>
            </a:lvl3pPr>
            <a:lvl4pPr>
              <a:defRPr sz="1800"/>
            </a:lvl4pPr>
            <a:lvl5pPr marL="1257300" indent="-266700">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Content Placeholder 4">
            <a:extLst>
              <a:ext uri="{FF2B5EF4-FFF2-40B4-BE49-F238E27FC236}">
                <a16:creationId xmlns:a16="http://schemas.microsoft.com/office/drawing/2014/main" id="{A1A10BAF-4F20-492D-9BC9-ADA14E557B29}"/>
              </a:ext>
            </a:extLst>
          </p:cNvPr>
          <p:cNvSpPr>
            <a:spLocks noGrp="1"/>
          </p:cNvSpPr>
          <p:nvPr>
            <p:ph sz="quarter" idx="12"/>
          </p:nvPr>
        </p:nvSpPr>
        <p:spPr>
          <a:xfrm>
            <a:off x="546100" y="1663700"/>
            <a:ext cx="3632200" cy="2501900"/>
          </a:xfrm>
        </p:spPr>
        <p:txBody>
          <a:bodyPr>
            <a:noAutofit/>
          </a:bodyPr>
          <a:lstStyle>
            <a:lvl1pPr marL="0" indent="0">
              <a:buNone/>
              <a:defRPr sz="2800">
                <a:solidFill>
                  <a:schemeClr val="accent1"/>
                </a:solidFill>
              </a:defRPr>
            </a:lvl1pPr>
            <a:lvl2pPr marL="0" indent="0">
              <a:buNone/>
              <a:defRPr sz="1800">
                <a:solidFill>
                  <a:schemeClr val="accent1"/>
                </a:solidFill>
              </a:defRPr>
            </a:lvl2pPr>
            <a:lvl3pPr marL="444500" indent="0">
              <a:buNone/>
              <a:defRPr sz="1800">
                <a:solidFill>
                  <a:schemeClr val="accent1"/>
                </a:solidFill>
              </a:defRPr>
            </a:lvl3pPr>
            <a:lvl4pPr marL="723900" indent="0">
              <a:buNone/>
              <a:defRPr sz="1800">
                <a:solidFill>
                  <a:schemeClr val="accent1"/>
                </a:solidFill>
              </a:defRPr>
            </a:lvl4pPr>
            <a:lvl5pPr marL="1828800" indent="0">
              <a:buNone/>
              <a:defRPr sz="1800">
                <a:solidFill>
                  <a:schemeClr val="accent1"/>
                </a:solidFill>
              </a:defRPr>
            </a:lvl5pPr>
          </a:lstStyle>
          <a:p>
            <a:pPr lvl="0"/>
            <a:r>
              <a:rPr lang="en-US" dirty="0"/>
              <a:t>Edit Master text styles</a:t>
            </a:r>
          </a:p>
          <a:p>
            <a:pPr lvl="0"/>
            <a:endParaRPr lang="en-US" dirty="0"/>
          </a:p>
        </p:txBody>
      </p:sp>
      <p:sp>
        <p:nvSpPr>
          <p:cNvPr id="11" name="Text Placeholder 9">
            <a:extLst>
              <a:ext uri="{FF2B5EF4-FFF2-40B4-BE49-F238E27FC236}">
                <a16:creationId xmlns:a16="http://schemas.microsoft.com/office/drawing/2014/main" id="{6C07078B-5EC9-42AC-9271-B11B5B2F0D72}"/>
              </a:ext>
            </a:extLst>
          </p:cNvPr>
          <p:cNvSpPr>
            <a:spLocks noGrp="1"/>
          </p:cNvSpPr>
          <p:nvPr>
            <p:ph type="body" sz="quarter" idx="13" hasCustomPrompt="1"/>
          </p:nvPr>
        </p:nvSpPr>
        <p:spPr>
          <a:xfrm>
            <a:off x="558800" y="988522"/>
            <a:ext cx="11195050" cy="421178"/>
          </a:xfrm>
        </p:spPr>
        <p:txBody>
          <a:bodyPr/>
          <a:lstStyle>
            <a:lvl1pPr marL="0" indent="0">
              <a:buNone/>
              <a:defRPr b="1">
                <a:solidFill>
                  <a:schemeClr val="accent1"/>
                </a:solidFill>
              </a:defRPr>
            </a:lvl1pPr>
          </a:lstStyle>
          <a:p>
            <a:pPr lvl="0"/>
            <a:r>
              <a:rPr lang="en-US" dirty="0"/>
              <a:t>Subheading</a:t>
            </a:r>
            <a:endParaRPr lang="en-AU" dirty="0"/>
          </a:p>
        </p:txBody>
      </p:sp>
      <p:sp>
        <p:nvSpPr>
          <p:cNvPr id="4" name="Footer Placeholder 3"/>
          <p:cNvSpPr>
            <a:spLocks noGrp="1"/>
          </p:cNvSpPr>
          <p:nvPr>
            <p:ph type="ftr" sz="quarter" idx="14"/>
          </p:nvPr>
        </p:nvSpPr>
        <p:spPr/>
        <p:txBody>
          <a:bodyPr/>
          <a:lstStyle/>
          <a:p>
            <a:r>
              <a:rPr lang="en-AU"/>
              <a:t>Practical ML On Graphs</a:t>
            </a:r>
            <a:endParaRPr lang="en-AU" dirty="0"/>
          </a:p>
        </p:txBody>
      </p:sp>
      <p:sp>
        <p:nvSpPr>
          <p:cNvPr id="7" name="Slide Number Placeholder 6"/>
          <p:cNvSpPr>
            <a:spLocks noGrp="1"/>
          </p:cNvSpPr>
          <p:nvPr>
            <p:ph type="sldNum" sz="quarter" idx="15"/>
          </p:nvPr>
        </p:nvSpPr>
        <p:spPr/>
        <p:txBody>
          <a:bodyPr/>
          <a:lstStyle/>
          <a:p>
            <a:fld id="{FFF7CBAA-22EA-41CE-9725-C57ED0CEBC27}" type="slidenum">
              <a:rPr lang="en-AU" smtClean="0"/>
              <a:pPr/>
              <a:t>‹#›</a:t>
            </a:fld>
            <a:r>
              <a:rPr lang="en-AU"/>
              <a:t>  |</a:t>
            </a:r>
            <a:endParaRPr lang="en-AU" dirty="0"/>
          </a:p>
        </p:txBody>
      </p:sp>
    </p:spTree>
    <p:extLst>
      <p:ext uri="{BB962C8B-B14F-4D97-AF65-F5344CB8AC3E}">
        <p14:creationId xmlns:p14="http://schemas.microsoft.com/office/powerpoint/2010/main" val="36799054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C4DC6-5220-4B54-968B-289E372D2A56}"/>
              </a:ext>
            </a:extLst>
          </p:cNvPr>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1"/>
          </p:nvPr>
        </p:nvSpPr>
        <p:spPr/>
        <p:txBody>
          <a:bodyPr/>
          <a:lstStyle/>
          <a:p>
            <a:r>
              <a:rPr lang="en-AU"/>
              <a:t>Practical ML On Graphs</a:t>
            </a:r>
            <a:endParaRPr lang="en-AU" dirty="0"/>
          </a:p>
        </p:txBody>
      </p:sp>
      <p:sp>
        <p:nvSpPr>
          <p:cNvPr id="4" name="Slide Number Placeholder 3"/>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Tree>
    <p:extLst>
      <p:ext uri="{BB962C8B-B14F-4D97-AF65-F5344CB8AC3E}">
        <p14:creationId xmlns:p14="http://schemas.microsoft.com/office/powerpoint/2010/main" val="25298330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512042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1"/>
          </p:nvPr>
        </p:nvSpPr>
        <p:spPr/>
        <p:txBody>
          <a:bodyPr/>
          <a:lstStyle/>
          <a:p>
            <a:r>
              <a:rPr lang="en-AU"/>
              <a:t>Practical ML On Graphs</a:t>
            </a:r>
          </a:p>
        </p:txBody>
      </p:sp>
      <p:sp>
        <p:nvSpPr>
          <p:cNvPr id="6" name="Text Placeholder 7"/>
          <p:cNvSpPr>
            <a:spLocks noGrp="1"/>
          </p:cNvSpPr>
          <p:nvPr>
            <p:ph type="body" sz="quarter" idx="13" hasCustomPrompt="1"/>
          </p:nvPr>
        </p:nvSpPr>
        <p:spPr>
          <a:xfrm>
            <a:off x="480484" y="270000"/>
            <a:ext cx="11280000" cy="853200"/>
          </a:xfrm>
        </p:spPr>
        <p:txBody>
          <a:bodyPr>
            <a:normAutofit/>
          </a:bodyPr>
          <a:lstStyle>
            <a:lvl1pPr marL="0" indent="0">
              <a:lnSpc>
                <a:spcPct val="100000"/>
              </a:lnSpc>
              <a:spcBef>
                <a:spcPts val="0"/>
              </a:spcBef>
              <a:spcAft>
                <a:spcPts val="300"/>
              </a:spcAft>
              <a:buNone/>
              <a:defRPr sz="3200" b="1">
                <a:solidFill>
                  <a:schemeClr val="tx1"/>
                </a:solidFill>
              </a:defRPr>
            </a:lvl1pPr>
            <a:lvl2pPr marL="0" indent="0">
              <a:lnSpc>
                <a:spcPct val="80000"/>
              </a:lnSpc>
              <a:spcBef>
                <a:spcPts val="0"/>
              </a:spcBef>
              <a:buNone/>
              <a:defRPr sz="2200" b="1">
                <a:solidFill>
                  <a:schemeClr val="accent1"/>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8" name="Slide Number Placeholder 17"/>
          <p:cNvSpPr>
            <a:spLocks noGrp="1"/>
          </p:cNvSpPr>
          <p:nvPr>
            <p:ph type="sldNum" sz="quarter" idx="4"/>
          </p:nvPr>
        </p:nvSpPr>
        <p:spPr>
          <a:xfrm>
            <a:off x="440267" y="6504332"/>
            <a:ext cx="385052" cy="127346"/>
          </a:xfrm>
          <a:prstGeom prst="rect">
            <a:avLst/>
          </a:prstGeom>
        </p:spPr>
        <p:txBody>
          <a:bodyPr vert="horz" lIns="0" tIns="0" rIns="0" bIns="0" rtlCol="0" anchor="ctr"/>
          <a:lstStyle>
            <a:lvl1pPr algn="r">
              <a:defRPr sz="900">
                <a:solidFill>
                  <a:schemeClr val="bg1"/>
                </a:solidFill>
              </a:defRPr>
            </a:lvl1p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17464857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3 Content subheading">
  <p:cSld name="1_Title and 3 Content subheading">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558800" y="365125"/>
            <a:ext cx="11176000" cy="739775"/>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000"/>
              <a:buFont typeface="Calibri"/>
              <a:buNone/>
              <a:defRPr sz="4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5" name="Google Shape;55;p9"/>
          <p:cNvSpPr txBox="1">
            <a:spLocks noGrp="1"/>
          </p:cNvSpPr>
          <p:nvPr>
            <p:ph type="body" idx="1"/>
          </p:nvPr>
        </p:nvSpPr>
        <p:spPr>
          <a:xfrm>
            <a:off x="558800" y="1676401"/>
            <a:ext cx="3600000" cy="4114800"/>
          </a:xfrm>
          <a:prstGeom prst="rect">
            <a:avLst/>
          </a:prstGeom>
          <a:noFill/>
          <a:ln>
            <a:noFill/>
          </a:ln>
        </p:spPr>
        <p:txBody>
          <a:bodyPr spcFirstLastPara="1" wrap="square" lIns="91425" tIns="45700" rIns="91425" bIns="45700" anchor="t" anchorCtr="0"/>
          <a:lstStyle>
            <a:lvl1pPr marL="457200" marR="0" lvl="0" indent="-381000" algn="l" rtl="0">
              <a:lnSpc>
                <a:spcPct val="90000"/>
              </a:lnSpc>
              <a:spcBef>
                <a:spcPts val="1000"/>
              </a:spcBef>
              <a:spcAft>
                <a:spcPts val="0"/>
              </a:spcAft>
              <a:buClr>
                <a:schemeClr val="accent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90000"/>
              </a:lnSpc>
              <a:spcBef>
                <a:spcPts val="500"/>
              </a:spcBef>
              <a:spcAft>
                <a:spcPts val="0"/>
              </a:spcAft>
              <a:buClr>
                <a:schemeClr val="accent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accent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accent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accent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6" name="Google Shape;56;p9"/>
          <p:cNvSpPr txBox="1">
            <a:spLocks noGrp="1"/>
          </p:cNvSpPr>
          <p:nvPr>
            <p:ph type="body" idx="2"/>
          </p:nvPr>
        </p:nvSpPr>
        <p:spPr>
          <a:xfrm>
            <a:off x="4318000" y="1676401"/>
            <a:ext cx="3600000" cy="4114800"/>
          </a:xfrm>
          <a:prstGeom prst="rect">
            <a:avLst/>
          </a:prstGeom>
          <a:noFill/>
          <a:ln>
            <a:noFill/>
          </a:ln>
        </p:spPr>
        <p:txBody>
          <a:bodyPr spcFirstLastPara="1" wrap="square" lIns="91425" tIns="45700" rIns="91425" bIns="45700" anchor="t" anchorCtr="0"/>
          <a:lstStyle>
            <a:lvl1pPr marL="457200" marR="0" lvl="0" indent="-381000" algn="l" rtl="0">
              <a:lnSpc>
                <a:spcPct val="90000"/>
              </a:lnSpc>
              <a:spcBef>
                <a:spcPts val="1000"/>
              </a:spcBef>
              <a:spcAft>
                <a:spcPts val="0"/>
              </a:spcAft>
              <a:buClr>
                <a:schemeClr val="accent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90000"/>
              </a:lnSpc>
              <a:spcBef>
                <a:spcPts val="500"/>
              </a:spcBef>
              <a:spcAft>
                <a:spcPts val="0"/>
              </a:spcAft>
              <a:buClr>
                <a:schemeClr val="accent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accent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accent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accent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7" name="Google Shape;57;p9"/>
          <p:cNvSpPr txBox="1">
            <a:spLocks noGrp="1"/>
          </p:cNvSpPr>
          <p:nvPr>
            <p:ph type="body" idx="3"/>
          </p:nvPr>
        </p:nvSpPr>
        <p:spPr>
          <a:xfrm>
            <a:off x="8077200" y="1676401"/>
            <a:ext cx="3600000" cy="4114800"/>
          </a:xfrm>
          <a:prstGeom prst="rect">
            <a:avLst/>
          </a:prstGeom>
          <a:noFill/>
          <a:ln>
            <a:noFill/>
          </a:ln>
        </p:spPr>
        <p:txBody>
          <a:bodyPr spcFirstLastPara="1" wrap="square" lIns="91425" tIns="45700" rIns="91425" bIns="45700" anchor="t" anchorCtr="0"/>
          <a:lstStyle>
            <a:lvl1pPr marL="457200" marR="0" lvl="0" indent="-381000" algn="l" rtl="0">
              <a:lnSpc>
                <a:spcPct val="90000"/>
              </a:lnSpc>
              <a:spcBef>
                <a:spcPts val="1000"/>
              </a:spcBef>
              <a:spcAft>
                <a:spcPts val="0"/>
              </a:spcAft>
              <a:buClr>
                <a:schemeClr val="accent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90000"/>
              </a:lnSpc>
              <a:spcBef>
                <a:spcPts val="500"/>
              </a:spcBef>
              <a:spcAft>
                <a:spcPts val="0"/>
              </a:spcAft>
              <a:buClr>
                <a:schemeClr val="accent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accent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accent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accent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8" name="Google Shape;58;p9"/>
          <p:cNvSpPr txBox="1">
            <a:spLocks noGrp="1"/>
          </p:cNvSpPr>
          <p:nvPr>
            <p:ph type="body" idx="4"/>
          </p:nvPr>
        </p:nvSpPr>
        <p:spPr>
          <a:xfrm>
            <a:off x="558800" y="988522"/>
            <a:ext cx="10820400" cy="4445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2400"/>
              <a:buFont typeface="Arial"/>
              <a:buNone/>
              <a:defRPr sz="2400" b="1" i="0" u="none" strike="noStrike" cap="none">
                <a:solidFill>
                  <a:schemeClr val="accent1"/>
                </a:solidFill>
                <a:latin typeface="Calibri"/>
                <a:ea typeface="Calibri"/>
                <a:cs typeface="Calibri"/>
                <a:sym typeface="Calibri"/>
              </a:defRPr>
            </a:lvl1pPr>
            <a:lvl2pPr marL="914400" marR="0" lvl="1" indent="-355600" algn="l" rtl="0">
              <a:lnSpc>
                <a:spcPct val="90000"/>
              </a:lnSpc>
              <a:spcBef>
                <a:spcPts val="500"/>
              </a:spcBef>
              <a:spcAft>
                <a:spcPts val="0"/>
              </a:spcAft>
              <a:buClr>
                <a:schemeClr val="accent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accent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accent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accent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9" name="Google Shape;59;p9"/>
          <p:cNvSpPr txBox="1">
            <a:spLocks noGrp="1"/>
          </p:cNvSpPr>
          <p:nvPr>
            <p:ph type="ftr" idx="11"/>
          </p:nvPr>
        </p:nvSpPr>
        <p:spPr>
          <a:xfrm>
            <a:off x="948516" y="6442615"/>
            <a:ext cx="7505527"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100">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AU"/>
              <a:t>Practical ML On Graphs</a:t>
            </a:r>
            <a:endParaRPr/>
          </a:p>
        </p:txBody>
      </p:sp>
      <p:sp>
        <p:nvSpPr>
          <p:cNvPr id="60" name="Google Shape;60;p9"/>
          <p:cNvSpPr txBox="1">
            <a:spLocks noGrp="1"/>
          </p:cNvSpPr>
          <p:nvPr>
            <p:ph type="sldNum" idx="12"/>
          </p:nvPr>
        </p:nvSpPr>
        <p:spPr>
          <a:xfrm>
            <a:off x="558800" y="6442615"/>
            <a:ext cx="529680"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100">
                <a:solidFill>
                  <a:schemeClr val="lt1"/>
                </a:solidFill>
                <a:latin typeface="Calibri"/>
                <a:ea typeface="Calibri"/>
                <a:cs typeface="Calibri"/>
                <a:sym typeface="Calibri"/>
              </a:defRPr>
            </a:lvl1pPr>
            <a:lvl2pPr marL="0" marR="0" lvl="1" indent="0" algn="l" rtl="0">
              <a:spcBef>
                <a:spcPts val="0"/>
              </a:spcBef>
              <a:buNone/>
              <a:defRPr sz="1100">
                <a:solidFill>
                  <a:schemeClr val="lt1"/>
                </a:solidFill>
                <a:latin typeface="Calibri"/>
                <a:ea typeface="Calibri"/>
                <a:cs typeface="Calibri"/>
                <a:sym typeface="Calibri"/>
              </a:defRPr>
            </a:lvl2pPr>
            <a:lvl3pPr marL="0" marR="0" lvl="2" indent="0" algn="l" rtl="0">
              <a:spcBef>
                <a:spcPts val="0"/>
              </a:spcBef>
              <a:buNone/>
              <a:defRPr sz="1100">
                <a:solidFill>
                  <a:schemeClr val="lt1"/>
                </a:solidFill>
                <a:latin typeface="Calibri"/>
                <a:ea typeface="Calibri"/>
                <a:cs typeface="Calibri"/>
                <a:sym typeface="Calibri"/>
              </a:defRPr>
            </a:lvl3pPr>
            <a:lvl4pPr marL="0" marR="0" lvl="3" indent="0" algn="l" rtl="0">
              <a:spcBef>
                <a:spcPts val="0"/>
              </a:spcBef>
              <a:buNone/>
              <a:defRPr sz="1100">
                <a:solidFill>
                  <a:schemeClr val="lt1"/>
                </a:solidFill>
                <a:latin typeface="Calibri"/>
                <a:ea typeface="Calibri"/>
                <a:cs typeface="Calibri"/>
                <a:sym typeface="Calibri"/>
              </a:defRPr>
            </a:lvl4pPr>
            <a:lvl5pPr marL="0" marR="0" lvl="4" indent="0" algn="l" rtl="0">
              <a:spcBef>
                <a:spcPts val="0"/>
              </a:spcBef>
              <a:buNone/>
              <a:defRPr sz="1100">
                <a:solidFill>
                  <a:schemeClr val="lt1"/>
                </a:solidFill>
                <a:latin typeface="Calibri"/>
                <a:ea typeface="Calibri"/>
                <a:cs typeface="Calibri"/>
                <a:sym typeface="Calibri"/>
              </a:defRPr>
            </a:lvl5pPr>
            <a:lvl6pPr marL="0" marR="0" lvl="5" indent="0" algn="l" rtl="0">
              <a:spcBef>
                <a:spcPts val="0"/>
              </a:spcBef>
              <a:buNone/>
              <a:defRPr sz="1100">
                <a:solidFill>
                  <a:schemeClr val="lt1"/>
                </a:solidFill>
                <a:latin typeface="Calibri"/>
                <a:ea typeface="Calibri"/>
                <a:cs typeface="Calibri"/>
                <a:sym typeface="Calibri"/>
              </a:defRPr>
            </a:lvl6pPr>
            <a:lvl7pPr marL="0" marR="0" lvl="6" indent="0" algn="l" rtl="0">
              <a:spcBef>
                <a:spcPts val="0"/>
              </a:spcBef>
              <a:buNone/>
              <a:defRPr sz="1100">
                <a:solidFill>
                  <a:schemeClr val="lt1"/>
                </a:solidFill>
                <a:latin typeface="Calibri"/>
                <a:ea typeface="Calibri"/>
                <a:cs typeface="Calibri"/>
                <a:sym typeface="Calibri"/>
              </a:defRPr>
            </a:lvl7pPr>
            <a:lvl8pPr marL="0" marR="0" lvl="7" indent="0" algn="l" rtl="0">
              <a:spcBef>
                <a:spcPts val="0"/>
              </a:spcBef>
              <a:buNone/>
              <a:defRPr sz="1100">
                <a:solidFill>
                  <a:schemeClr val="lt1"/>
                </a:solidFill>
                <a:latin typeface="Calibri"/>
                <a:ea typeface="Calibri"/>
                <a:cs typeface="Calibri"/>
                <a:sym typeface="Calibri"/>
              </a:defRPr>
            </a:lvl8pPr>
            <a:lvl9pPr marL="0" marR="0" lvl="8" indent="0" algn="l" rtl="0">
              <a:spcBef>
                <a:spcPts val="0"/>
              </a:spcBef>
              <a:buNone/>
              <a:defRPr sz="1100">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AU"/>
              <a:t>‹#›</a:t>
            </a:fld>
            <a:r>
              <a:rPr lang="en-AU"/>
              <a:t>  |</a:t>
            </a:r>
            <a:endParaRPr/>
          </a:p>
        </p:txBody>
      </p:sp>
    </p:spTree>
    <p:extLst>
      <p:ext uri="{BB962C8B-B14F-4D97-AF65-F5344CB8AC3E}">
        <p14:creationId xmlns:p14="http://schemas.microsoft.com/office/powerpoint/2010/main" val="17393017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Thank You Option 1">
    <p:bg>
      <p:bgPr>
        <a:solidFill>
          <a:schemeClr val="tx1"/>
        </a:solidFill>
        <a:effectLst/>
      </p:bgPr>
    </p:bg>
    <p:spTree>
      <p:nvGrpSpPr>
        <p:cNvPr id="1" name=""/>
        <p:cNvGrpSpPr/>
        <p:nvPr/>
      </p:nvGrpSpPr>
      <p:grpSpPr>
        <a:xfrm>
          <a:off x="0" y="0"/>
          <a:ext cx="0" cy="0"/>
          <a:chOff x="0" y="0"/>
          <a:chExt cx="0" cy="0"/>
        </a:xfrm>
      </p:grpSpPr>
      <p:pic>
        <p:nvPicPr>
          <p:cNvPr id="27" name="Picture 26" descr="Data61_bground_title_ppt.png"/>
          <p:cNvPicPr>
            <a:picLocks noChangeAspect="1"/>
          </p:cNvPicPr>
          <p:nvPr userDrawn="1"/>
        </p:nvPicPr>
        <p:blipFill>
          <a:blip r:embed="rId2" cstate="print"/>
          <a:srcRect l="36349" t="13780" r="721" b="38352"/>
          <a:stretch>
            <a:fillRect/>
          </a:stretch>
        </p:blipFill>
        <p:spPr>
          <a:xfrm>
            <a:off x="4144560" y="0"/>
            <a:ext cx="8047441" cy="4965171"/>
          </a:xfrm>
          <a:prstGeom prst="rect">
            <a:avLst/>
          </a:prstGeom>
        </p:spPr>
      </p:pic>
      <p:pic>
        <p:nvPicPr>
          <p:cNvPr id="44" name="Picture 43" descr="Data61_CSIROlogo_ppt.png"/>
          <p:cNvPicPr>
            <a:picLocks noChangeAspect="1"/>
          </p:cNvPicPr>
          <p:nvPr userDrawn="1"/>
        </p:nvPicPr>
        <p:blipFill>
          <a:blip r:embed="rId3" cstate="print"/>
          <a:stretch>
            <a:fillRect/>
          </a:stretch>
        </p:blipFill>
        <p:spPr>
          <a:xfrm>
            <a:off x="10920952" y="5637245"/>
            <a:ext cx="839248" cy="839248"/>
          </a:xfrm>
          <a:prstGeom prst="rect">
            <a:avLst/>
          </a:prstGeom>
        </p:spPr>
      </p:pic>
      <p:pic>
        <p:nvPicPr>
          <p:cNvPr id="46" name="Picture 45" descr="Data61_logo_title_ppt.png"/>
          <p:cNvPicPr>
            <a:picLocks noChangeAspect="1"/>
          </p:cNvPicPr>
          <p:nvPr userDrawn="1"/>
        </p:nvPicPr>
        <p:blipFill>
          <a:blip r:embed="rId4" cstate="print"/>
          <a:stretch>
            <a:fillRect/>
          </a:stretch>
        </p:blipFill>
        <p:spPr>
          <a:xfrm>
            <a:off x="478367" y="356659"/>
            <a:ext cx="2545292" cy="2698828"/>
          </a:xfrm>
          <a:prstGeom prst="rect">
            <a:avLst/>
          </a:prstGeom>
        </p:spPr>
      </p:pic>
      <p:sp>
        <p:nvSpPr>
          <p:cNvPr id="47" name="TextBox 46"/>
          <p:cNvSpPr txBox="1"/>
          <p:nvPr userDrawn="1"/>
        </p:nvSpPr>
        <p:spPr>
          <a:xfrm>
            <a:off x="478368" y="6214084"/>
            <a:ext cx="5617633" cy="287323"/>
          </a:xfrm>
          <a:prstGeom prst="rect">
            <a:avLst/>
          </a:prstGeom>
          <a:noFill/>
        </p:spPr>
        <p:txBody>
          <a:bodyPr wrap="square" lIns="0" tIns="0" rIns="0" bIns="0" rtlCol="0">
            <a:spAutoFit/>
          </a:bodyPr>
          <a:lstStyle/>
          <a:p>
            <a:r>
              <a:rPr lang="en-AU" sz="1867" b="1" dirty="0">
                <a:solidFill>
                  <a:schemeClr val="accent1"/>
                </a:solidFill>
              </a:rPr>
              <a:t>www.data61.csiro.au</a:t>
            </a:r>
          </a:p>
        </p:txBody>
      </p:sp>
      <p:sp>
        <p:nvSpPr>
          <p:cNvPr id="3" name="Subtitle 2"/>
          <p:cNvSpPr>
            <a:spLocks noGrp="1"/>
          </p:cNvSpPr>
          <p:nvPr>
            <p:ph type="subTitle" idx="1" hasCustomPrompt="1"/>
          </p:nvPr>
        </p:nvSpPr>
        <p:spPr>
          <a:xfrm>
            <a:off x="478366" y="4485117"/>
            <a:ext cx="8161917" cy="1923243"/>
          </a:xfrm>
        </p:spPr>
        <p:txBody>
          <a:bodyPr numCol="2" spcCol="360000">
            <a:normAutofit/>
          </a:bodyPr>
          <a:lstStyle>
            <a:lvl1pPr marL="0" indent="0" algn="l">
              <a:lnSpc>
                <a:spcPct val="90000"/>
              </a:lnSpc>
              <a:spcBef>
                <a:spcPts val="4000"/>
              </a:spcBef>
              <a:buNone/>
              <a:defRPr sz="2133" b="1">
                <a:solidFill>
                  <a:schemeClr val="bg1"/>
                </a:solidFill>
              </a:defRPr>
            </a:lvl1pPr>
            <a:lvl2pPr marL="0" indent="0" algn="l">
              <a:lnSpc>
                <a:spcPct val="90000"/>
              </a:lnSpc>
              <a:spcBef>
                <a:spcPts val="0"/>
              </a:spcBef>
              <a:spcAft>
                <a:spcPts val="751"/>
              </a:spcAft>
              <a:buNone/>
              <a:defRPr sz="2133">
                <a:solidFill>
                  <a:schemeClr val="bg1"/>
                </a:solidFill>
              </a:defRPr>
            </a:lvl2pPr>
            <a:lvl3pPr marL="355191" indent="-355191" algn="l">
              <a:lnSpc>
                <a:spcPct val="90000"/>
              </a:lnSpc>
              <a:spcBef>
                <a:spcPts val="0"/>
              </a:spcBef>
              <a:buNone/>
              <a:tabLst>
                <a:tab pos="475188" algn="l"/>
              </a:tabLst>
              <a:defRPr sz="2133">
                <a:solidFill>
                  <a:schemeClr val="bg1"/>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478367" y="3236981"/>
            <a:ext cx="7537848" cy="852487"/>
          </a:xfrm>
        </p:spPr>
        <p:txBody>
          <a:bodyPr>
            <a:noAutofit/>
          </a:bodyPr>
          <a:lstStyle>
            <a:lvl1pPr>
              <a:defRPr sz="7333">
                <a:solidFill>
                  <a:schemeClr val="bg1"/>
                </a:solidFill>
              </a:defRPr>
            </a:lvl1pPr>
          </a:lstStyle>
          <a:p>
            <a:r>
              <a:rPr lang="en-US"/>
              <a:t>Click to edit Master title style</a:t>
            </a:r>
            <a:endParaRPr lang="en-AU" dirty="0"/>
          </a:p>
        </p:txBody>
      </p:sp>
    </p:spTree>
    <p:extLst>
      <p:ext uri="{BB962C8B-B14F-4D97-AF65-F5344CB8AC3E}">
        <p14:creationId xmlns:p14="http://schemas.microsoft.com/office/powerpoint/2010/main" val="3481152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ata61 Cover Slide + partner logos">
    <p:spTree>
      <p:nvGrpSpPr>
        <p:cNvPr id="1" name=""/>
        <p:cNvGrpSpPr/>
        <p:nvPr/>
      </p:nvGrpSpPr>
      <p:grpSpPr>
        <a:xfrm>
          <a:off x="0" y="0"/>
          <a:ext cx="0" cy="0"/>
          <a:chOff x="0" y="0"/>
          <a:chExt cx="0" cy="0"/>
        </a:xfrm>
      </p:grpSpPr>
      <p:sp>
        <p:nvSpPr>
          <p:cNvPr id="6" name="Rectangle 5"/>
          <p:cNvSpPr/>
          <p:nvPr userDrawn="1"/>
        </p:nvSpPr>
        <p:spPr>
          <a:xfrm>
            <a:off x="0" y="5784351"/>
            <a:ext cx="12192000" cy="10736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
        <p:nvSpPr>
          <p:cNvPr id="2" name="Title 1">
            <a:extLst>
              <a:ext uri="{FF2B5EF4-FFF2-40B4-BE49-F238E27FC236}">
                <a16:creationId xmlns:a16="http://schemas.microsoft.com/office/drawing/2014/main" id="{FEDE9022-4E91-4AE1-9B32-52DF7FA0F1BB}"/>
              </a:ext>
            </a:extLst>
          </p:cNvPr>
          <p:cNvSpPr>
            <a:spLocks noGrp="1"/>
          </p:cNvSpPr>
          <p:nvPr>
            <p:ph type="ctrTitle" hasCustomPrompt="1"/>
          </p:nvPr>
        </p:nvSpPr>
        <p:spPr>
          <a:xfrm>
            <a:off x="520700" y="3263900"/>
            <a:ext cx="8877300" cy="1503362"/>
          </a:xfrm>
          <a:prstGeom prst="rect">
            <a:avLst/>
          </a:prstGeom>
        </p:spPr>
        <p:txBody>
          <a:bodyPr anchor="b">
            <a:normAutofit/>
          </a:bodyPr>
          <a:lstStyle>
            <a:lvl1pPr algn="l">
              <a:defRPr sz="5400"/>
            </a:lvl1pPr>
          </a:lstStyle>
          <a:p>
            <a:r>
              <a:rPr lang="en-US" dirty="0"/>
              <a:t>Click to edit </a:t>
            </a:r>
            <a:br>
              <a:rPr lang="en-US" dirty="0"/>
            </a:br>
            <a:r>
              <a:rPr lang="en-US" dirty="0"/>
              <a:t>Master title style</a:t>
            </a:r>
            <a:endParaRPr lang="en-AU" dirty="0"/>
          </a:p>
        </p:txBody>
      </p:sp>
      <p:sp>
        <p:nvSpPr>
          <p:cNvPr id="3" name="Subtitle 2">
            <a:extLst>
              <a:ext uri="{FF2B5EF4-FFF2-40B4-BE49-F238E27FC236}">
                <a16:creationId xmlns:a16="http://schemas.microsoft.com/office/drawing/2014/main" id="{C441F803-2A70-4DC3-86D4-7CDED790C363}"/>
              </a:ext>
            </a:extLst>
          </p:cNvPr>
          <p:cNvSpPr>
            <a:spLocks noGrp="1"/>
          </p:cNvSpPr>
          <p:nvPr>
            <p:ph type="subTitle" idx="1" hasCustomPrompt="1"/>
          </p:nvPr>
        </p:nvSpPr>
        <p:spPr>
          <a:xfrm>
            <a:off x="520700" y="4800600"/>
            <a:ext cx="8877300" cy="419100"/>
          </a:xfrm>
          <a:prstGeom prst="rect">
            <a:avLst/>
          </a:prstGeom>
        </p:spPr>
        <p:txBody>
          <a:bodyPr>
            <a:normAutofit/>
          </a:bodyPr>
          <a:lstStyle>
            <a:lvl1pPr marL="0" indent="0" algn="l">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Presenter Name</a:t>
            </a:r>
            <a:endParaRPr lang="en-AU" dirty="0"/>
          </a:p>
        </p:txBody>
      </p:sp>
      <p:sp>
        <p:nvSpPr>
          <p:cNvPr id="5" name="Text Placeholder 4">
            <a:extLst>
              <a:ext uri="{FF2B5EF4-FFF2-40B4-BE49-F238E27FC236}">
                <a16:creationId xmlns:a16="http://schemas.microsoft.com/office/drawing/2014/main" id="{C904F6E2-DEC4-4C78-8F1C-AC0927AC5A75}"/>
              </a:ext>
            </a:extLst>
          </p:cNvPr>
          <p:cNvSpPr>
            <a:spLocks noGrp="1"/>
          </p:cNvSpPr>
          <p:nvPr>
            <p:ph type="body" sz="quarter" idx="10" hasCustomPrompt="1"/>
          </p:nvPr>
        </p:nvSpPr>
        <p:spPr>
          <a:xfrm>
            <a:off x="520700" y="5181600"/>
            <a:ext cx="8902700" cy="381000"/>
          </a:xfrm>
          <a:prstGeom prst="rect">
            <a:avLst/>
          </a:prstGeom>
        </p:spPr>
        <p:txBody>
          <a:bodyPr vert="horz" lIns="91440" tIns="45720" rIns="91440" bIns="45720" rtlCol="0">
            <a:normAutofit/>
          </a:bodyPr>
          <a:lstStyle>
            <a:lvl1pPr>
              <a:defRPr lang="en-US" sz="2200" dirty="0" smtClean="0"/>
            </a:lvl1pPr>
          </a:lstStyle>
          <a:p>
            <a:pPr marL="0" lvl="0" indent="0">
              <a:buNone/>
            </a:pPr>
            <a:r>
              <a:rPr lang="en-US" dirty="0"/>
              <a:t>Insert Date</a:t>
            </a:r>
          </a:p>
        </p:txBody>
      </p:sp>
      <p:sp>
        <p:nvSpPr>
          <p:cNvPr id="13" name="TextBox 12">
            <a:extLst>
              <a:ext uri="{FF2B5EF4-FFF2-40B4-BE49-F238E27FC236}">
                <a16:creationId xmlns:a16="http://schemas.microsoft.com/office/drawing/2014/main" id="{C9C012C5-874F-4B54-B962-34B5B9661459}"/>
              </a:ext>
            </a:extLst>
          </p:cNvPr>
          <p:cNvSpPr txBox="1"/>
          <p:nvPr userDrawn="1"/>
        </p:nvSpPr>
        <p:spPr>
          <a:xfrm>
            <a:off x="546100" y="6127251"/>
            <a:ext cx="2971800" cy="341632"/>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
                <a:srgbClr val="30B787"/>
              </a:buClr>
              <a:buSzTx/>
              <a:buFont typeface="Arial" panose="020B0604020202020204" pitchFamily="34" charset="0"/>
              <a:buNone/>
              <a:tabLst/>
              <a:defRPr/>
            </a:pPr>
            <a:r>
              <a:rPr kumimoji="0" lang="en-US" sz="1800" b="1" i="0" u="none" strike="noStrike" kern="1200" cap="none" spc="0" normalizeH="0" baseline="0" noProof="0" dirty="0">
                <a:ln>
                  <a:noFill/>
                </a:ln>
                <a:solidFill>
                  <a:schemeClr val="accent1"/>
                </a:solidFill>
                <a:effectLst/>
                <a:uLnTx/>
                <a:uFillTx/>
                <a:latin typeface="+mn-lt"/>
                <a:ea typeface="+mn-ea"/>
                <a:cs typeface="+mn-cs"/>
              </a:rPr>
              <a:t>www.data61.csiro.au</a:t>
            </a:r>
          </a:p>
        </p:txBody>
      </p:sp>
    </p:spTree>
    <p:extLst>
      <p:ext uri="{BB962C8B-B14F-4D97-AF65-F5344CB8AC3E}">
        <p14:creationId xmlns:p14="http://schemas.microsoft.com/office/powerpoint/2010/main" val="4384812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78187F0-1597-414C-8CB5-4B97FBD7EE66}"/>
              </a:ext>
            </a:extLst>
          </p:cNvPr>
          <p:cNvSpPr>
            <a:spLocks noGrp="1"/>
          </p:cNvSpPr>
          <p:nvPr>
            <p:ph idx="1"/>
          </p:nvPr>
        </p:nvSpPr>
        <p:spPr>
          <a:xfrm>
            <a:off x="558800" y="1356189"/>
            <a:ext cx="10795000" cy="4435012"/>
          </a:xfrm>
        </p:spPr>
        <p:txBody>
          <a:bodyPr/>
          <a:lstStyle>
            <a:lvl2pPr>
              <a:defRPr sz="2000"/>
            </a:lvl2pPr>
            <a:lvl3pPr>
              <a:defRPr sz="1800"/>
            </a:lvl3pPr>
            <a:lvl4pPr>
              <a:defRPr sz="1800"/>
            </a:lvl4pPr>
            <a:lvl5pPr marL="1257300" indent="-266700">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Footer Placeholder 3"/>
          <p:cNvSpPr>
            <a:spLocks noGrp="1"/>
          </p:cNvSpPr>
          <p:nvPr>
            <p:ph type="ftr" sz="quarter" idx="11"/>
          </p:nvPr>
        </p:nvSpPr>
        <p:spPr/>
        <p:txBody>
          <a:bodyPr/>
          <a:lstStyle/>
          <a:p>
            <a:r>
              <a:rPr lang="en-AU"/>
              <a:t>Practical ML On Graphs</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Tree>
    <p:extLst>
      <p:ext uri="{BB962C8B-B14F-4D97-AF65-F5344CB8AC3E}">
        <p14:creationId xmlns:p14="http://schemas.microsoft.com/office/powerpoint/2010/main" val="2244752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_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78187F0-1597-414C-8CB5-4B97FBD7EE66}"/>
              </a:ext>
            </a:extLst>
          </p:cNvPr>
          <p:cNvSpPr>
            <a:spLocks noGrp="1"/>
          </p:cNvSpPr>
          <p:nvPr>
            <p:ph idx="1"/>
          </p:nvPr>
        </p:nvSpPr>
        <p:spPr/>
        <p:txBody>
          <a:bodyPr/>
          <a:lstStyle>
            <a:lvl2pPr>
              <a:defRPr sz="2000"/>
            </a:lvl2pPr>
            <a:lvl3pPr>
              <a:defRPr sz="1800"/>
            </a:lvl3pPr>
            <a:lvl4pPr>
              <a:defRPr sz="1800"/>
            </a:lvl4pPr>
            <a:lvl5pPr marL="1257300" indent="-266700">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9" name="Text Placeholder 9">
            <a:extLst>
              <a:ext uri="{FF2B5EF4-FFF2-40B4-BE49-F238E27FC236}">
                <a16:creationId xmlns:a16="http://schemas.microsoft.com/office/drawing/2014/main" id="{EF137700-2932-460E-BC52-4B1DDAB664C3}"/>
              </a:ext>
            </a:extLst>
          </p:cNvPr>
          <p:cNvSpPr>
            <a:spLocks noGrp="1"/>
          </p:cNvSpPr>
          <p:nvPr>
            <p:ph type="body" sz="quarter" idx="10" hasCustomPrompt="1"/>
          </p:nvPr>
        </p:nvSpPr>
        <p:spPr>
          <a:xfrm>
            <a:off x="558800" y="988522"/>
            <a:ext cx="10820400" cy="444500"/>
          </a:xfrm>
        </p:spPr>
        <p:txBody>
          <a:bodyPr/>
          <a:lstStyle>
            <a:lvl1pPr marL="0" indent="0">
              <a:buNone/>
              <a:defRPr b="1">
                <a:solidFill>
                  <a:schemeClr val="accent1"/>
                </a:solidFill>
              </a:defRPr>
            </a:lvl1pPr>
          </a:lstStyle>
          <a:p>
            <a:pPr lvl="0"/>
            <a:r>
              <a:rPr lang="en-US" dirty="0"/>
              <a:t>Subheading</a:t>
            </a:r>
            <a:endParaRPr lang="en-AU" dirty="0"/>
          </a:p>
        </p:txBody>
      </p:sp>
      <p:sp>
        <p:nvSpPr>
          <p:cNvPr id="4" name="Footer Placeholder 3"/>
          <p:cNvSpPr>
            <a:spLocks noGrp="1"/>
          </p:cNvSpPr>
          <p:nvPr>
            <p:ph type="ftr" sz="quarter" idx="11"/>
          </p:nvPr>
        </p:nvSpPr>
        <p:spPr/>
        <p:txBody>
          <a:bodyPr/>
          <a:lstStyle/>
          <a:p>
            <a:r>
              <a:rPr lang="en-AU"/>
              <a:t>Practical ML On Graphs</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Tree>
    <p:extLst>
      <p:ext uri="{BB962C8B-B14F-4D97-AF65-F5344CB8AC3E}">
        <p14:creationId xmlns:p14="http://schemas.microsoft.com/office/powerpoint/2010/main" val="20309790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_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D926B-9E2D-4CF3-9B57-5A5251E0099C}"/>
              </a:ext>
            </a:extLst>
          </p:cNvPr>
          <p:cNvSpPr>
            <a:spLocks noGrp="1"/>
          </p:cNvSpPr>
          <p:nvPr>
            <p:ph type="title"/>
          </p:nvPr>
        </p:nvSpPr>
        <p:spPr>
          <a:xfrm>
            <a:off x="558800" y="365125"/>
            <a:ext cx="10795000" cy="739775"/>
          </a:xfrm>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297D58AA-BE7B-4223-BD84-6FE22DEB64C8}"/>
              </a:ext>
            </a:extLst>
          </p:cNvPr>
          <p:cNvSpPr>
            <a:spLocks noGrp="1"/>
          </p:cNvSpPr>
          <p:nvPr>
            <p:ph sz="half" idx="1"/>
          </p:nvPr>
        </p:nvSpPr>
        <p:spPr>
          <a:xfrm>
            <a:off x="558800" y="1685925"/>
            <a:ext cx="5181600" cy="4041775"/>
          </a:xfrm>
        </p:spPr>
        <p:txBody>
          <a:bodyPr>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a:extLst>
              <a:ext uri="{FF2B5EF4-FFF2-40B4-BE49-F238E27FC236}">
                <a16:creationId xmlns:a16="http://schemas.microsoft.com/office/drawing/2014/main" id="{1B4B775D-A963-4EDD-A851-D9DDAD8EF7A9}"/>
              </a:ext>
            </a:extLst>
          </p:cNvPr>
          <p:cNvSpPr>
            <a:spLocks noGrp="1"/>
          </p:cNvSpPr>
          <p:nvPr>
            <p:ph sz="half" idx="2"/>
          </p:nvPr>
        </p:nvSpPr>
        <p:spPr>
          <a:xfrm>
            <a:off x="6172200" y="1685925"/>
            <a:ext cx="5181600" cy="4041775"/>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0" name="Text Placeholder 9">
            <a:extLst>
              <a:ext uri="{FF2B5EF4-FFF2-40B4-BE49-F238E27FC236}">
                <a16:creationId xmlns:a16="http://schemas.microsoft.com/office/drawing/2014/main" id="{FA61DF1F-AE67-4D22-9961-829A376330C1}"/>
              </a:ext>
            </a:extLst>
          </p:cNvPr>
          <p:cNvSpPr>
            <a:spLocks noGrp="1"/>
          </p:cNvSpPr>
          <p:nvPr>
            <p:ph type="body" sz="quarter" idx="10" hasCustomPrompt="1"/>
          </p:nvPr>
        </p:nvSpPr>
        <p:spPr>
          <a:xfrm>
            <a:off x="558800" y="988522"/>
            <a:ext cx="10820400" cy="444500"/>
          </a:xfrm>
        </p:spPr>
        <p:txBody>
          <a:bodyPr/>
          <a:lstStyle>
            <a:lvl1pPr marL="0" indent="0">
              <a:buNone/>
              <a:defRPr b="1">
                <a:solidFill>
                  <a:schemeClr val="accent1"/>
                </a:solidFill>
              </a:defRPr>
            </a:lvl1pPr>
          </a:lstStyle>
          <a:p>
            <a:pPr lvl="0"/>
            <a:r>
              <a:rPr lang="en-US" dirty="0"/>
              <a:t>Subheading</a:t>
            </a:r>
            <a:endParaRPr lang="en-AU" dirty="0"/>
          </a:p>
        </p:txBody>
      </p:sp>
      <p:sp>
        <p:nvSpPr>
          <p:cNvPr id="5" name="Footer Placeholder 4"/>
          <p:cNvSpPr>
            <a:spLocks noGrp="1"/>
          </p:cNvSpPr>
          <p:nvPr>
            <p:ph type="ftr" sz="quarter" idx="11"/>
          </p:nvPr>
        </p:nvSpPr>
        <p:spPr/>
        <p:txBody>
          <a:bodyPr/>
          <a:lstStyle/>
          <a:p>
            <a:r>
              <a:rPr lang="en-AU"/>
              <a:t>Practical ML On Graphs</a:t>
            </a:r>
            <a:endParaRPr lang="en-AU" dirty="0"/>
          </a:p>
        </p:txBody>
      </p:sp>
      <p:sp>
        <p:nvSpPr>
          <p:cNvPr id="6" name="Slide Number Placeholder 5"/>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Tree>
    <p:extLst>
      <p:ext uri="{BB962C8B-B14F-4D97-AF65-F5344CB8AC3E}">
        <p14:creationId xmlns:p14="http://schemas.microsoft.com/office/powerpoint/2010/main" val="26012866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3 Content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11176000" cy="739775"/>
          </a:xfrm>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78187F0-1597-414C-8CB5-4B97FBD7EE66}"/>
              </a:ext>
            </a:extLst>
          </p:cNvPr>
          <p:cNvSpPr>
            <a:spLocks noGrp="1"/>
          </p:cNvSpPr>
          <p:nvPr>
            <p:ph idx="1"/>
          </p:nvPr>
        </p:nvSpPr>
        <p:spPr>
          <a:xfrm>
            <a:off x="558800" y="1676401"/>
            <a:ext cx="3600000" cy="4114800"/>
          </a:xfrm>
        </p:spPr>
        <p:txBody>
          <a:bodyPr>
            <a:noAutofit/>
          </a:bodyPr>
          <a:lstStyle>
            <a:lvl2pPr>
              <a:defRPr sz="2000"/>
            </a:lvl2pPr>
            <a:lvl3pPr>
              <a:defRPr sz="1800"/>
            </a:lvl3pPr>
            <a:lvl4pPr>
              <a:defRPr sz="1800"/>
            </a:lvl4pPr>
            <a:lvl5pPr marL="1257300" indent="-266700">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Content Placeholder 2">
            <a:extLst>
              <a:ext uri="{FF2B5EF4-FFF2-40B4-BE49-F238E27FC236}">
                <a16:creationId xmlns:a16="http://schemas.microsoft.com/office/drawing/2014/main" id="{336CDBB9-C682-412F-B088-7D85C5F5F6E9}"/>
              </a:ext>
            </a:extLst>
          </p:cNvPr>
          <p:cNvSpPr>
            <a:spLocks noGrp="1"/>
          </p:cNvSpPr>
          <p:nvPr>
            <p:ph idx="10"/>
          </p:nvPr>
        </p:nvSpPr>
        <p:spPr>
          <a:xfrm>
            <a:off x="4318000" y="1676401"/>
            <a:ext cx="3600000" cy="4114800"/>
          </a:xfrm>
        </p:spPr>
        <p:txBody>
          <a:bodyPr>
            <a:noAutofit/>
          </a:bodyPr>
          <a:lstStyle>
            <a:lvl2pPr>
              <a:defRPr sz="2000"/>
            </a:lvl2pPr>
            <a:lvl3pPr>
              <a:defRPr sz="1800"/>
            </a:lvl3pPr>
            <a:lvl4pPr>
              <a:defRPr sz="1800"/>
            </a:lvl4pPr>
            <a:lvl5pPr marL="1257300" indent="-266700">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9" name="Content Placeholder 2">
            <a:extLst>
              <a:ext uri="{FF2B5EF4-FFF2-40B4-BE49-F238E27FC236}">
                <a16:creationId xmlns:a16="http://schemas.microsoft.com/office/drawing/2014/main" id="{33D3057D-1467-49E2-AEBD-A7D53F4DCB3B}"/>
              </a:ext>
            </a:extLst>
          </p:cNvPr>
          <p:cNvSpPr>
            <a:spLocks noGrp="1"/>
          </p:cNvSpPr>
          <p:nvPr>
            <p:ph idx="11"/>
          </p:nvPr>
        </p:nvSpPr>
        <p:spPr>
          <a:xfrm>
            <a:off x="8077200" y="1676401"/>
            <a:ext cx="3600000" cy="4114800"/>
          </a:xfrm>
        </p:spPr>
        <p:txBody>
          <a:bodyPr>
            <a:noAutofit/>
          </a:bodyPr>
          <a:lstStyle>
            <a:lvl2pPr>
              <a:defRPr sz="2000"/>
            </a:lvl2pPr>
            <a:lvl3pPr>
              <a:defRPr sz="1800"/>
            </a:lvl3pPr>
            <a:lvl4pPr>
              <a:defRPr sz="1800"/>
            </a:lvl4pPr>
            <a:lvl5pPr marL="1257300" indent="-266700">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1" name="Text Placeholder 9">
            <a:extLst>
              <a:ext uri="{FF2B5EF4-FFF2-40B4-BE49-F238E27FC236}">
                <a16:creationId xmlns:a16="http://schemas.microsoft.com/office/drawing/2014/main" id="{AC9727AA-6F39-4EA7-A47B-D126543DBC96}"/>
              </a:ext>
            </a:extLst>
          </p:cNvPr>
          <p:cNvSpPr>
            <a:spLocks noGrp="1"/>
          </p:cNvSpPr>
          <p:nvPr>
            <p:ph type="body" sz="quarter" idx="12" hasCustomPrompt="1"/>
          </p:nvPr>
        </p:nvSpPr>
        <p:spPr>
          <a:xfrm>
            <a:off x="558800" y="988522"/>
            <a:ext cx="10820400" cy="444500"/>
          </a:xfrm>
        </p:spPr>
        <p:txBody>
          <a:bodyPr/>
          <a:lstStyle>
            <a:lvl1pPr marL="0" indent="0">
              <a:buNone/>
              <a:defRPr b="1">
                <a:solidFill>
                  <a:schemeClr val="accent1"/>
                </a:solidFill>
              </a:defRPr>
            </a:lvl1pPr>
          </a:lstStyle>
          <a:p>
            <a:pPr lvl="0"/>
            <a:r>
              <a:rPr lang="en-US" dirty="0"/>
              <a:t>Subheading</a:t>
            </a:r>
            <a:endParaRPr lang="en-AU" dirty="0"/>
          </a:p>
        </p:txBody>
      </p:sp>
      <p:sp>
        <p:nvSpPr>
          <p:cNvPr id="4" name="Footer Placeholder 3"/>
          <p:cNvSpPr>
            <a:spLocks noGrp="1"/>
          </p:cNvSpPr>
          <p:nvPr>
            <p:ph type="ftr" sz="quarter" idx="13"/>
          </p:nvPr>
        </p:nvSpPr>
        <p:spPr/>
        <p:txBody>
          <a:bodyPr/>
          <a:lstStyle/>
          <a:p>
            <a:r>
              <a:rPr lang="en-AU"/>
              <a:t>Practical ML On Graphs</a:t>
            </a:r>
            <a:endParaRPr lang="en-AU" dirty="0"/>
          </a:p>
        </p:txBody>
      </p:sp>
      <p:sp>
        <p:nvSpPr>
          <p:cNvPr id="5" name="Slide Number Placeholder 4"/>
          <p:cNvSpPr>
            <a:spLocks noGrp="1"/>
          </p:cNvSpPr>
          <p:nvPr>
            <p:ph type="sldNum" sz="quarter" idx="14"/>
          </p:nvPr>
        </p:nvSpPr>
        <p:spPr/>
        <p:txBody>
          <a:bodyPr/>
          <a:lstStyle/>
          <a:p>
            <a:fld id="{FFF7CBAA-22EA-41CE-9725-C57ED0CEBC27}" type="slidenum">
              <a:rPr lang="en-AU" smtClean="0"/>
              <a:pPr/>
              <a:t>‹#›</a:t>
            </a:fld>
            <a:r>
              <a:rPr lang="en-AU"/>
              <a:t>  |</a:t>
            </a:r>
            <a:endParaRPr lang="en-AU" dirty="0"/>
          </a:p>
        </p:txBody>
      </p:sp>
    </p:spTree>
    <p:extLst>
      <p:ext uri="{BB962C8B-B14F-4D97-AF65-F5344CB8AC3E}">
        <p14:creationId xmlns:p14="http://schemas.microsoft.com/office/powerpoint/2010/main" val="15512634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and 3 Content call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11163300" cy="739775"/>
          </a:xfrm>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78187F0-1597-414C-8CB5-4B97FBD7EE66}"/>
              </a:ext>
            </a:extLst>
          </p:cNvPr>
          <p:cNvSpPr>
            <a:spLocks noGrp="1"/>
          </p:cNvSpPr>
          <p:nvPr>
            <p:ph idx="1" hasCustomPrompt="1"/>
          </p:nvPr>
        </p:nvSpPr>
        <p:spPr>
          <a:xfrm>
            <a:off x="558800" y="4229100"/>
            <a:ext cx="3600000" cy="1562100"/>
          </a:xfrm>
        </p:spPr>
        <p:txBody>
          <a:bodyPr>
            <a:noAutofit/>
          </a:bodyPr>
          <a:lstStyle>
            <a:lvl1pPr marL="342900" indent="-342900">
              <a:spcAft>
                <a:spcPts val="600"/>
              </a:spcAft>
              <a:buFont typeface="Arial" panose="020B0604020202020204" pitchFamily="34" charset="0"/>
              <a:buChar char="•"/>
              <a:defRPr sz="2400">
                <a:solidFill>
                  <a:schemeClr val="tx1"/>
                </a:solidFill>
              </a:defRPr>
            </a:lvl1pPr>
            <a:lvl2pPr marL="285750" indent="-285750">
              <a:spcAft>
                <a:spcPts val="600"/>
              </a:spcAft>
              <a:buFont typeface="Arial" panose="020B0604020202020204" pitchFamily="34" charset="0"/>
              <a:buChar char="•"/>
              <a:defRPr sz="1600"/>
            </a:lvl2pPr>
            <a:lvl3pPr>
              <a:spcAft>
                <a:spcPts val="600"/>
              </a:spcAft>
              <a:defRPr sz="1400"/>
            </a:lvl3pPr>
            <a:lvl4pPr>
              <a:spcAft>
                <a:spcPts val="600"/>
              </a:spcAft>
              <a:defRPr sz="1400"/>
            </a:lvl4pPr>
            <a:lvl5pPr marL="1257300" indent="-266700">
              <a:spcAft>
                <a:spcPts val="600"/>
              </a:spcAft>
              <a:defRPr sz="1400"/>
            </a:lvl5pPr>
          </a:lstStyle>
          <a:p>
            <a:pPr lvl="0"/>
            <a:r>
              <a:rPr lang="en-US" dirty="0"/>
              <a:t>Second level</a:t>
            </a:r>
          </a:p>
          <a:p>
            <a:pPr lvl="0"/>
            <a:r>
              <a:rPr lang="en-US" dirty="0"/>
              <a:t>Second level </a:t>
            </a:r>
          </a:p>
        </p:txBody>
      </p:sp>
      <p:sp>
        <p:nvSpPr>
          <p:cNvPr id="6" name="Content Placeholder 2">
            <a:extLst>
              <a:ext uri="{FF2B5EF4-FFF2-40B4-BE49-F238E27FC236}">
                <a16:creationId xmlns:a16="http://schemas.microsoft.com/office/drawing/2014/main" id="{336CDBB9-C682-412F-B088-7D85C5F5F6E9}"/>
              </a:ext>
            </a:extLst>
          </p:cNvPr>
          <p:cNvSpPr>
            <a:spLocks noGrp="1"/>
          </p:cNvSpPr>
          <p:nvPr>
            <p:ph idx="10"/>
          </p:nvPr>
        </p:nvSpPr>
        <p:spPr>
          <a:xfrm>
            <a:off x="4318000" y="1676401"/>
            <a:ext cx="3600000" cy="4114800"/>
          </a:xfrm>
        </p:spPr>
        <p:txBody>
          <a:bodyPr>
            <a:noAutofit/>
          </a:bodyPr>
          <a:lstStyle>
            <a:lvl2pPr>
              <a:defRPr sz="2000"/>
            </a:lvl2pPr>
            <a:lvl3pPr>
              <a:defRPr sz="1800"/>
            </a:lvl3pPr>
            <a:lvl4pPr>
              <a:defRPr sz="1800"/>
            </a:lvl4pPr>
            <a:lvl5pPr marL="1257300" indent="-266700">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9" name="Content Placeholder 2">
            <a:extLst>
              <a:ext uri="{FF2B5EF4-FFF2-40B4-BE49-F238E27FC236}">
                <a16:creationId xmlns:a16="http://schemas.microsoft.com/office/drawing/2014/main" id="{33D3057D-1467-49E2-AEBD-A7D53F4DCB3B}"/>
              </a:ext>
            </a:extLst>
          </p:cNvPr>
          <p:cNvSpPr>
            <a:spLocks noGrp="1"/>
          </p:cNvSpPr>
          <p:nvPr>
            <p:ph idx="11"/>
          </p:nvPr>
        </p:nvSpPr>
        <p:spPr>
          <a:xfrm>
            <a:off x="8077200" y="1676401"/>
            <a:ext cx="3600000" cy="4114800"/>
          </a:xfrm>
        </p:spPr>
        <p:txBody>
          <a:bodyPr>
            <a:noAutofit/>
          </a:bodyPr>
          <a:lstStyle>
            <a:lvl2pPr>
              <a:defRPr sz="2000"/>
            </a:lvl2pPr>
            <a:lvl3pPr>
              <a:defRPr sz="1800"/>
            </a:lvl3pPr>
            <a:lvl4pPr>
              <a:defRPr sz="1800"/>
            </a:lvl4pPr>
            <a:lvl5pPr marL="1257300" indent="-266700">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Content Placeholder 4">
            <a:extLst>
              <a:ext uri="{FF2B5EF4-FFF2-40B4-BE49-F238E27FC236}">
                <a16:creationId xmlns:a16="http://schemas.microsoft.com/office/drawing/2014/main" id="{A1A10BAF-4F20-492D-9BC9-ADA14E557B29}"/>
              </a:ext>
            </a:extLst>
          </p:cNvPr>
          <p:cNvSpPr>
            <a:spLocks noGrp="1"/>
          </p:cNvSpPr>
          <p:nvPr>
            <p:ph sz="quarter" idx="12"/>
          </p:nvPr>
        </p:nvSpPr>
        <p:spPr>
          <a:xfrm>
            <a:off x="546100" y="1663700"/>
            <a:ext cx="3632200" cy="2501900"/>
          </a:xfrm>
        </p:spPr>
        <p:txBody>
          <a:bodyPr>
            <a:noAutofit/>
          </a:bodyPr>
          <a:lstStyle>
            <a:lvl1pPr marL="0" indent="0">
              <a:buNone/>
              <a:defRPr sz="2800">
                <a:solidFill>
                  <a:schemeClr val="accent1"/>
                </a:solidFill>
              </a:defRPr>
            </a:lvl1pPr>
            <a:lvl2pPr marL="0" indent="0">
              <a:buNone/>
              <a:defRPr sz="1800">
                <a:solidFill>
                  <a:schemeClr val="accent1"/>
                </a:solidFill>
              </a:defRPr>
            </a:lvl2pPr>
            <a:lvl3pPr marL="444500" indent="0">
              <a:buNone/>
              <a:defRPr sz="1800">
                <a:solidFill>
                  <a:schemeClr val="accent1"/>
                </a:solidFill>
              </a:defRPr>
            </a:lvl3pPr>
            <a:lvl4pPr marL="723900" indent="0">
              <a:buNone/>
              <a:defRPr sz="1800">
                <a:solidFill>
                  <a:schemeClr val="accent1"/>
                </a:solidFill>
              </a:defRPr>
            </a:lvl4pPr>
            <a:lvl5pPr marL="1828800" indent="0">
              <a:buNone/>
              <a:defRPr sz="1800">
                <a:solidFill>
                  <a:schemeClr val="accent1"/>
                </a:solidFill>
              </a:defRPr>
            </a:lvl5pPr>
          </a:lstStyle>
          <a:p>
            <a:pPr lvl="0"/>
            <a:r>
              <a:rPr lang="en-US" dirty="0"/>
              <a:t>Edit Master text styles</a:t>
            </a:r>
          </a:p>
          <a:p>
            <a:pPr lvl="0"/>
            <a:endParaRPr lang="en-US" dirty="0"/>
          </a:p>
        </p:txBody>
      </p:sp>
      <p:sp>
        <p:nvSpPr>
          <p:cNvPr id="11" name="Text Placeholder 9">
            <a:extLst>
              <a:ext uri="{FF2B5EF4-FFF2-40B4-BE49-F238E27FC236}">
                <a16:creationId xmlns:a16="http://schemas.microsoft.com/office/drawing/2014/main" id="{6C07078B-5EC9-42AC-9271-B11B5B2F0D72}"/>
              </a:ext>
            </a:extLst>
          </p:cNvPr>
          <p:cNvSpPr>
            <a:spLocks noGrp="1"/>
          </p:cNvSpPr>
          <p:nvPr>
            <p:ph type="body" sz="quarter" idx="13" hasCustomPrompt="1"/>
          </p:nvPr>
        </p:nvSpPr>
        <p:spPr>
          <a:xfrm>
            <a:off x="558800" y="988522"/>
            <a:ext cx="11195050" cy="421178"/>
          </a:xfrm>
        </p:spPr>
        <p:txBody>
          <a:bodyPr/>
          <a:lstStyle>
            <a:lvl1pPr marL="0" indent="0">
              <a:buNone/>
              <a:defRPr b="1">
                <a:solidFill>
                  <a:schemeClr val="accent1"/>
                </a:solidFill>
              </a:defRPr>
            </a:lvl1pPr>
          </a:lstStyle>
          <a:p>
            <a:pPr lvl="0"/>
            <a:r>
              <a:rPr lang="en-US" dirty="0"/>
              <a:t>Subheading</a:t>
            </a:r>
            <a:endParaRPr lang="en-AU" dirty="0"/>
          </a:p>
        </p:txBody>
      </p:sp>
      <p:sp>
        <p:nvSpPr>
          <p:cNvPr id="4" name="Footer Placeholder 3"/>
          <p:cNvSpPr>
            <a:spLocks noGrp="1"/>
          </p:cNvSpPr>
          <p:nvPr>
            <p:ph type="ftr" sz="quarter" idx="14"/>
          </p:nvPr>
        </p:nvSpPr>
        <p:spPr/>
        <p:txBody>
          <a:bodyPr/>
          <a:lstStyle/>
          <a:p>
            <a:r>
              <a:rPr lang="en-AU"/>
              <a:t>Practical ML On Graphs</a:t>
            </a:r>
            <a:endParaRPr lang="en-AU" dirty="0"/>
          </a:p>
        </p:txBody>
      </p:sp>
      <p:sp>
        <p:nvSpPr>
          <p:cNvPr id="7" name="Slide Number Placeholder 6"/>
          <p:cNvSpPr>
            <a:spLocks noGrp="1"/>
          </p:cNvSpPr>
          <p:nvPr>
            <p:ph type="sldNum" sz="quarter" idx="15"/>
          </p:nvPr>
        </p:nvSpPr>
        <p:spPr/>
        <p:txBody>
          <a:bodyPr/>
          <a:lstStyle/>
          <a:p>
            <a:fld id="{FFF7CBAA-22EA-41CE-9725-C57ED0CEBC27}" type="slidenum">
              <a:rPr lang="en-AU" smtClean="0"/>
              <a:pPr/>
              <a:t>‹#›</a:t>
            </a:fld>
            <a:r>
              <a:rPr lang="en-AU"/>
              <a:t>  |</a:t>
            </a:r>
            <a:endParaRPr lang="en-AU" dirty="0"/>
          </a:p>
        </p:txBody>
      </p:sp>
    </p:spTree>
    <p:extLst>
      <p:ext uri="{BB962C8B-B14F-4D97-AF65-F5344CB8AC3E}">
        <p14:creationId xmlns:p14="http://schemas.microsoft.com/office/powerpoint/2010/main" val="4991999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C4DC6-5220-4B54-968B-289E372D2A56}"/>
              </a:ext>
            </a:extLst>
          </p:cNvPr>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1"/>
          </p:nvPr>
        </p:nvSpPr>
        <p:spPr/>
        <p:txBody>
          <a:bodyPr/>
          <a:lstStyle/>
          <a:p>
            <a:r>
              <a:rPr lang="en-AU"/>
              <a:t>Practical ML On Graphs</a:t>
            </a:r>
            <a:endParaRPr lang="en-AU" dirty="0"/>
          </a:p>
        </p:txBody>
      </p:sp>
      <p:sp>
        <p:nvSpPr>
          <p:cNvPr id="4" name="Slide Number Placeholder 3"/>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Tree>
    <p:extLst>
      <p:ext uri="{BB962C8B-B14F-4D97-AF65-F5344CB8AC3E}">
        <p14:creationId xmlns:p14="http://schemas.microsoft.com/office/powerpoint/2010/main" val="225993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927129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10820400" cy="739775"/>
          </a:xfrm>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78187F0-1597-414C-8CB5-4B97FBD7EE66}"/>
              </a:ext>
            </a:extLst>
          </p:cNvPr>
          <p:cNvSpPr>
            <a:spLocks noGrp="1"/>
          </p:cNvSpPr>
          <p:nvPr>
            <p:ph idx="1"/>
          </p:nvPr>
        </p:nvSpPr>
        <p:spPr>
          <a:xfrm>
            <a:off x="558800" y="1356189"/>
            <a:ext cx="10820400" cy="4435012"/>
          </a:xfrm>
        </p:spPr>
        <p:txBody>
          <a:bodyPr/>
          <a:lstStyle>
            <a:lvl1pPr>
              <a:defRPr>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Footer Placeholder 3"/>
          <p:cNvSpPr>
            <a:spLocks noGrp="1"/>
          </p:cNvSpPr>
          <p:nvPr>
            <p:ph type="ftr" sz="quarter" idx="11"/>
          </p:nvPr>
        </p:nvSpPr>
        <p:spPr/>
        <p:txBody>
          <a:bodyPr/>
          <a:lstStyle/>
          <a:p>
            <a:r>
              <a:rPr lang="en-AU"/>
              <a:t>Practical ML On Graphs</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Tree>
    <p:extLst>
      <p:ext uri="{BB962C8B-B14F-4D97-AF65-F5344CB8AC3E}">
        <p14:creationId xmlns:p14="http://schemas.microsoft.com/office/powerpoint/2010/main" val="24122493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_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10820400" cy="739775"/>
          </a:xfrm>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78187F0-1597-414C-8CB5-4B97FBD7EE66}"/>
              </a:ext>
            </a:extLst>
          </p:cNvPr>
          <p:cNvSpPr>
            <a:spLocks noGrp="1"/>
          </p:cNvSpPr>
          <p:nvPr>
            <p:ph idx="1"/>
          </p:nvPr>
        </p:nvSpPr>
        <p:spPr>
          <a:xfrm>
            <a:off x="558800" y="1676401"/>
            <a:ext cx="10820400" cy="4114800"/>
          </a:xfrm>
        </p:spPr>
        <p:txBody>
          <a:bodyPr/>
          <a:lstStyle>
            <a:lvl1pPr>
              <a:defRPr>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0" name="Text Placeholder 9">
            <a:extLst>
              <a:ext uri="{FF2B5EF4-FFF2-40B4-BE49-F238E27FC236}">
                <a16:creationId xmlns:a16="http://schemas.microsoft.com/office/drawing/2014/main" id="{8D9E5F16-3C2F-4E39-B5B2-6C12DE3F7CF2}"/>
              </a:ext>
            </a:extLst>
          </p:cNvPr>
          <p:cNvSpPr>
            <a:spLocks noGrp="1"/>
          </p:cNvSpPr>
          <p:nvPr>
            <p:ph type="body" sz="quarter" idx="10" hasCustomPrompt="1"/>
          </p:nvPr>
        </p:nvSpPr>
        <p:spPr>
          <a:xfrm>
            <a:off x="558800" y="988522"/>
            <a:ext cx="10820400" cy="444500"/>
          </a:xfrm>
        </p:spPr>
        <p:txBody>
          <a:bodyPr/>
          <a:lstStyle>
            <a:lvl1pPr marL="0" indent="0">
              <a:buNone/>
              <a:defRPr b="1">
                <a:solidFill>
                  <a:schemeClr val="accent1"/>
                </a:solidFill>
              </a:defRPr>
            </a:lvl1pPr>
          </a:lstStyle>
          <a:p>
            <a:pPr lvl="0"/>
            <a:r>
              <a:rPr lang="en-US" dirty="0"/>
              <a:t>Subheading</a:t>
            </a:r>
            <a:endParaRPr lang="en-AU" dirty="0"/>
          </a:p>
        </p:txBody>
      </p:sp>
      <p:sp>
        <p:nvSpPr>
          <p:cNvPr id="4" name="Footer Placeholder 3"/>
          <p:cNvSpPr>
            <a:spLocks noGrp="1"/>
          </p:cNvSpPr>
          <p:nvPr>
            <p:ph type="ftr" sz="quarter" idx="11"/>
          </p:nvPr>
        </p:nvSpPr>
        <p:spPr/>
        <p:txBody>
          <a:bodyPr/>
          <a:lstStyle/>
          <a:p>
            <a:r>
              <a:rPr lang="en-AU"/>
              <a:t>Practical ML On Graphs</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Tree>
    <p:extLst>
      <p:ext uri="{BB962C8B-B14F-4D97-AF65-F5344CB8AC3E}">
        <p14:creationId xmlns:p14="http://schemas.microsoft.com/office/powerpoint/2010/main" val="4762105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ntent_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D926B-9E2D-4CF3-9B57-5A5251E0099C}"/>
              </a:ext>
            </a:extLst>
          </p:cNvPr>
          <p:cNvSpPr>
            <a:spLocks noGrp="1"/>
          </p:cNvSpPr>
          <p:nvPr>
            <p:ph type="title"/>
          </p:nvPr>
        </p:nvSpPr>
        <p:spPr>
          <a:xfrm>
            <a:off x="558800" y="365125"/>
            <a:ext cx="10795000" cy="739775"/>
          </a:xfrm>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297D58AA-BE7B-4223-BD84-6FE22DEB64C8}"/>
              </a:ext>
            </a:extLst>
          </p:cNvPr>
          <p:cNvSpPr>
            <a:spLocks noGrp="1"/>
          </p:cNvSpPr>
          <p:nvPr>
            <p:ph sz="half" idx="1" hasCustomPrompt="1"/>
          </p:nvPr>
        </p:nvSpPr>
        <p:spPr>
          <a:xfrm>
            <a:off x="558800" y="1685925"/>
            <a:ext cx="5181600" cy="4041775"/>
          </a:xfrm>
        </p:spPr>
        <p:txBody>
          <a:bodyPr>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marL="1828800" indent="0">
              <a:buNone/>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Content Placeholder 3">
            <a:extLst>
              <a:ext uri="{FF2B5EF4-FFF2-40B4-BE49-F238E27FC236}">
                <a16:creationId xmlns:a16="http://schemas.microsoft.com/office/drawing/2014/main" id="{1B4B775D-A963-4EDD-A851-D9DDAD8EF7A9}"/>
              </a:ext>
            </a:extLst>
          </p:cNvPr>
          <p:cNvSpPr>
            <a:spLocks noGrp="1"/>
          </p:cNvSpPr>
          <p:nvPr>
            <p:ph sz="half" idx="2" hasCustomPrompt="1"/>
          </p:nvPr>
        </p:nvSpPr>
        <p:spPr>
          <a:xfrm>
            <a:off x="6172200" y="1685925"/>
            <a:ext cx="5181600" cy="4041775"/>
          </a:xfrm>
        </p:spPr>
        <p:txBody>
          <a:bodyPr>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DE08F124-D39D-4AB4-8E73-D9C8EBA7906B}"/>
              </a:ext>
            </a:extLst>
          </p:cNvPr>
          <p:cNvSpPr>
            <a:spLocks noGrp="1"/>
          </p:cNvSpPr>
          <p:nvPr>
            <p:ph type="body" sz="quarter" idx="10" hasCustomPrompt="1"/>
          </p:nvPr>
        </p:nvSpPr>
        <p:spPr>
          <a:xfrm>
            <a:off x="558800" y="988522"/>
            <a:ext cx="10820400" cy="444500"/>
          </a:xfrm>
        </p:spPr>
        <p:txBody>
          <a:bodyPr/>
          <a:lstStyle>
            <a:lvl1pPr marL="0" indent="0">
              <a:buNone/>
              <a:defRPr b="1">
                <a:solidFill>
                  <a:schemeClr val="accent1"/>
                </a:solidFill>
              </a:defRPr>
            </a:lvl1pPr>
          </a:lstStyle>
          <a:p>
            <a:pPr lvl="0"/>
            <a:r>
              <a:rPr lang="en-US" dirty="0"/>
              <a:t>Subheading</a:t>
            </a:r>
            <a:endParaRPr lang="en-AU" dirty="0"/>
          </a:p>
        </p:txBody>
      </p:sp>
      <p:sp>
        <p:nvSpPr>
          <p:cNvPr id="5" name="Footer Placeholder 4"/>
          <p:cNvSpPr>
            <a:spLocks noGrp="1"/>
          </p:cNvSpPr>
          <p:nvPr>
            <p:ph type="ftr" sz="quarter" idx="11"/>
          </p:nvPr>
        </p:nvSpPr>
        <p:spPr/>
        <p:txBody>
          <a:bodyPr/>
          <a:lstStyle/>
          <a:p>
            <a:r>
              <a:rPr lang="en-AU"/>
              <a:t>Practical ML On Graphs</a:t>
            </a:r>
            <a:endParaRPr lang="en-AU" dirty="0"/>
          </a:p>
        </p:txBody>
      </p:sp>
      <p:sp>
        <p:nvSpPr>
          <p:cNvPr id="6" name="Slide Number Placeholder 5"/>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Tree>
    <p:extLst>
      <p:ext uri="{BB962C8B-B14F-4D97-AF65-F5344CB8AC3E}">
        <p14:creationId xmlns:p14="http://schemas.microsoft.com/office/powerpoint/2010/main" val="1825272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Data61 Cover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E9022-4E91-4AE1-9B32-52DF7FA0F1BB}"/>
              </a:ext>
            </a:extLst>
          </p:cNvPr>
          <p:cNvSpPr>
            <a:spLocks noGrp="1"/>
          </p:cNvSpPr>
          <p:nvPr>
            <p:ph type="ctrTitle" hasCustomPrompt="1"/>
          </p:nvPr>
        </p:nvSpPr>
        <p:spPr>
          <a:xfrm>
            <a:off x="520700" y="3263900"/>
            <a:ext cx="8877300" cy="1503362"/>
          </a:xfrm>
          <a:prstGeom prst="rect">
            <a:avLst/>
          </a:prstGeom>
        </p:spPr>
        <p:txBody>
          <a:bodyPr anchor="b">
            <a:normAutofit/>
          </a:bodyPr>
          <a:lstStyle>
            <a:lvl1pPr algn="l">
              <a:defRPr sz="5400"/>
            </a:lvl1pPr>
          </a:lstStyle>
          <a:p>
            <a:r>
              <a:rPr lang="en-US" dirty="0"/>
              <a:t>Click to edit </a:t>
            </a:r>
            <a:br>
              <a:rPr lang="en-US" dirty="0"/>
            </a:br>
            <a:r>
              <a:rPr lang="en-US" dirty="0"/>
              <a:t>Master title style</a:t>
            </a:r>
            <a:endParaRPr lang="en-AU" dirty="0"/>
          </a:p>
        </p:txBody>
      </p:sp>
      <p:sp>
        <p:nvSpPr>
          <p:cNvPr id="3" name="Subtitle 2">
            <a:extLst>
              <a:ext uri="{FF2B5EF4-FFF2-40B4-BE49-F238E27FC236}">
                <a16:creationId xmlns:a16="http://schemas.microsoft.com/office/drawing/2014/main" id="{C441F803-2A70-4DC3-86D4-7CDED790C363}"/>
              </a:ext>
            </a:extLst>
          </p:cNvPr>
          <p:cNvSpPr>
            <a:spLocks noGrp="1"/>
          </p:cNvSpPr>
          <p:nvPr>
            <p:ph type="subTitle" idx="1" hasCustomPrompt="1"/>
          </p:nvPr>
        </p:nvSpPr>
        <p:spPr>
          <a:xfrm>
            <a:off x="520700" y="4800600"/>
            <a:ext cx="8877300" cy="419100"/>
          </a:xfrm>
          <a:prstGeom prst="rect">
            <a:avLst/>
          </a:prstGeom>
        </p:spPr>
        <p:txBody>
          <a:bodyPr>
            <a:normAutofit/>
          </a:bodyPr>
          <a:lstStyle>
            <a:lvl1pPr marL="0" indent="0" algn="l">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Presenter Name</a:t>
            </a:r>
            <a:endParaRPr lang="en-AU" dirty="0"/>
          </a:p>
        </p:txBody>
      </p:sp>
      <p:sp>
        <p:nvSpPr>
          <p:cNvPr id="5" name="Text Placeholder 4">
            <a:extLst>
              <a:ext uri="{FF2B5EF4-FFF2-40B4-BE49-F238E27FC236}">
                <a16:creationId xmlns:a16="http://schemas.microsoft.com/office/drawing/2014/main" id="{C904F6E2-DEC4-4C78-8F1C-AC0927AC5A75}"/>
              </a:ext>
            </a:extLst>
          </p:cNvPr>
          <p:cNvSpPr>
            <a:spLocks noGrp="1"/>
          </p:cNvSpPr>
          <p:nvPr>
            <p:ph type="body" sz="quarter" idx="10" hasCustomPrompt="1"/>
          </p:nvPr>
        </p:nvSpPr>
        <p:spPr>
          <a:xfrm>
            <a:off x="520700" y="5181600"/>
            <a:ext cx="8902700" cy="381000"/>
          </a:xfrm>
          <a:prstGeom prst="rect">
            <a:avLst/>
          </a:prstGeom>
        </p:spPr>
        <p:txBody>
          <a:bodyPr vert="horz" lIns="91440" tIns="45720" rIns="91440" bIns="45720" rtlCol="0">
            <a:normAutofit/>
          </a:bodyPr>
          <a:lstStyle>
            <a:lvl1pPr>
              <a:defRPr lang="en-US" sz="2200" dirty="0" smtClean="0"/>
            </a:lvl1pPr>
          </a:lstStyle>
          <a:p>
            <a:pPr marL="0" lvl="0" indent="0">
              <a:buNone/>
            </a:pPr>
            <a:r>
              <a:rPr lang="en-US" dirty="0"/>
              <a:t>Insert Date</a:t>
            </a:r>
          </a:p>
        </p:txBody>
      </p:sp>
      <p:sp>
        <p:nvSpPr>
          <p:cNvPr id="13" name="TextBox 12">
            <a:extLst>
              <a:ext uri="{FF2B5EF4-FFF2-40B4-BE49-F238E27FC236}">
                <a16:creationId xmlns:a16="http://schemas.microsoft.com/office/drawing/2014/main" id="{C9C012C5-874F-4B54-B962-34B5B9661459}"/>
              </a:ext>
            </a:extLst>
          </p:cNvPr>
          <p:cNvSpPr txBox="1"/>
          <p:nvPr userDrawn="1"/>
        </p:nvSpPr>
        <p:spPr>
          <a:xfrm>
            <a:off x="546100" y="5905500"/>
            <a:ext cx="2971800" cy="341632"/>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
                <a:srgbClr val="30B787"/>
              </a:buClr>
              <a:buSzTx/>
              <a:buFont typeface="Arial" panose="020B0604020202020204" pitchFamily="34" charset="0"/>
              <a:buNone/>
              <a:tabLst/>
              <a:defRPr/>
            </a:pPr>
            <a:r>
              <a:rPr kumimoji="0" lang="en-US" sz="1800" b="1" i="0" u="none" strike="noStrike" kern="1200" cap="none" spc="0" normalizeH="0" baseline="0" noProof="0" dirty="0">
                <a:ln>
                  <a:noFill/>
                </a:ln>
                <a:solidFill>
                  <a:schemeClr val="accent1"/>
                </a:solidFill>
                <a:effectLst/>
                <a:uLnTx/>
                <a:uFillTx/>
                <a:latin typeface="+mn-lt"/>
                <a:ea typeface="+mn-ea"/>
                <a:cs typeface="+mn-cs"/>
              </a:rPr>
              <a:t>www.data61.csiro.au</a:t>
            </a:r>
          </a:p>
        </p:txBody>
      </p:sp>
    </p:spTree>
    <p:extLst>
      <p:ext uri="{BB962C8B-B14F-4D97-AF65-F5344CB8AC3E}">
        <p14:creationId xmlns:p14="http://schemas.microsoft.com/office/powerpoint/2010/main" val="39748690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3 Content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11137900" cy="739775"/>
          </a:xfrm>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78187F0-1597-414C-8CB5-4B97FBD7EE66}"/>
              </a:ext>
            </a:extLst>
          </p:cNvPr>
          <p:cNvSpPr>
            <a:spLocks noGrp="1"/>
          </p:cNvSpPr>
          <p:nvPr>
            <p:ph idx="1"/>
          </p:nvPr>
        </p:nvSpPr>
        <p:spPr>
          <a:xfrm>
            <a:off x="558800" y="1676401"/>
            <a:ext cx="3600000" cy="4114800"/>
          </a:xfrm>
        </p:spPr>
        <p:txBody>
          <a:bodyPr>
            <a:noAutofit/>
          </a:bodyPr>
          <a:lstStyle>
            <a:lvl1pPr>
              <a:defRPr>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Content Placeholder 2">
            <a:extLst>
              <a:ext uri="{FF2B5EF4-FFF2-40B4-BE49-F238E27FC236}">
                <a16:creationId xmlns:a16="http://schemas.microsoft.com/office/drawing/2014/main" id="{336CDBB9-C682-412F-B088-7D85C5F5F6E9}"/>
              </a:ext>
            </a:extLst>
          </p:cNvPr>
          <p:cNvSpPr>
            <a:spLocks noGrp="1"/>
          </p:cNvSpPr>
          <p:nvPr>
            <p:ph idx="10"/>
          </p:nvPr>
        </p:nvSpPr>
        <p:spPr>
          <a:xfrm>
            <a:off x="4318000" y="1676401"/>
            <a:ext cx="3600000" cy="4114800"/>
          </a:xfrm>
        </p:spPr>
        <p:txBody>
          <a:bodyPr>
            <a:noAutofit/>
          </a:bodyPr>
          <a:lstStyle>
            <a:lvl1pPr>
              <a:defRPr>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9" name="Content Placeholder 2">
            <a:extLst>
              <a:ext uri="{FF2B5EF4-FFF2-40B4-BE49-F238E27FC236}">
                <a16:creationId xmlns:a16="http://schemas.microsoft.com/office/drawing/2014/main" id="{33D3057D-1467-49E2-AEBD-A7D53F4DCB3B}"/>
              </a:ext>
            </a:extLst>
          </p:cNvPr>
          <p:cNvSpPr>
            <a:spLocks noGrp="1"/>
          </p:cNvSpPr>
          <p:nvPr>
            <p:ph idx="11"/>
          </p:nvPr>
        </p:nvSpPr>
        <p:spPr>
          <a:xfrm>
            <a:off x="8077200" y="1676401"/>
            <a:ext cx="3600000" cy="4114800"/>
          </a:xfrm>
        </p:spPr>
        <p:txBody>
          <a:bodyPr>
            <a:noAutofit/>
          </a:bodyPr>
          <a:lstStyle>
            <a:lvl1pPr>
              <a:defRPr>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1" name="Text Placeholder 9">
            <a:extLst>
              <a:ext uri="{FF2B5EF4-FFF2-40B4-BE49-F238E27FC236}">
                <a16:creationId xmlns:a16="http://schemas.microsoft.com/office/drawing/2014/main" id="{CBC09BEA-2B20-4FCE-80F5-047C1FAB08A4}"/>
              </a:ext>
            </a:extLst>
          </p:cNvPr>
          <p:cNvSpPr>
            <a:spLocks noGrp="1"/>
          </p:cNvSpPr>
          <p:nvPr>
            <p:ph type="body" sz="quarter" idx="12" hasCustomPrompt="1"/>
          </p:nvPr>
        </p:nvSpPr>
        <p:spPr>
          <a:xfrm>
            <a:off x="558800" y="988522"/>
            <a:ext cx="11156950" cy="554528"/>
          </a:xfrm>
        </p:spPr>
        <p:txBody>
          <a:bodyPr/>
          <a:lstStyle>
            <a:lvl1pPr marL="0" indent="0">
              <a:buNone/>
              <a:defRPr b="1">
                <a:solidFill>
                  <a:schemeClr val="accent1"/>
                </a:solidFill>
              </a:defRPr>
            </a:lvl1pPr>
          </a:lstStyle>
          <a:p>
            <a:pPr lvl="0"/>
            <a:r>
              <a:rPr lang="en-US" dirty="0"/>
              <a:t>Subheading</a:t>
            </a:r>
            <a:endParaRPr lang="en-AU" dirty="0"/>
          </a:p>
        </p:txBody>
      </p:sp>
      <p:sp>
        <p:nvSpPr>
          <p:cNvPr id="4" name="Footer Placeholder 3"/>
          <p:cNvSpPr>
            <a:spLocks noGrp="1"/>
          </p:cNvSpPr>
          <p:nvPr>
            <p:ph type="ftr" sz="quarter" idx="13"/>
          </p:nvPr>
        </p:nvSpPr>
        <p:spPr/>
        <p:txBody>
          <a:bodyPr/>
          <a:lstStyle/>
          <a:p>
            <a:r>
              <a:rPr lang="en-AU"/>
              <a:t>Practical ML On Graphs</a:t>
            </a:r>
            <a:endParaRPr lang="en-AU" dirty="0"/>
          </a:p>
        </p:txBody>
      </p:sp>
      <p:sp>
        <p:nvSpPr>
          <p:cNvPr id="5" name="Slide Number Placeholder 4"/>
          <p:cNvSpPr>
            <a:spLocks noGrp="1"/>
          </p:cNvSpPr>
          <p:nvPr>
            <p:ph type="sldNum" sz="quarter" idx="14"/>
          </p:nvPr>
        </p:nvSpPr>
        <p:spPr/>
        <p:txBody>
          <a:bodyPr/>
          <a:lstStyle/>
          <a:p>
            <a:fld id="{FFF7CBAA-22EA-41CE-9725-C57ED0CEBC27}" type="slidenum">
              <a:rPr lang="en-AU" smtClean="0"/>
              <a:pPr/>
              <a:t>‹#›</a:t>
            </a:fld>
            <a:r>
              <a:rPr lang="en-AU"/>
              <a:t>  |</a:t>
            </a:r>
            <a:endParaRPr lang="en-AU" dirty="0"/>
          </a:p>
        </p:txBody>
      </p:sp>
    </p:spTree>
    <p:extLst>
      <p:ext uri="{BB962C8B-B14F-4D97-AF65-F5344CB8AC3E}">
        <p14:creationId xmlns:p14="http://schemas.microsoft.com/office/powerpoint/2010/main" val="33369518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3 Content call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11163300" cy="739775"/>
          </a:xfrm>
        </p:spPr>
        <p:txBody>
          <a:bodyPr/>
          <a:lstStyle/>
          <a:p>
            <a:r>
              <a:rPr lang="en-US"/>
              <a:t>Click to edit Master title style</a:t>
            </a:r>
            <a:endParaRPr lang="en-AU"/>
          </a:p>
        </p:txBody>
      </p:sp>
      <p:sp>
        <p:nvSpPr>
          <p:cNvPr id="6" name="Content Placeholder 2">
            <a:extLst>
              <a:ext uri="{FF2B5EF4-FFF2-40B4-BE49-F238E27FC236}">
                <a16:creationId xmlns:a16="http://schemas.microsoft.com/office/drawing/2014/main" id="{336CDBB9-C682-412F-B088-7D85C5F5F6E9}"/>
              </a:ext>
            </a:extLst>
          </p:cNvPr>
          <p:cNvSpPr>
            <a:spLocks noGrp="1"/>
          </p:cNvSpPr>
          <p:nvPr>
            <p:ph idx="10"/>
          </p:nvPr>
        </p:nvSpPr>
        <p:spPr>
          <a:xfrm>
            <a:off x="4318000" y="1676401"/>
            <a:ext cx="3600000" cy="4114800"/>
          </a:xfrm>
        </p:spPr>
        <p:txBody>
          <a:bodyPr>
            <a:noAutofit/>
          </a:bodyPr>
          <a:lstStyle>
            <a:lvl1pPr>
              <a:defRPr>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9" name="Content Placeholder 2">
            <a:extLst>
              <a:ext uri="{FF2B5EF4-FFF2-40B4-BE49-F238E27FC236}">
                <a16:creationId xmlns:a16="http://schemas.microsoft.com/office/drawing/2014/main" id="{33D3057D-1467-49E2-AEBD-A7D53F4DCB3B}"/>
              </a:ext>
            </a:extLst>
          </p:cNvPr>
          <p:cNvSpPr>
            <a:spLocks noGrp="1"/>
          </p:cNvSpPr>
          <p:nvPr>
            <p:ph idx="11"/>
          </p:nvPr>
        </p:nvSpPr>
        <p:spPr>
          <a:xfrm>
            <a:off x="8077200" y="1676401"/>
            <a:ext cx="3600000" cy="4114800"/>
          </a:xfrm>
        </p:spPr>
        <p:txBody>
          <a:bodyPr>
            <a:noAutofit/>
          </a:bodyPr>
          <a:lstStyle>
            <a:lvl1pPr>
              <a:defRPr>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Content Placeholder 4">
            <a:extLst>
              <a:ext uri="{FF2B5EF4-FFF2-40B4-BE49-F238E27FC236}">
                <a16:creationId xmlns:a16="http://schemas.microsoft.com/office/drawing/2014/main" id="{A1A10BAF-4F20-492D-9BC9-ADA14E557B29}"/>
              </a:ext>
            </a:extLst>
          </p:cNvPr>
          <p:cNvSpPr>
            <a:spLocks noGrp="1"/>
          </p:cNvSpPr>
          <p:nvPr>
            <p:ph sz="quarter" idx="12"/>
          </p:nvPr>
        </p:nvSpPr>
        <p:spPr>
          <a:xfrm>
            <a:off x="546100" y="1663700"/>
            <a:ext cx="3632200" cy="2501900"/>
          </a:xfrm>
        </p:spPr>
        <p:txBody>
          <a:bodyPr>
            <a:noAutofit/>
          </a:bodyPr>
          <a:lstStyle>
            <a:lvl1pPr marL="0" indent="0">
              <a:buNone/>
              <a:defRPr sz="2800">
                <a:solidFill>
                  <a:schemeClr val="accent1"/>
                </a:solidFill>
              </a:defRPr>
            </a:lvl1pPr>
            <a:lvl2pPr marL="0" indent="0">
              <a:buNone/>
              <a:defRPr sz="1800">
                <a:solidFill>
                  <a:schemeClr val="accent1"/>
                </a:solidFill>
              </a:defRPr>
            </a:lvl2pPr>
            <a:lvl3pPr marL="444500" indent="0">
              <a:buNone/>
              <a:defRPr sz="1800">
                <a:solidFill>
                  <a:schemeClr val="accent1"/>
                </a:solidFill>
              </a:defRPr>
            </a:lvl3pPr>
            <a:lvl4pPr marL="723900" indent="0">
              <a:buNone/>
              <a:defRPr sz="1800">
                <a:solidFill>
                  <a:schemeClr val="accent1"/>
                </a:solidFill>
              </a:defRPr>
            </a:lvl4pPr>
            <a:lvl5pPr marL="1828800" indent="0">
              <a:buNone/>
              <a:defRPr sz="1800">
                <a:solidFill>
                  <a:schemeClr val="accent1"/>
                </a:solidFill>
              </a:defRPr>
            </a:lvl5pPr>
          </a:lstStyle>
          <a:p>
            <a:pPr lvl="0"/>
            <a:r>
              <a:rPr lang="en-US" dirty="0"/>
              <a:t>Edit Master text styles</a:t>
            </a:r>
          </a:p>
          <a:p>
            <a:pPr lvl="0"/>
            <a:endParaRPr lang="en-US" dirty="0"/>
          </a:p>
        </p:txBody>
      </p:sp>
      <p:sp>
        <p:nvSpPr>
          <p:cNvPr id="11" name="Content Placeholder 2">
            <a:extLst>
              <a:ext uri="{FF2B5EF4-FFF2-40B4-BE49-F238E27FC236}">
                <a16:creationId xmlns:a16="http://schemas.microsoft.com/office/drawing/2014/main" id="{16D20028-CDD6-420B-B671-A8C109B6E88C}"/>
              </a:ext>
            </a:extLst>
          </p:cNvPr>
          <p:cNvSpPr>
            <a:spLocks noGrp="1"/>
          </p:cNvSpPr>
          <p:nvPr>
            <p:ph idx="1" hasCustomPrompt="1"/>
          </p:nvPr>
        </p:nvSpPr>
        <p:spPr>
          <a:xfrm>
            <a:off x="558800" y="4229100"/>
            <a:ext cx="3600000" cy="1562100"/>
          </a:xfrm>
        </p:spPr>
        <p:txBody>
          <a:bodyPr>
            <a:noAutofit/>
          </a:bodyPr>
          <a:lstStyle>
            <a:lvl1pPr marL="342900" indent="-342900">
              <a:spcAft>
                <a:spcPts val="600"/>
              </a:spcAft>
              <a:buFont typeface="Arial" panose="020B0604020202020204" pitchFamily="34" charset="0"/>
              <a:buChar char="•"/>
              <a:defRPr sz="2400">
                <a:solidFill>
                  <a:schemeClr val="bg1"/>
                </a:solidFill>
              </a:defRPr>
            </a:lvl1pPr>
            <a:lvl2pPr marL="285750" indent="-285750">
              <a:spcAft>
                <a:spcPts val="600"/>
              </a:spcAft>
              <a:buFont typeface="Arial" panose="020B0604020202020204" pitchFamily="34" charset="0"/>
              <a:buChar char="•"/>
              <a:defRPr sz="1600"/>
            </a:lvl2pPr>
            <a:lvl3pPr>
              <a:spcAft>
                <a:spcPts val="600"/>
              </a:spcAft>
              <a:defRPr sz="1400">
                <a:solidFill>
                  <a:schemeClr val="bg1"/>
                </a:solidFill>
              </a:defRPr>
            </a:lvl3pPr>
            <a:lvl4pPr>
              <a:spcAft>
                <a:spcPts val="600"/>
              </a:spcAft>
              <a:defRPr sz="1400">
                <a:solidFill>
                  <a:schemeClr val="bg1"/>
                </a:solidFill>
              </a:defRPr>
            </a:lvl4pPr>
            <a:lvl5pPr marL="1257300" indent="-266700">
              <a:spcAft>
                <a:spcPts val="600"/>
              </a:spcAft>
              <a:defRPr sz="1400">
                <a:solidFill>
                  <a:schemeClr val="bg1"/>
                </a:solidFill>
              </a:defRPr>
            </a:lvl5pPr>
          </a:lstStyle>
          <a:p>
            <a:pPr lvl="0"/>
            <a:r>
              <a:rPr lang="en-US" dirty="0"/>
              <a:t>Second level</a:t>
            </a:r>
          </a:p>
          <a:p>
            <a:pPr lvl="0"/>
            <a:r>
              <a:rPr lang="en-US" dirty="0"/>
              <a:t>Second level</a:t>
            </a:r>
            <a:endParaRPr lang="en-AU" dirty="0"/>
          </a:p>
        </p:txBody>
      </p:sp>
      <p:sp>
        <p:nvSpPr>
          <p:cNvPr id="12" name="Text Placeholder 9">
            <a:extLst>
              <a:ext uri="{FF2B5EF4-FFF2-40B4-BE49-F238E27FC236}">
                <a16:creationId xmlns:a16="http://schemas.microsoft.com/office/drawing/2014/main" id="{233ECBAD-B9BC-4A68-B34F-F8462368C749}"/>
              </a:ext>
            </a:extLst>
          </p:cNvPr>
          <p:cNvSpPr>
            <a:spLocks noGrp="1"/>
          </p:cNvSpPr>
          <p:nvPr>
            <p:ph type="body" sz="quarter" idx="13" hasCustomPrompt="1"/>
          </p:nvPr>
        </p:nvSpPr>
        <p:spPr>
          <a:xfrm>
            <a:off x="558800" y="988522"/>
            <a:ext cx="11214100" cy="516428"/>
          </a:xfrm>
        </p:spPr>
        <p:txBody>
          <a:bodyPr/>
          <a:lstStyle>
            <a:lvl1pPr marL="0" indent="0">
              <a:buNone/>
              <a:defRPr b="1">
                <a:solidFill>
                  <a:schemeClr val="accent1"/>
                </a:solidFill>
              </a:defRPr>
            </a:lvl1pPr>
          </a:lstStyle>
          <a:p>
            <a:pPr lvl="0"/>
            <a:r>
              <a:rPr lang="en-US" dirty="0"/>
              <a:t>Subheading</a:t>
            </a:r>
            <a:endParaRPr lang="en-AU" dirty="0"/>
          </a:p>
        </p:txBody>
      </p:sp>
      <p:sp>
        <p:nvSpPr>
          <p:cNvPr id="3" name="Footer Placeholder 2"/>
          <p:cNvSpPr>
            <a:spLocks noGrp="1"/>
          </p:cNvSpPr>
          <p:nvPr>
            <p:ph type="ftr" sz="quarter" idx="14"/>
          </p:nvPr>
        </p:nvSpPr>
        <p:spPr/>
        <p:txBody>
          <a:bodyPr/>
          <a:lstStyle/>
          <a:p>
            <a:r>
              <a:rPr lang="en-AU"/>
              <a:t>Practical ML On Graphs</a:t>
            </a:r>
            <a:endParaRPr lang="en-AU" dirty="0"/>
          </a:p>
        </p:txBody>
      </p:sp>
      <p:sp>
        <p:nvSpPr>
          <p:cNvPr id="4" name="Slide Number Placeholder 3"/>
          <p:cNvSpPr>
            <a:spLocks noGrp="1"/>
          </p:cNvSpPr>
          <p:nvPr>
            <p:ph type="sldNum" sz="quarter" idx="15"/>
          </p:nvPr>
        </p:nvSpPr>
        <p:spPr/>
        <p:txBody>
          <a:bodyPr/>
          <a:lstStyle/>
          <a:p>
            <a:fld id="{FFF7CBAA-22EA-41CE-9725-C57ED0CEBC27}" type="slidenum">
              <a:rPr lang="en-AU" smtClean="0"/>
              <a:pPr/>
              <a:t>‹#›</a:t>
            </a:fld>
            <a:r>
              <a:rPr lang="en-AU"/>
              <a:t>  |</a:t>
            </a:r>
            <a:endParaRPr lang="en-AU" dirty="0"/>
          </a:p>
        </p:txBody>
      </p:sp>
    </p:spTree>
    <p:extLst>
      <p:ext uri="{BB962C8B-B14F-4D97-AF65-F5344CB8AC3E}">
        <p14:creationId xmlns:p14="http://schemas.microsoft.com/office/powerpoint/2010/main" val="18130890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ubheading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C4DC6-5220-4B54-968B-289E372D2A56}"/>
              </a:ext>
            </a:extLst>
          </p:cNvPr>
          <p:cNvSpPr>
            <a:spLocks noGrp="1"/>
          </p:cNvSpPr>
          <p:nvPr>
            <p:ph type="title"/>
          </p:nvPr>
        </p:nvSpPr>
        <p:spPr/>
        <p:txBody>
          <a:bodyPr/>
          <a:lstStyle/>
          <a:p>
            <a:r>
              <a:rPr lang="en-US"/>
              <a:t>Click to edit Master title style</a:t>
            </a:r>
            <a:endParaRPr lang="en-AU"/>
          </a:p>
        </p:txBody>
      </p:sp>
      <p:sp>
        <p:nvSpPr>
          <p:cNvPr id="6" name="Text Placeholder 9">
            <a:extLst>
              <a:ext uri="{FF2B5EF4-FFF2-40B4-BE49-F238E27FC236}">
                <a16:creationId xmlns:a16="http://schemas.microsoft.com/office/drawing/2014/main" id="{5E1F5F21-E954-4847-846B-045230515B92}"/>
              </a:ext>
            </a:extLst>
          </p:cNvPr>
          <p:cNvSpPr>
            <a:spLocks noGrp="1"/>
          </p:cNvSpPr>
          <p:nvPr>
            <p:ph type="body" sz="quarter" idx="10" hasCustomPrompt="1"/>
          </p:nvPr>
        </p:nvSpPr>
        <p:spPr>
          <a:xfrm>
            <a:off x="558800" y="988522"/>
            <a:ext cx="10820400" cy="444500"/>
          </a:xfrm>
        </p:spPr>
        <p:txBody>
          <a:bodyPr/>
          <a:lstStyle>
            <a:lvl1pPr marL="0" indent="0">
              <a:buNone/>
              <a:defRPr b="1">
                <a:solidFill>
                  <a:schemeClr val="accent1"/>
                </a:solidFill>
              </a:defRPr>
            </a:lvl1pPr>
          </a:lstStyle>
          <a:p>
            <a:pPr lvl="0"/>
            <a:r>
              <a:rPr lang="en-US" dirty="0"/>
              <a:t>Subheading</a:t>
            </a:r>
            <a:endParaRPr lang="en-AU" dirty="0"/>
          </a:p>
        </p:txBody>
      </p:sp>
      <p:sp>
        <p:nvSpPr>
          <p:cNvPr id="3" name="Footer Placeholder 2"/>
          <p:cNvSpPr>
            <a:spLocks noGrp="1"/>
          </p:cNvSpPr>
          <p:nvPr>
            <p:ph type="ftr" sz="quarter" idx="11"/>
          </p:nvPr>
        </p:nvSpPr>
        <p:spPr/>
        <p:txBody>
          <a:bodyPr/>
          <a:lstStyle/>
          <a:p>
            <a:r>
              <a:rPr lang="en-AU"/>
              <a:t>Practical ML On Graphs</a:t>
            </a:r>
            <a:endParaRPr lang="en-AU" dirty="0"/>
          </a:p>
        </p:txBody>
      </p:sp>
      <p:sp>
        <p:nvSpPr>
          <p:cNvPr id="4" name="Slide Number Placeholder 3"/>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Tree>
    <p:extLst>
      <p:ext uri="{BB962C8B-B14F-4D97-AF65-F5344CB8AC3E}">
        <p14:creationId xmlns:p14="http://schemas.microsoft.com/office/powerpoint/2010/main" val="3182398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Call ou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53B7583-404C-4581-9000-BC59435A4A8A}"/>
              </a:ext>
            </a:extLst>
          </p:cNvPr>
          <p:cNvSpPr>
            <a:spLocks noGrp="1"/>
          </p:cNvSpPr>
          <p:nvPr>
            <p:ph sz="quarter" idx="13"/>
          </p:nvPr>
        </p:nvSpPr>
        <p:spPr>
          <a:xfrm>
            <a:off x="552450" y="1638300"/>
            <a:ext cx="10820400" cy="3771900"/>
          </a:xfrm>
        </p:spPr>
        <p:txBody>
          <a:bodyPr vert="horz" lIns="91440" tIns="45720" rIns="91440" bIns="45720" rtlCol="0" anchor="ctr">
            <a:normAutofit/>
          </a:bodyPr>
          <a:lstStyle>
            <a:lvl1pPr marL="0" indent="0">
              <a:buNone/>
              <a:defRPr lang="en-US" sz="6600" b="1" dirty="0" smtClean="0">
                <a:latin typeface="+mj-lt"/>
                <a:ea typeface="+mj-ea"/>
                <a:cs typeface="+mj-cs"/>
              </a:defRPr>
            </a:lvl1pPr>
          </a:lstStyle>
          <a:p>
            <a:pPr marL="628650" lvl="0" indent="-857250" algn="ctr">
              <a:spcBef>
                <a:spcPct val="0"/>
              </a:spcBef>
            </a:pPr>
            <a:r>
              <a:rPr lang="en-US" dirty="0"/>
              <a:t>Edit Master text styles</a:t>
            </a:r>
          </a:p>
        </p:txBody>
      </p:sp>
      <p:sp>
        <p:nvSpPr>
          <p:cNvPr id="2" name="Title 1">
            <a:extLst>
              <a:ext uri="{FF2B5EF4-FFF2-40B4-BE49-F238E27FC236}">
                <a16:creationId xmlns:a16="http://schemas.microsoft.com/office/drawing/2014/main" id="{580C4DC6-5220-4B54-968B-289E372D2A56}"/>
              </a:ext>
            </a:extLst>
          </p:cNvPr>
          <p:cNvSpPr>
            <a:spLocks noGrp="1"/>
          </p:cNvSpPr>
          <p:nvPr>
            <p:ph type="title"/>
          </p:nvPr>
        </p:nvSpPr>
        <p:spPr/>
        <p:txBody>
          <a:bodyPr/>
          <a:lstStyle/>
          <a:p>
            <a:r>
              <a:rPr lang="en-US"/>
              <a:t>Click to edit Master title style</a:t>
            </a:r>
            <a:endParaRPr lang="en-AU"/>
          </a:p>
        </p:txBody>
      </p:sp>
      <p:sp>
        <p:nvSpPr>
          <p:cNvPr id="7" name="Text Placeholder 9">
            <a:extLst>
              <a:ext uri="{FF2B5EF4-FFF2-40B4-BE49-F238E27FC236}">
                <a16:creationId xmlns:a16="http://schemas.microsoft.com/office/drawing/2014/main" id="{DABEED3E-9445-4287-8146-B723FD114E1C}"/>
              </a:ext>
            </a:extLst>
          </p:cNvPr>
          <p:cNvSpPr>
            <a:spLocks noGrp="1"/>
          </p:cNvSpPr>
          <p:nvPr>
            <p:ph type="body" sz="quarter" idx="10" hasCustomPrompt="1"/>
          </p:nvPr>
        </p:nvSpPr>
        <p:spPr>
          <a:xfrm>
            <a:off x="558800" y="988522"/>
            <a:ext cx="10820400" cy="444500"/>
          </a:xfrm>
        </p:spPr>
        <p:txBody>
          <a:bodyPr/>
          <a:lstStyle>
            <a:lvl1pPr marL="0" indent="0">
              <a:buNone/>
              <a:defRPr b="1">
                <a:solidFill>
                  <a:schemeClr val="accent1"/>
                </a:solidFill>
              </a:defRPr>
            </a:lvl1pPr>
          </a:lstStyle>
          <a:p>
            <a:pPr lvl="0"/>
            <a:r>
              <a:rPr lang="en-US" dirty="0"/>
              <a:t>Subheading</a:t>
            </a:r>
            <a:endParaRPr lang="en-AU" dirty="0"/>
          </a:p>
        </p:txBody>
      </p:sp>
      <p:sp>
        <p:nvSpPr>
          <p:cNvPr id="3" name="Footer Placeholder 2"/>
          <p:cNvSpPr>
            <a:spLocks noGrp="1"/>
          </p:cNvSpPr>
          <p:nvPr>
            <p:ph type="ftr" sz="quarter" idx="14"/>
          </p:nvPr>
        </p:nvSpPr>
        <p:spPr/>
        <p:txBody>
          <a:bodyPr/>
          <a:lstStyle/>
          <a:p>
            <a:r>
              <a:rPr lang="en-AU"/>
              <a:t>Practical ML On Graphs</a:t>
            </a:r>
            <a:endParaRPr lang="en-AU" dirty="0"/>
          </a:p>
        </p:txBody>
      </p:sp>
      <p:sp>
        <p:nvSpPr>
          <p:cNvPr id="5" name="Slide Number Placeholder 4"/>
          <p:cNvSpPr>
            <a:spLocks noGrp="1"/>
          </p:cNvSpPr>
          <p:nvPr>
            <p:ph type="sldNum" sz="quarter" idx="15"/>
          </p:nvPr>
        </p:nvSpPr>
        <p:spPr/>
        <p:txBody>
          <a:bodyPr/>
          <a:lstStyle/>
          <a:p>
            <a:fld id="{FFF7CBAA-22EA-41CE-9725-C57ED0CEBC27}" type="slidenum">
              <a:rPr lang="en-AU" smtClean="0"/>
              <a:pPr/>
              <a:t>‹#›</a:t>
            </a:fld>
            <a:r>
              <a:rPr lang="en-AU"/>
              <a:t>  |</a:t>
            </a:r>
            <a:endParaRPr lang="en-AU" dirty="0"/>
          </a:p>
        </p:txBody>
      </p:sp>
    </p:spTree>
    <p:extLst>
      <p:ext uri="{BB962C8B-B14F-4D97-AF65-F5344CB8AC3E}">
        <p14:creationId xmlns:p14="http://schemas.microsoft.com/office/powerpoint/2010/main" val="20809357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Practical ML On Graphs</a:t>
            </a:r>
            <a:endParaRPr lang="en-AU" dirty="0"/>
          </a:p>
        </p:txBody>
      </p:sp>
      <p:sp>
        <p:nvSpPr>
          <p:cNvPr id="3" name="Slide Number Placeholder 2"/>
          <p:cNvSpPr>
            <a:spLocks noGrp="1"/>
          </p:cNvSpPr>
          <p:nvPr>
            <p:ph type="sldNum" sz="quarter" idx="11"/>
          </p:nvPr>
        </p:nvSpPr>
        <p:spPr/>
        <p:txBody>
          <a:bodyPr/>
          <a:lstStyle/>
          <a:p>
            <a:fld id="{FFF7CBAA-22EA-41CE-9725-C57ED0CEBC27}" type="slidenum">
              <a:rPr lang="en-AU" smtClean="0"/>
              <a:pPr/>
              <a:t>‹#›</a:t>
            </a:fld>
            <a:r>
              <a:rPr lang="en-AU"/>
              <a:t>  |</a:t>
            </a:r>
            <a:endParaRPr lang="en-AU" dirty="0"/>
          </a:p>
        </p:txBody>
      </p:sp>
    </p:spTree>
    <p:extLst>
      <p:ext uri="{BB962C8B-B14F-4D97-AF65-F5344CB8AC3E}">
        <p14:creationId xmlns:p14="http://schemas.microsoft.com/office/powerpoint/2010/main" val="223143419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 Title and Content + background">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47967" b="36838"/>
          <a:stretch/>
        </p:blipFill>
        <p:spPr>
          <a:xfrm>
            <a:off x="5848350" y="-2"/>
            <a:ext cx="6344028" cy="4333877"/>
          </a:xfrm>
          <a:prstGeom prst="rect">
            <a:avLst/>
          </a:prstGeom>
        </p:spPr>
      </p:pic>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10820400" cy="739775"/>
          </a:xfrm>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78187F0-1597-414C-8CB5-4B97FBD7EE66}"/>
              </a:ext>
            </a:extLst>
          </p:cNvPr>
          <p:cNvSpPr>
            <a:spLocks noGrp="1"/>
          </p:cNvSpPr>
          <p:nvPr>
            <p:ph idx="1"/>
          </p:nvPr>
        </p:nvSpPr>
        <p:spPr>
          <a:xfrm>
            <a:off x="558800" y="1676401"/>
            <a:ext cx="7317715" cy="4114800"/>
          </a:xfrm>
        </p:spPr>
        <p:txBody>
          <a:bodyPr/>
          <a:lstStyle>
            <a:lvl1pPr>
              <a:defRPr>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Footer Placeholder 3"/>
          <p:cNvSpPr>
            <a:spLocks noGrp="1"/>
          </p:cNvSpPr>
          <p:nvPr>
            <p:ph type="ftr" sz="quarter" idx="11"/>
          </p:nvPr>
        </p:nvSpPr>
        <p:spPr/>
        <p:txBody>
          <a:bodyPr/>
          <a:lstStyle/>
          <a:p>
            <a:r>
              <a:rPr lang="en-AU"/>
              <a:t>Practical ML On Graphs</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Tree>
    <p:extLst>
      <p:ext uri="{BB962C8B-B14F-4D97-AF65-F5344CB8AC3E}">
        <p14:creationId xmlns:p14="http://schemas.microsoft.com/office/powerpoint/2010/main" val="30790226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 Title and Content + background">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69767" b="29759"/>
          <a:stretch/>
        </p:blipFill>
        <p:spPr>
          <a:xfrm>
            <a:off x="8505824" y="0"/>
            <a:ext cx="3686175" cy="4819650"/>
          </a:xfrm>
          <a:prstGeom prst="rect">
            <a:avLst/>
          </a:prstGeom>
        </p:spPr>
      </p:pic>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10820400" cy="739775"/>
          </a:xfrm>
        </p:spPr>
        <p:txBody>
          <a:bodyPr/>
          <a:lstStyle/>
          <a:p>
            <a:r>
              <a:rPr lang="en-US"/>
              <a:t>Click to edit Master title style</a:t>
            </a:r>
            <a:endParaRPr lang="en-AU"/>
          </a:p>
        </p:txBody>
      </p:sp>
      <p:sp>
        <p:nvSpPr>
          <p:cNvPr id="4" name="Footer Placeholder 3"/>
          <p:cNvSpPr>
            <a:spLocks noGrp="1"/>
          </p:cNvSpPr>
          <p:nvPr>
            <p:ph type="ftr" sz="quarter" idx="11"/>
          </p:nvPr>
        </p:nvSpPr>
        <p:spPr/>
        <p:txBody>
          <a:bodyPr/>
          <a:lstStyle/>
          <a:p>
            <a:r>
              <a:rPr lang="en-AU"/>
              <a:t>Practical ML On Graphs</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
        <p:nvSpPr>
          <p:cNvPr id="7" name="Content Placeholder 2">
            <a:extLst>
              <a:ext uri="{FF2B5EF4-FFF2-40B4-BE49-F238E27FC236}">
                <a16:creationId xmlns:a16="http://schemas.microsoft.com/office/drawing/2014/main" id="{978187F0-1597-414C-8CB5-4B97FBD7EE66}"/>
              </a:ext>
            </a:extLst>
          </p:cNvPr>
          <p:cNvSpPr>
            <a:spLocks noGrp="1"/>
          </p:cNvSpPr>
          <p:nvPr>
            <p:ph idx="1"/>
          </p:nvPr>
        </p:nvSpPr>
        <p:spPr>
          <a:xfrm>
            <a:off x="558800" y="1676401"/>
            <a:ext cx="7886931" cy="4114800"/>
          </a:xfrm>
        </p:spPr>
        <p:txBody>
          <a:bodyPr/>
          <a:lstStyle>
            <a:lvl1pPr>
              <a:defRPr>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5207354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Title and Content + background">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7346" b="9215"/>
          <a:stretch/>
        </p:blipFill>
        <p:spPr>
          <a:xfrm>
            <a:off x="0" y="0"/>
            <a:ext cx="10077450" cy="6229350"/>
          </a:xfrm>
          <a:prstGeom prst="rect">
            <a:avLst/>
          </a:prstGeom>
        </p:spPr>
      </p:pic>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10820400" cy="739775"/>
          </a:xfrm>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78187F0-1597-414C-8CB5-4B97FBD7EE66}"/>
              </a:ext>
            </a:extLst>
          </p:cNvPr>
          <p:cNvSpPr>
            <a:spLocks noGrp="1"/>
          </p:cNvSpPr>
          <p:nvPr>
            <p:ph idx="1" hasCustomPrompt="1"/>
          </p:nvPr>
        </p:nvSpPr>
        <p:spPr>
          <a:xfrm>
            <a:off x="2738120" y="2087880"/>
            <a:ext cx="1925320" cy="1082040"/>
          </a:xfrm>
        </p:spPr>
        <p:txBody>
          <a:bodyPr anchor="ctr" anchorCtr="0"/>
          <a:lstStyle>
            <a:lvl1pPr marL="0" indent="0" algn="ctr">
              <a:buNone/>
              <a:defRPr>
                <a:solidFill>
                  <a:schemeClr val="bg1"/>
                </a:solidFill>
              </a:defRPr>
            </a:lvl1pPr>
            <a:lvl2pPr>
              <a:defRPr sz="1600">
                <a:solidFill>
                  <a:schemeClr val="bg1"/>
                </a:solidFill>
              </a:defRPr>
            </a:lvl2pPr>
            <a:lvl3pPr>
              <a:defRPr sz="1400">
                <a:solidFill>
                  <a:schemeClr val="bg1"/>
                </a:solidFill>
              </a:defRPr>
            </a:lvl3pPr>
            <a:lvl4pPr>
              <a:defRPr sz="1400">
                <a:solidFill>
                  <a:schemeClr val="bg1"/>
                </a:solidFill>
              </a:defRPr>
            </a:lvl4pPr>
            <a:lvl5pPr marL="1257300" indent="-266700">
              <a:defRPr sz="1400">
                <a:solidFill>
                  <a:schemeClr val="bg1"/>
                </a:solidFill>
              </a:defRPr>
            </a:lvl5pPr>
          </a:lstStyle>
          <a:p>
            <a:pPr lvl="0"/>
            <a:r>
              <a:rPr lang="en-US" dirty="0"/>
              <a:t>Edit Master text styles</a:t>
            </a:r>
          </a:p>
        </p:txBody>
      </p:sp>
      <p:sp>
        <p:nvSpPr>
          <p:cNvPr id="4" name="Footer Placeholder 3"/>
          <p:cNvSpPr>
            <a:spLocks noGrp="1"/>
          </p:cNvSpPr>
          <p:nvPr>
            <p:ph type="ftr" sz="quarter" idx="11"/>
          </p:nvPr>
        </p:nvSpPr>
        <p:spPr/>
        <p:txBody>
          <a:bodyPr/>
          <a:lstStyle/>
          <a:p>
            <a:r>
              <a:rPr lang="en-AU"/>
              <a:t>Practical ML On Graphs</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
        <p:nvSpPr>
          <p:cNvPr id="9" name="Content Placeholder 2">
            <a:extLst>
              <a:ext uri="{FF2B5EF4-FFF2-40B4-BE49-F238E27FC236}">
                <a16:creationId xmlns:a16="http://schemas.microsoft.com/office/drawing/2014/main" id="{978187F0-1597-414C-8CB5-4B97FBD7EE66}"/>
              </a:ext>
            </a:extLst>
          </p:cNvPr>
          <p:cNvSpPr>
            <a:spLocks noGrp="1"/>
          </p:cNvSpPr>
          <p:nvPr>
            <p:ph idx="13" hasCustomPrompt="1"/>
          </p:nvPr>
        </p:nvSpPr>
        <p:spPr>
          <a:xfrm>
            <a:off x="4663440" y="2087880"/>
            <a:ext cx="1925320" cy="1082040"/>
          </a:xfrm>
        </p:spPr>
        <p:txBody>
          <a:bodyPr anchor="ctr" anchorCtr="0"/>
          <a:lstStyle>
            <a:lvl1pPr marL="0" indent="0" algn="ctr">
              <a:buNone/>
              <a:defRPr>
                <a:solidFill>
                  <a:schemeClr val="bg1"/>
                </a:solidFill>
              </a:defRPr>
            </a:lvl1pPr>
            <a:lvl2pPr>
              <a:defRPr sz="1600">
                <a:solidFill>
                  <a:schemeClr val="bg1"/>
                </a:solidFill>
              </a:defRPr>
            </a:lvl2pPr>
            <a:lvl3pPr>
              <a:defRPr sz="1400">
                <a:solidFill>
                  <a:schemeClr val="bg1"/>
                </a:solidFill>
              </a:defRPr>
            </a:lvl3pPr>
            <a:lvl4pPr>
              <a:defRPr sz="1400">
                <a:solidFill>
                  <a:schemeClr val="bg1"/>
                </a:solidFill>
              </a:defRPr>
            </a:lvl4pPr>
            <a:lvl5pPr marL="1257300" indent="-266700">
              <a:defRPr sz="1400">
                <a:solidFill>
                  <a:schemeClr val="bg1"/>
                </a:solidFill>
              </a:defRPr>
            </a:lvl5pPr>
          </a:lstStyle>
          <a:p>
            <a:pPr lvl="0"/>
            <a:r>
              <a:rPr lang="en-US" dirty="0"/>
              <a:t>Edit Master text styles</a:t>
            </a:r>
          </a:p>
        </p:txBody>
      </p:sp>
      <p:sp>
        <p:nvSpPr>
          <p:cNvPr id="10" name="Content Placeholder 2">
            <a:extLst>
              <a:ext uri="{FF2B5EF4-FFF2-40B4-BE49-F238E27FC236}">
                <a16:creationId xmlns:a16="http://schemas.microsoft.com/office/drawing/2014/main" id="{978187F0-1597-414C-8CB5-4B97FBD7EE66}"/>
              </a:ext>
            </a:extLst>
          </p:cNvPr>
          <p:cNvSpPr>
            <a:spLocks noGrp="1"/>
          </p:cNvSpPr>
          <p:nvPr>
            <p:ph idx="14" hasCustomPrompt="1"/>
          </p:nvPr>
        </p:nvSpPr>
        <p:spPr>
          <a:xfrm>
            <a:off x="6588760" y="2087880"/>
            <a:ext cx="1925320" cy="1082040"/>
          </a:xfrm>
        </p:spPr>
        <p:txBody>
          <a:bodyPr anchor="ctr" anchorCtr="0"/>
          <a:lstStyle>
            <a:lvl1pPr marL="0" indent="0" algn="ctr">
              <a:buNone/>
              <a:defRPr>
                <a:solidFill>
                  <a:schemeClr val="bg1"/>
                </a:solidFill>
              </a:defRPr>
            </a:lvl1pPr>
            <a:lvl2pPr>
              <a:defRPr sz="1600">
                <a:solidFill>
                  <a:schemeClr val="bg1"/>
                </a:solidFill>
              </a:defRPr>
            </a:lvl2pPr>
            <a:lvl3pPr>
              <a:defRPr sz="1400">
                <a:solidFill>
                  <a:schemeClr val="bg1"/>
                </a:solidFill>
              </a:defRPr>
            </a:lvl3pPr>
            <a:lvl4pPr>
              <a:defRPr sz="1400">
                <a:solidFill>
                  <a:schemeClr val="bg1"/>
                </a:solidFill>
              </a:defRPr>
            </a:lvl4pPr>
            <a:lvl5pPr marL="1257300" indent="-266700">
              <a:defRPr sz="1400">
                <a:solidFill>
                  <a:schemeClr val="bg1"/>
                </a:solidFill>
              </a:defRPr>
            </a:lvl5pPr>
          </a:lstStyle>
          <a:p>
            <a:pPr lvl="0"/>
            <a:r>
              <a:rPr lang="en-US" dirty="0"/>
              <a:t>Edit Master text styles</a:t>
            </a:r>
          </a:p>
        </p:txBody>
      </p:sp>
      <p:sp>
        <p:nvSpPr>
          <p:cNvPr id="11" name="Content Placeholder 2">
            <a:extLst>
              <a:ext uri="{FF2B5EF4-FFF2-40B4-BE49-F238E27FC236}">
                <a16:creationId xmlns:a16="http://schemas.microsoft.com/office/drawing/2014/main" id="{978187F0-1597-414C-8CB5-4B97FBD7EE66}"/>
              </a:ext>
            </a:extLst>
          </p:cNvPr>
          <p:cNvSpPr>
            <a:spLocks noGrp="1"/>
          </p:cNvSpPr>
          <p:nvPr>
            <p:ph idx="15" hasCustomPrompt="1"/>
          </p:nvPr>
        </p:nvSpPr>
        <p:spPr>
          <a:xfrm>
            <a:off x="3685540" y="4152900"/>
            <a:ext cx="1925320" cy="1082040"/>
          </a:xfrm>
        </p:spPr>
        <p:txBody>
          <a:bodyPr anchor="ctr" anchorCtr="0"/>
          <a:lstStyle>
            <a:lvl1pPr marL="0" indent="0" algn="ctr">
              <a:buNone/>
              <a:defRPr>
                <a:solidFill>
                  <a:schemeClr val="bg1"/>
                </a:solidFill>
              </a:defRPr>
            </a:lvl1pPr>
            <a:lvl2pPr>
              <a:defRPr sz="1600">
                <a:solidFill>
                  <a:schemeClr val="bg1"/>
                </a:solidFill>
              </a:defRPr>
            </a:lvl2pPr>
            <a:lvl3pPr>
              <a:defRPr sz="1400">
                <a:solidFill>
                  <a:schemeClr val="bg1"/>
                </a:solidFill>
              </a:defRPr>
            </a:lvl3pPr>
            <a:lvl4pPr>
              <a:defRPr sz="1400">
                <a:solidFill>
                  <a:schemeClr val="bg1"/>
                </a:solidFill>
              </a:defRPr>
            </a:lvl4pPr>
            <a:lvl5pPr marL="1257300" indent="-266700">
              <a:defRPr sz="1400">
                <a:solidFill>
                  <a:schemeClr val="bg1"/>
                </a:solidFill>
              </a:defRPr>
            </a:lvl5pPr>
          </a:lstStyle>
          <a:p>
            <a:pPr lvl="0"/>
            <a:r>
              <a:rPr lang="en-US" dirty="0"/>
              <a:t>Edit Master text styles</a:t>
            </a:r>
          </a:p>
        </p:txBody>
      </p:sp>
      <p:sp>
        <p:nvSpPr>
          <p:cNvPr id="12" name="Content Placeholder 2">
            <a:extLst>
              <a:ext uri="{FF2B5EF4-FFF2-40B4-BE49-F238E27FC236}">
                <a16:creationId xmlns:a16="http://schemas.microsoft.com/office/drawing/2014/main" id="{978187F0-1597-414C-8CB5-4B97FBD7EE66}"/>
              </a:ext>
            </a:extLst>
          </p:cNvPr>
          <p:cNvSpPr>
            <a:spLocks noGrp="1"/>
          </p:cNvSpPr>
          <p:nvPr>
            <p:ph idx="16" hasCustomPrompt="1"/>
          </p:nvPr>
        </p:nvSpPr>
        <p:spPr>
          <a:xfrm>
            <a:off x="5610860" y="4152900"/>
            <a:ext cx="1925320" cy="1082040"/>
          </a:xfrm>
        </p:spPr>
        <p:txBody>
          <a:bodyPr anchor="ctr" anchorCtr="0"/>
          <a:lstStyle>
            <a:lvl1pPr marL="0" indent="0" algn="ctr">
              <a:buNone/>
              <a:defRPr>
                <a:solidFill>
                  <a:schemeClr val="bg1"/>
                </a:solidFill>
              </a:defRPr>
            </a:lvl1pPr>
            <a:lvl2pPr>
              <a:defRPr sz="1600">
                <a:solidFill>
                  <a:schemeClr val="bg1"/>
                </a:solidFill>
              </a:defRPr>
            </a:lvl2pPr>
            <a:lvl3pPr>
              <a:defRPr sz="1400">
                <a:solidFill>
                  <a:schemeClr val="bg1"/>
                </a:solidFill>
              </a:defRPr>
            </a:lvl3pPr>
            <a:lvl4pPr>
              <a:defRPr sz="1400">
                <a:solidFill>
                  <a:schemeClr val="bg1"/>
                </a:solidFill>
              </a:defRPr>
            </a:lvl4pPr>
            <a:lvl5pPr marL="1257300" indent="-266700">
              <a:defRPr sz="1400">
                <a:solidFill>
                  <a:schemeClr val="bg1"/>
                </a:solidFill>
              </a:defRPr>
            </a:lvl5pPr>
          </a:lstStyle>
          <a:p>
            <a:pPr lvl="0"/>
            <a:r>
              <a:rPr lang="en-US" dirty="0"/>
              <a:t>Edit Master text styles</a:t>
            </a:r>
          </a:p>
        </p:txBody>
      </p:sp>
      <p:sp>
        <p:nvSpPr>
          <p:cNvPr id="13" name="Content Placeholder 2">
            <a:extLst>
              <a:ext uri="{FF2B5EF4-FFF2-40B4-BE49-F238E27FC236}">
                <a16:creationId xmlns:a16="http://schemas.microsoft.com/office/drawing/2014/main" id="{978187F0-1597-414C-8CB5-4B97FBD7EE66}"/>
              </a:ext>
            </a:extLst>
          </p:cNvPr>
          <p:cNvSpPr>
            <a:spLocks noGrp="1"/>
          </p:cNvSpPr>
          <p:nvPr>
            <p:ph idx="17" hasCustomPrompt="1"/>
          </p:nvPr>
        </p:nvSpPr>
        <p:spPr>
          <a:xfrm>
            <a:off x="7536180" y="4152900"/>
            <a:ext cx="1925320" cy="1082040"/>
          </a:xfrm>
        </p:spPr>
        <p:txBody>
          <a:bodyPr anchor="ctr" anchorCtr="0"/>
          <a:lstStyle>
            <a:lvl1pPr marL="0" indent="0" algn="ctr">
              <a:buNone/>
              <a:defRPr>
                <a:solidFill>
                  <a:schemeClr val="bg1"/>
                </a:solidFill>
              </a:defRPr>
            </a:lvl1pPr>
            <a:lvl2pPr>
              <a:defRPr sz="1600">
                <a:solidFill>
                  <a:schemeClr val="bg1"/>
                </a:solidFill>
              </a:defRPr>
            </a:lvl2pPr>
            <a:lvl3pPr>
              <a:defRPr sz="1400">
                <a:solidFill>
                  <a:schemeClr val="bg1"/>
                </a:solidFill>
              </a:defRPr>
            </a:lvl3pPr>
            <a:lvl4pPr>
              <a:defRPr sz="1400">
                <a:solidFill>
                  <a:schemeClr val="bg1"/>
                </a:solidFill>
              </a:defRPr>
            </a:lvl4pPr>
            <a:lvl5pPr marL="1257300" indent="-266700">
              <a:defRPr sz="1400">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20775819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 Title and Content + background">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0701" b="16433"/>
          <a:stretch/>
        </p:blipFill>
        <p:spPr>
          <a:xfrm>
            <a:off x="8620124" y="0"/>
            <a:ext cx="3572253" cy="5734050"/>
          </a:xfrm>
          <a:prstGeom prst="rect">
            <a:avLst/>
          </a:prstGeom>
        </p:spPr>
      </p:pic>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8404131" cy="739775"/>
          </a:xfrm>
        </p:spPr>
        <p:txBody>
          <a:bodyPr/>
          <a:lstStyle/>
          <a:p>
            <a:r>
              <a:rPr lang="en-US"/>
              <a:t>Click to edit Master title style</a:t>
            </a:r>
            <a:endParaRPr lang="en-AU"/>
          </a:p>
        </p:txBody>
      </p:sp>
      <p:sp>
        <p:nvSpPr>
          <p:cNvPr id="4" name="Footer Placeholder 3"/>
          <p:cNvSpPr>
            <a:spLocks noGrp="1"/>
          </p:cNvSpPr>
          <p:nvPr>
            <p:ph type="ftr" sz="quarter" idx="11"/>
          </p:nvPr>
        </p:nvSpPr>
        <p:spPr/>
        <p:txBody>
          <a:bodyPr/>
          <a:lstStyle/>
          <a:p>
            <a:r>
              <a:rPr lang="en-AU"/>
              <a:t>Practical ML On Graphs</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
        <p:nvSpPr>
          <p:cNvPr id="8" name="Content Placeholder 2">
            <a:extLst>
              <a:ext uri="{FF2B5EF4-FFF2-40B4-BE49-F238E27FC236}">
                <a16:creationId xmlns:a16="http://schemas.microsoft.com/office/drawing/2014/main" id="{978187F0-1597-414C-8CB5-4B97FBD7EE66}"/>
              </a:ext>
            </a:extLst>
          </p:cNvPr>
          <p:cNvSpPr>
            <a:spLocks noGrp="1"/>
          </p:cNvSpPr>
          <p:nvPr>
            <p:ph idx="1"/>
          </p:nvPr>
        </p:nvSpPr>
        <p:spPr>
          <a:xfrm>
            <a:off x="558800" y="1676401"/>
            <a:ext cx="8061324" cy="4114800"/>
          </a:xfrm>
        </p:spPr>
        <p:txBody>
          <a:bodyPr/>
          <a:lstStyle>
            <a:lvl1pPr>
              <a:defRPr>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29119413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 Title and Content + background">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68047" t="3748" b="17818"/>
          <a:stretch/>
        </p:blipFill>
        <p:spPr>
          <a:xfrm>
            <a:off x="8296274" y="0"/>
            <a:ext cx="3895725" cy="5381626"/>
          </a:xfrm>
          <a:prstGeom prst="rect">
            <a:avLst/>
          </a:prstGeom>
        </p:spPr>
      </p:pic>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8422238" cy="739775"/>
          </a:xfrm>
        </p:spPr>
        <p:txBody>
          <a:bodyPr/>
          <a:lstStyle/>
          <a:p>
            <a:r>
              <a:rPr lang="en-US"/>
              <a:t>Click to edit Master title style</a:t>
            </a:r>
            <a:endParaRPr lang="en-AU"/>
          </a:p>
        </p:txBody>
      </p:sp>
      <p:sp>
        <p:nvSpPr>
          <p:cNvPr id="4" name="Footer Placeholder 3"/>
          <p:cNvSpPr>
            <a:spLocks noGrp="1"/>
          </p:cNvSpPr>
          <p:nvPr>
            <p:ph type="ftr" sz="quarter" idx="11"/>
          </p:nvPr>
        </p:nvSpPr>
        <p:spPr/>
        <p:txBody>
          <a:bodyPr/>
          <a:lstStyle/>
          <a:p>
            <a:r>
              <a:rPr lang="en-AU"/>
              <a:t>Practical ML On Graphs</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
        <p:nvSpPr>
          <p:cNvPr id="8" name="Content Placeholder 2">
            <a:extLst>
              <a:ext uri="{FF2B5EF4-FFF2-40B4-BE49-F238E27FC236}">
                <a16:creationId xmlns:a16="http://schemas.microsoft.com/office/drawing/2014/main" id="{978187F0-1597-414C-8CB5-4B97FBD7EE66}"/>
              </a:ext>
            </a:extLst>
          </p:cNvPr>
          <p:cNvSpPr>
            <a:spLocks noGrp="1"/>
          </p:cNvSpPr>
          <p:nvPr>
            <p:ph idx="1"/>
          </p:nvPr>
        </p:nvSpPr>
        <p:spPr>
          <a:xfrm>
            <a:off x="558800" y="1676401"/>
            <a:ext cx="7537236" cy="4114800"/>
          </a:xfrm>
        </p:spPr>
        <p:txBody>
          <a:bodyPr/>
          <a:lstStyle>
            <a:lvl1pPr>
              <a:defRPr>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3845649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4351338"/>
          </a:xfrm>
          <a:prstGeom prst="rect">
            <a:avLst/>
          </a:prstGeo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AU"/>
              <a:t>Practical ML On Graphs</a:t>
            </a:r>
          </a:p>
        </p:txBody>
      </p:sp>
      <p:sp>
        <p:nvSpPr>
          <p:cNvPr id="6" name="Text Placeholder 7"/>
          <p:cNvSpPr>
            <a:spLocks noGrp="1"/>
          </p:cNvSpPr>
          <p:nvPr>
            <p:ph type="body" sz="quarter" idx="13" hasCustomPrompt="1"/>
          </p:nvPr>
        </p:nvSpPr>
        <p:spPr>
          <a:xfrm>
            <a:off x="480484" y="270000"/>
            <a:ext cx="11280000" cy="853200"/>
          </a:xfrm>
          <a:prstGeom prst="rect">
            <a:avLst/>
          </a:prstGeom>
        </p:spPr>
        <p:txBody>
          <a:bodyPr>
            <a:normAutofit/>
          </a:bodyPr>
          <a:lstStyle>
            <a:lvl1pPr marL="0" indent="0">
              <a:lnSpc>
                <a:spcPct val="100000"/>
              </a:lnSpc>
              <a:spcBef>
                <a:spcPts val="0"/>
              </a:spcBef>
              <a:spcAft>
                <a:spcPts val="300"/>
              </a:spcAft>
              <a:buNone/>
              <a:defRPr sz="3200" b="1">
                <a:solidFill>
                  <a:schemeClr val="tx1"/>
                </a:solidFill>
              </a:defRPr>
            </a:lvl1pPr>
            <a:lvl2pPr marL="0" indent="0">
              <a:lnSpc>
                <a:spcPct val="80000"/>
              </a:lnSpc>
              <a:spcBef>
                <a:spcPts val="0"/>
              </a:spcBef>
              <a:buNone/>
              <a:defRPr sz="2200" b="1">
                <a:solidFill>
                  <a:schemeClr val="accent1"/>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8" name="Slide Number Placeholder 17"/>
          <p:cNvSpPr>
            <a:spLocks noGrp="1"/>
          </p:cNvSpPr>
          <p:nvPr>
            <p:ph type="sldNum" sz="quarter" idx="4"/>
          </p:nvPr>
        </p:nvSpPr>
        <p:spPr>
          <a:xfrm>
            <a:off x="440267" y="6504332"/>
            <a:ext cx="385052" cy="127346"/>
          </a:xfrm>
          <a:prstGeom prst="rect">
            <a:avLst/>
          </a:prstGeom>
        </p:spPr>
        <p:txBody>
          <a:bodyPr vert="horz" lIns="0" tIns="0" rIns="0" bIns="0" rtlCol="0" anchor="ctr"/>
          <a:lstStyle>
            <a:lvl1pPr algn="r">
              <a:defRPr sz="900">
                <a:solidFill>
                  <a:schemeClr val="bg1"/>
                </a:solidFill>
              </a:defRPr>
            </a:lvl1p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216167740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 Title and Content + background">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72734" b="27675"/>
          <a:stretch/>
        </p:blipFill>
        <p:spPr>
          <a:xfrm>
            <a:off x="8867774" y="0"/>
            <a:ext cx="3324225" cy="4962526"/>
          </a:xfrm>
          <a:prstGeom prst="rect">
            <a:avLst/>
          </a:prstGeom>
        </p:spPr>
      </p:pic>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9327584" cy="739775"/>
          </a:xfrm>
        </p:spPr>
        <p:txBody>
          <a:bodyPr/>
          <a:lstStyle/>
          <a:p>
            <a:r>
              <a:rPr lang="en-US"/>
              <a:t>Click to edit Master title style</a:t>
            </a:r>
            <a:endParaRPr lang="en-AU"/>
          </a:p>
        </p:txBody>
      </p:sp>
      <p:sp>
        <p:nvSpPr>
          <p:cNvPr id="4" name="Footer Placeholder 3"/>
          <p:cNvSpPr>
            <a:spLocks noGrp="1"/>
          </p:cNvSpPr>
          <p:nvPr>
            <p:ph type="ftr" sz="quarter" idx="11"/>
          </p:nvPr>
        </p:nvSpPr>
        <p:spPr/>
        <p:txBody>
          <a:bodyPr/>
          <a:lstStyle/>
          <a:p>
            <a:r>
              <a:rPr lang="en-AU"/>
              <a:t>Practical ML On Graphs</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
        <p:nvSpPr>
          <p:cNvPr id="7" name="Content Placeholder 2">
            <a:extLst>
              <a:ext uri="{FF2B5EF4-FFF2-40B4-BE49-F238E27FC236}">
                <a16:creationId xmlns:a16="http://schemas.microsoft.com/office/drawing/2014/main" id="{978187F0-1597-414C-8CB5-4B97FBD7EE66}"/>
              </a:ext>
            </a:extLst>
          </p:cNvPr>
          <p:cNvSpPr>
            <a:spLocks noGrp="1"/>
          </p:cNvSpPr>
          <p:nvPr>
            <p:ph idx="1"/>
          </p:nvPr>
        </p:nvSpPr>
        <p:spPr>
          <a:xfrm>
            <a:off x="558800" y="1676401"/>
            <a:ext cx="8225604" cy="4114800"/>
          </a:xfrm>
        </p:spPr>
        <p:txBody>
          <a:bodyPr/>
          <a:lstStyle>
            <a:lvl1pPr>
              <a:defRPr>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18227933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 Title and Content + background">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51563" b="26564"/>
          <a:stretch/>
        </p:blipFill>
        <p:spPr>
          <a:xfrm>
            <a:off x="6286500" y="0"/>
            <a:ext cx="5905500" cy="5038726"/>
          </a:xfrm>
          <a:prstGeom prst="rect">
            <a:avLst/>
          </a:prstGeom>
        </p:spPr>
      </p:pic>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8811537" cy="739775"/>
          </a:xfrm>
        </p:spPr>
        <p:txBody>
          <a:bodyPr/>
          <a:lstStyle/>
          <a:p>
            <a:r>
              <a:rPr lang="en-US"/>
              <a:t>Click to edit Master title style</a:t>
            </a:r>
            <a:endParaRPr lang="en-AU"/>
          </a:p>
        </p:txBody>
      </p:sp>
      <p:sp>
        <p:nvSpPr>
          <p:cNvPr id="4" name="Footer Placeholder 3"/>
          <p:cNvSpPr>
            <a:spLocks noGrp="1"/>
          </p:cNvSpPr>
          <p:nvPr>
            <p:ph type="ftr" sz="quarter" idx="11"/>
          </p:nvPr>
        </p:nvSpPr>
        <p:spPr/>
        <p:txBody>
          <a:bodyPr/>
          <a:lstStyle/>
          <a:p>
            <a:r>
              <a:rPr lang="en-AU"/>
              <a:t>Practical ML On Graphs</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
        <p:nvSpPr>
          <p:cNvPr id="7" name="Content Placeholder 2">
            <a:extLst>
              <a:ext uri="{FF2B5EF4-FFF2-40B4-BE49-F238E27FC236}">
                <a16:creationId xmlns:a16="http://schemas.microsoft.com/office/drawing/2014/main" id="{978187F0-1597-414C-8CB5-4B97FBD7EE66}"/>
              </a:ext>
            </a:extLst>
          </p:cNvPr>
          <p:cNvSpPr>
            <a:spLocks noGrp="1"/>
          </p:cNvSpPr>
          <p:nvPr>
            <p:ph idx="1"/>
          </p:nvPr>
        </p:nvSpPr>
        <p:spPr>
          <a:xfrm>
            <a:off x="558800" y="1676401"/>
            <a:ext cx="7239285" cy="4114800"/>
          </a:xfrm>
        </p:spPr>
        <p:txBody>
          <a:bodyPr/>
          <a:lstStyle>
            <a:lvl1pPr>
              <a:defRPr>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341555163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 Title and Content + background">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66468" b="39306"/>
          <a:stretch/>
        </p:blipFill>
        <p:spPr>
          <a:xfrm>
            <a:off x="8105774" y="0"/>
            <a:ext cx="4086225" cy="4162425"/>
          </a:xfrm>
          <a:prstGeom prst="rect">
            <a:avLst/>
          </a:prstGeom>
        </p:spPr>
      </p:pic>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9861739" cy="739775"/>
          </a:xfrm>
        </p:spPr>
        <p:txBody>
          <a:bodyPr/>
          <a:lstStyle/>
          <a:p>
            <a:r>
              <a:rPr lang="en-US"/>
              <a:t>Click to edit Master title style</a:t>
            </a:r>
            <a:endParaRPr lang="en-AU"/>
          </a:p>
        </p:txBody>
      </p:sp>
      <p:sp>
        <p:nvSpPr>
          <p:cNvPr id="4" name="Footer Placeholder 3"/>
          <p:cNvSpPr>
            <a:spLocks noGrp="1"/>
          </p:cNvSpPr>
          <p:nvPr>
            <p:ph type="ftr" sz="quarter" idx="11"/>
          </p:nvPr>
        </p:nvSpPr>
        <p:spPr/>
        <p:txBody>
          <a:bodyPr/>
          <a:lstStyle/>
          <a:p>
            <a:r>
              <a:rPr lang="en-AU"/>
              <a:t>Practical ML On Graphs</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
        <p:nvSpPr>
          <p:cNvPr id="7" name="Content Placeholder 2">
            <a:extLst>
              <a:ext uri="{FF2B5EF4-FFF2-40B4-BE49-F238E27FC236}">
                <a16:creationId xmlns:a16="http://schemas.microsoft.com/office/drawing/2014/main" id="{978187F0-1597-414C-8CB5-4B97FBD7EE66}"/>
              </a:ext>
            </a:extLst>
          </p:cNvPr>
          <p:cNvSpPr>
            <a:spLocks noGrp="1"/>
          </p:cNvSpPr>
          <p:nvPr>
            <p:ph idx="1"/>
          </p:nvPr>
        </p:nvSpPr>
        <p:spPr>
          <a:xfrm>
            <a:off x="558800" y="1676401"/>
            <a:ext cx="7317715" cy="4114800"/>
          </a:xfrm>
        </p:spPr>
        <p:txBody>
          <a:bodyPr/>
          <a:lstStyle>
            <a:lvl1pPr>
              <a:defRPr>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23205052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 Title and Content + background">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62813" b="26981"/>
          <a:stretch/>
        </p:blipFill>
        <p:spPr>
          <a:xfrm>
            <a:off x="7658100" y="-1"/>
            <a:ext cx="4533900" cy="5010151"/>
          </a:xfrm>
          <a:prstGeom prst="rect">
            <a:avLst/>
          </a:prstGeom>
        </p:spPr>
      </p:pic>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7099300" cy="739775"/>
          </a:xfrm>
        </p:spPr>
        <p:txBody>
          <a:bodyPr/>
          <a:lstStyle/>
          <a:p>
            <a:r>
              <a:rPr lang="en-US"/>
              <a:t>Click to edit Master title style</a:t>
            </a:r>
            <a:endParaRPr lang="en-AU"/>
          </a:p>
        </p:txBody>
      </p:sp>
      <p:sp>
        <p:nvSpPr>
          <p:cNvPr id="4" name="Footer Placeholder 3"/>
          <p:cNvSpPr>
            <a:spLocks noGrp="1"/>
          </p:cNvSpPr>
          <p:nvPr>
            <p:ph type="ftr" sz="quarter" idx="11"/>
          </p:nvPr>
        </p:nvSpPr>
        <p:spPr/>
        <p:txBody>
          <a:bodyPr/>
          <a:lstStyle/>
          <a:p>
            <a:r>
              <a:rPr lang="en-AU"/>
              <a:t>Practical ML On Graphs</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
        <p:nvSpPr>
          <p:cNvPr id="7" name="Content Placeholder 2">
            <a:extLst>
              <a:ext uri="{FF2B5EF4-FFF2-40B4-BE49-F238E27FC236}">
                <a16:creationId xmlns:a16="http://schemas.microsoft.com/office/drawing/2014/main" id="{978187F0-1597-414C-8CB5-4B97FBD7EE66}"/>
              </a:ext>
            </a:extLst>
          </p:cNvPr>
          <p:cNvSpPr>
            <a:spLocks noGrp="1"/>
          </p:cNvSpPr>
          <p:nvPr>
            <p:ph idx="1"/>
          </p:nvPr>
        </p:nvSpPr>
        <p:spPr>
          <a:xfrm>
            <a:off x="558801" y="1676401"/>
            <a:ext cx="7099300" cy="4114800"/>
          </a:xfrm>
        </p:spPr>
        <p:txBody>
          <a:bodyPr/>
          <a:lstStyle>
            <a:lvl1pPr>
              <a:defRPr>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141955731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 Title and Content + background">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51539" b="28194"/>
          <a:stretch/>
        </p:blipFill>
        <p:spPr>
          <a:xfrm>
            <a:off x="6286500" y="0"/>
            <a:ext cx="5905499" cy="4924425"/>
          </a:xfrm>
          <a:prstGeom prst="rect">
            <a:avLst/>
          </a:prstGeom>
        </p:spPr>
      </p:pic>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9173675" cy="739775"/>
          </a:xfrm>
        </p:spPr>
        <p:txBody>
          <a:bodyPr/>
          <a:lstStyle/>
          <a:p>
            <a:r>
              <a:rPr lang="en-US"/>
              <a:t>Click to edit Master title style</a:t>
            </a:r>
            <a:endParaRPr lang="en-AU"/>
          </a:p>
        </p:txBody>
      </p:sp>
      <p:sp>
        <p:nvSpPr>
          <p:cNvPr id="4" name="Footer Placeholder 3"/>
          <p:cNvSpPr>
            <a:spLocks noGrp="1"/>
          </p:cNvSpPr>
          <p:nvPr>
            <p:ph type="ftr" sz="quarter" idx="11"/>
          </p:nvPr>
        </p:nvSpPr>
        <p:spPr/>
        <p:txBody>
          <a:bodyPr/>
          <a:lstStyle/>
          <a:p>
            <a:r>
              <a:rPr lang="en-AU"/>
              <a:t>Practical ML On Graphs</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
        <p:nvSpPr>
          <p:cNvPr id="7" name="Content Placeholder 2">
            <a:extLst>
              <a:ext uri="{FF2B5EF4-FFF2-40B4-BE49-F238E27FC236}">
                <a16:creationId xmlns:a16="http://schemas.microsoft.com/office/drawing/2014/main" id="{978187F0-1597-414C-8CB5-4B97FBD7EE66}"/>
              </a:ext>
            </a:extLst>
          </p:cNvPr>
          <p:cNvSpPr>
            <a:spLocks noGrp="1"/>
          </p:cNvSpPr>
          <p:nvPr>
            <p:ph idx="1"/>
          </p:nvPr>
        </p:nvSpPr>
        <p:spPr>
          <a:xfrm>
            <a:off x="558800" y="1676401"/>
            <a:ext cx="6571465" cy="4114800"/>
          </a:xfrm>
        </p:spPr>
        <p:txBody>
          <a:bodyPr/>
          <a:lstStyle>
            <a:lvl1pPr>
              <a:defRPr>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4080878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2 Title and Content + background">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67188" b="19345"/>
          <a:stretch/>
        </p:blipFill>
        <p:spPr>
          <a:xfrm>
            <a:off x="8191500" y="0"/>
            <a:ext cx="4000500" cy="5534026"/>
          </a:xfrm>
          <a:prstGeom prst="rect">
            <a:avLst/>
          </a:prstGeom>
        </p:spPr>
      </p:pic>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7996725" cy="739775"/>
          </a:xfrm>
        </p:spPr>
        <p:txBody>
          <a:bodyPr/>
          <a:lstStyle/>
          <a:p>
            <a:r>
              <a:rPr lang="en-US"/>
              <a:t>Click to edit Master title style</a:t>
            </a:r>
            <a:endParaRPr lang="en-AU"/>
          </a:p>
        </p:txBody>
      </p:sp>
      <p:sp>
        <p:nvSpPr>
          <p:cNvPr id="4" name="Footer Placeholder 3"/>
          <p:cNvSpPr>
            <a:spLocks noGrp="1"/>
          </p:cNvSpPr>
          <p:nvPr>
            <p:ph type="ftr" sz="quarter" idx="11"/>
          </p:nvPr>
        </p:nvSpPr>
        <p:spPr/>
        <p:txBody>
          <a:bodyPr/>
          <a:lstStyle/>
          <a:p>
            <a:r>
              <a:rPr lang="en-AU"/>
              <a:t>Practical ML On Graphs</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
        <p:nvSpPr>
          <p:cNvPr id="7" name="Content Placeholder 2">
            <a:extLst>
              <a:ext uri="{FF2B5EF4-FFF2-40B4-BE49-F238E27FC236}">
                <a16:creationId xmlns:a16="http://schemas.microsoft.com/office/drawing/2014/main" id="{978187F0-1597-414C-8CB5-4B97FBD7EE66}"/>
              </a:ext>
            </a:extLst>
          </p:cNvPr>
          <p:cNvSpPr>
            <a:spLocks noGrp="1"/>
          </p:cNvSpPr>
          <p:nvPr>
            <p:ph idx="1"/>
          </p:nvPr>
        </p:nvSpPr>
        <p:spPr>
          <a:xfrm>
            <a:off x="558800" y="1676401"/>
            <a:ext cx="7317715" cy="4114800"/>
          </a:xfrm>
        </p:spPr>
        <p:txBody>
          <a:bodyPr/>
          <a:lstStyle>
            <a:lvl1pPr>
              <a:defRPr>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162234368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10820400" cy="739775"/>
          </a:xfrm>
        </p:spPr>
        <p:txBody>
          <a:bodyPr/>
          <a:lstStyle/>
          <a:p>
            <a:r>
              <a:rPr lang="en-US"/>
              <a:t>Click to edit Master title style</a:t>
            </a:r>
            <a:endParaRPr lang="en-AU"/>
          </a:p>
        </p:txBody>
      </p:sp>
      <p:sp>
        <p:nvSpPr>
          <p:cNvPr id="4" name="Footer Placeholder 3"/>
          <p:cNvSpPr>
            <a:spLocks noGrp="1"/>
          </p:cNvSpPr>
          <p:nvPr>
            <p:ph type="ftr" sz="quarter" idx="11"/>
          </p:nvPr>
        </p:nvSpPr>
        <p:spPr/>
        <p:txBody>
          <a:bodyPr/>
          <a:lstStyle/>
          <a:p>
            <a:r>
              <a:rPr lang="en-AU"/>
              <a:t>Practical ML On Graphs</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
        <p:nvSpPr>
          <p:cNvPr id="7" name="Content Placeholder 2">
            <a:extLst>
              <a:ext uri="{FF2B5EF4-FFF2-40B4-BE49-F238E27FC236}">
                <a16:creationId xmlns:a16="http://schemas.microsoft.com/office/drawing/2014/main" id="{978187F0-1597-414C-8CB5-4B97FBD7EE66}"/>
              </a:ext>
            </a:extLst>
          </p:cNvPr>
          <p:cNvSpPr>
            <a:spLocks noGrp="1"/>
          </p:cNvSpPr>
          <p:nvPr>
            <p:ph idx="1"/>
          </p:nvPr>
        </p:nvSpPr>
        <p:spPr>
          <a:xfrm>
            <a:off x="558800" y="1356189"/>
            <a:ext cx="10820400" cy="4435012"/>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57734809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_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10820400" cy="739775"/>
          </a:xfrm>
        </p:spPr>
        <p:txBody>
          <a:bodyPr/>
          <a:lstStyle/>
          <a:p>
            <a:r>
              <a:rPr lang="en-US"/>
              <a:t>Click to edit Master title style</a:t>
            </a:r>
            <a:endParaRPr lang="en-AU"/>
          </a:p>
        </p:txBody>
      </p:sp>
      <p:sp>
        <p:nvSpPr>
          <p:cNvPr id="10" name="Text Placeholder 9">
            <a:extLst>
              <a:ext uri="{FF2B5EF4-FFF2-40B4-BE49-F238E27FC236}">
                <a16:creationId xmlns:a16="http://schemas.microsoft.com/office/drawing/2014/main" id="{8D9E5F16-3C2F-4E39-B5B2-6C12DE3F7CF2}"/>
              </a:ext>
            </a:extLst>
          </p:cNvPr>
          <p:cNvSpPr>
            <a:spLocks noGrp="1"/>
          </p:cNvSpPr>
          <p:nvPr>
            <p:ph type="body" sz="quarter" idx="10" hasCustomPrompt="1"/>
          </p:nvPr>
        </p:nvSpPr>
        <p:spPr>
          <a:xfrm>
            <a:off x="558800" y="988522"/>
            <a:ext cx="10820400" cy="444500"/>
          </a:xfrm>
        </p:spPr>
        <p:txBody>
          <a:bodyPr/>
          <a:lstStyle>
            <a:lvl1pPr marL="0" indent="0">
              <a:buNone/>
              <a:defRPr b="1">
                <a:solidFill>
                  <a:schemeClr val="accent1"/>
                </a:solidFill>
              </a:defRPr>
            </a:lvl1pPr>
          </a:lstStyle>
          <a:p>
            <a:pPr lvl="0"/>
            <a:r>
              <a:rPr lang="en-US" dirty="0"/>
              <a:t>Subheading</a:t>
            </a:r>
            <a:endParaRPr lang="en-AU" dirty="0"/>
          </a:p>
        </p:txBody>
      </p:sp>
      <p:sp>
        <p:nvSpPr>
          <p:cNvPr id="4" name="Footer Placeholder 3"/>
          <p:cNvSpPr>
            <a:spLocks noGrp="1"/>
          </p:cNvSpPr>
          <p:nvPr>
            <p:ph type="ftr" sz="quarter" idx="11"/>
          </p:nvPr>
        </p:nvSpPr>
        <p:spPr/>
        <p:txBody>
          <a:bodyPr/>
          <a:lstStyle/>
          <a:p>
            <a:r>
              <a:rPr lang="en-AU"/>
              <a:t>Practical ML On Graphs</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
        <p:nvSpPr>
          <p:cNvPr id="7" name="Content Placeholder 2">
            <a:extLst>
              <a:ext uri="{FF2B5EF4-FFF2-40B4-BE49-F238E27FC236}">
                <a16:creationId xmlns:a16="http://schemas.microsoft.com/office/drawing/2014/main" id="{978187F0-1597-414C-8CB5-4B97FBD7EE66}"/>
              </a:ext>
            </a:extLst>
          </p:cNvPr>
          <p:cNvSpPr>
            <a:spLocks noGrp="1"/>
          </p:cNvSpPr>
          <p:nvPr>
            <p:ph idx="1"/>
          </p:nvPr>
        </p:nvSpPr>
        <p:spPr>
          <a:xfrm>
            <a:off x="558800" y="1676401"/>
            <a:ext cx="10820400" cy="4114800"/>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306314709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ntent_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D926B-9E2D-4CF3-9B57-5A5251E0099C}"/>
              </a:ext>
            </a:extLst>
          </p:cNvPr>
          <p:cNvSpPr>
            <a:spLocks noGrp="1"/>
          </p:cNvSpPr>
          <p:nvPr>
            <p:ph type="title"/>
          </p:nvPr>
        </p:nvSpPr>
        <p:spPr>
          <a:xfrm>
            <a:off x="558800" y="365125"/>
            <a:ext cx="10795000" cy="739775"/>
          </a:xfrm>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297D58AA-BE7B-4223-BD84-6FE22DEB64C8}"/>
              </a:ext>
            </a:extLst>
          </p:cNvPr>
          <p:cNvSpPr>
            <a:spLocks noGrp="1"/>
          </p:cNvSpPr>
          <p:nvPr>
            <p:ph sz="half" idx="1" hasCustomPrompt="1"/>
          </p:nvPr>
        </p:nvSpPr>
        <p:spPr>
          <a:xfrm>
            <a:off x="558800" y="1685925"/>
            <a:ext cx="5181600" cy="4041775"/>
          </a:xfrm>
        </p:spPr>
        <p:txBody>
          <a:bodyPr>
            <a:noAutofit/>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marL="1828800" indent="0">
              <a:buNone/>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Content Placeholder 3">
            <a:extLst>
              <a:ext uri="{FF2B5EF4-FFF2-40B4-BE49-F238E27FC236}">
                <a16:creationId xmlns:a16="http://schemas.microsoft.com/office/drawing/2014/main" id="{1B4B775D-A963-4EDD-A851-D9DDAD8EF7A9}"/>
              </a:ext>
            </a:extLst>
          </p:cNvPr>
          <p:cNvSpPr>
            <a:spLocks noGrp="1"/>
          </p:cNvSpPr>
          <p:nvPr>
            <p:ph sz="half" idx="2" hasCustomPrompt="1"/>
          </p:nvPr>
        </p:nvSpPr>
        <p:spPr>
          <a:xfrm>
            <a:off x="6172200" y="1685925"/>
            <a:ext cx="5181600" cy="4041775"/>
          </a:xfrm>
        </p:spPr>
        <p:txBody>
          <a:bodyPr>
            <a:noAutofit/>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DE08F124-D39D-4AB4-8E73-D9C8EBA7906B}"/>
              </a:ext>
            </a:extLst>
          </p:cNvPr>
          <p:cNvSpPr>
            <a:spLocks noGrp="1"/>
          </p:cNvSpPr>
          <p:nvPr>
            <p:ph type="body" sz="quarter" idx="10" hasCustomPrompt="1"/>
          </p:nvPr>
        </p:nvSpPr>
        <p:spPr>
          <a:xfrm>
            <a:off x="558800" y="988522"/>
            <a:ext cx="10820400" cy="444500"/>
          </a:xfrm>
        </p:spPr>
        <p:txBody>
          <a:bodyPr/>
          <a:lstStyle>
            <a:lvl1pPr marL="0" indent="0">
              <a:buNone/>
              <a:defRPr b="1">
                <a:solidFill>
                  <a:schemeClr val="accent1"/>
                </a:solidFill>
              </a:defRPr>
            </a:lvl1pPr>
          </a:lstStyle>
          <a:p>
            <a:pPr lvl="0"/>
            <a:r>
              <a:rPr lang="en-US" dirty="0"/>
              <a:t>Subheading</a:t>
            </a:r>
            <a:endParaRPr lang="en-AU" dirty="0"/>
          </a:p>
        </p:txBody>
      </p:sp>
      <p:sp>
        <p:nvSpPr>
          <p:cNvPr id="5" name="Footer Placeholder 4"/>
          <p:cNvSpPr>
            <a:spLocks noGrp="1"/>
          </p:cNvSpPr>
          <p:nvPr>
            <p:ph type="ftr" sz="quarter" idx="11"/>
          </p:nvPr>
        </p:nvSpPr>
        <p:spPr/>
        <p:txBody>
          <a:bodyPr/>
          <a:lstStyle/>
          <a:p>
            <a:r>
              <a:rPr lang="en-AU"/>
              <a:t>Practical ML On Graphs</a:t>
            </a:r>
            <a:endParaRPr lang="en-AU" dirty="0"/>
          </a:p>
        </p:txBody>
      </p:sp>
      <p:sp>
        <p:nvSpPr>
          <p:cNvPr id="6" name="Slide Number Placeholder 5"/>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Tree>
    <p:extLst>
      <p:ext uri="{BB962C8B-B14F-4D97-AF65-F5344CB8AC3E}">
        <p14:creationId xmlns:p14="http://schemas.microsoft.com/office/powerpoint/2010/main" val="3445722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3 Content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11137900" cy="739775"/>
          </a:xfrm>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78187F0-1597-414C-8CB5-4B97FBD7EE66}"/>
              </a:ext>
            </a:extLst>
          </p:cNvPr>
          <p:cNvSpPr>
            <a:spLocks noGrp="1"/>
          </p:cNvSpPr>
          <p:nvPr>
            <p:ph idx="1"/>
          </p:nvPr>
        </p:nvSpPr>
        <p:spPr>
          <a:xfrm>
            <a:off x="558800" y="1676401"/>
            <a:ext cx="3600000" cy="4114800"/>
          </a:xfrm>
        </p:spPr>
        <p:txBody>
          <a:bodyPr>
            <a:no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Content Placeholder 2">
            <a:extLst>
              <a:ext uri="{FF2B5EF4-FFF2-40B4-BE49-F238E27FC236}">
                <a16:creationId xmlns:a16="http://schemas.microsoft.com/office/drawing/2014/main" id="{336CDBB9-C682-412F-B088-7D85C5F5F6E9}"/>
              </a:ext>
            </a:extLst>
          </p:cNvPr>
          <p:cNvSpPr>
            <a:spLocks noGrp="1"/>
          </p:cNvSpPr>
          <p:nvPr>
            <p:ph idx="10"/>
          </p:nvPr>
        </p:nvSpPr>
        <p:spPr>
          <a:xfrm>
            <a:off x="4318000" y="1676401"/>
            <a:ext cx="3600000" cy="4114800"/>
          </a:xfrm>
        </p:spPr>
        <p:txBody>
          <a:bodyPr>
            <a:no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9" name="Content Placeholder 2">
            <a:extLst>
              <a:ext uri="{FF2B5EF4-FFF2-40B4-BE49-F238E27FC236}">
                <a16:creationId xmlns:a16="http://schemas.microsoft.com/office/drawing/2014/main" id="{33D3057D-1467-49E2-AEBD-A7D53F4DCB3B}"/>
              </a:ext>
            </a:extLst>
          </p:cNvPr>
          <p:cNvSpPr>
            <a:spLocks noGrp="1"/>
          </p:cNvSpPr>
          <p:nvPr>
            <p:ph idx="11"/>
          </p:nvPr>
        </p:nvSpPr>
        <p:spPr>
          <a:xfrm>
            <a:off x="8077200" y="1676401"/>
            <a:ext cx="3600000" cy="4114800"/>
          </a:xfrm>
        </p:spPr>
        <p:txBody>
          <a:bodyPr>
            <a:no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1" name="Text Placeholder 9">
            <a:extLst>
              <a:ext uri="{FF2B5EF4-FFF2-40B4-BE49-F238E27FC236}">
                <a16:creationId xmlns:a16="http://schemas.microsoft.com/office/drawing/2014/main" id="{CBC09BEA-2B20-4FCE-80F5-047C1FAB08A4}"/>
              </a:ext>
            </a:extLst>
          </p:cNvPr>
          <p:cNvSpPr>
            <a:spLocks noGrp="1"/>
          </p:cNvSpPr>
          <p:nvPr>
            <p:ph type="body" sz="quarter" idx="12" hasCustomPrompt="1"/>
          </p:nvPr>
        </p:nvSpPr>
        <p:spPr>
          <a:xfrm>
            <a:off x="558800" y="988522"/>
            <a:ext cx="11156950" cy="554528"/>
          </a:xfrm>
        </p:spPr>
        <p:txBody>
          <a:bodyPr/>
          <a:lstStyle>
            <a:lvl1pPr marL="0" indent="0">
              <a:buNone/>
              <a:defRPr b="1">
                <a:solidFill>
                  <a:schemeClr val="accent1"/>
                </a:solidFill>
              </a:defRPr>
            </a:lvl1pPr>
          </a:lstStyle>
          <a:p>
            <a:pPr lvl="0"/>
            <a:r>
              <a:rPr lang="en-US" dirty="0"/>
              <a:t>Subheading</a:t>
            </a:r>
            <a:endParaRPr lang="en-AU" dirty="0"/>
          </a:p>
        </p:txBody>
      </p:sp>
      <p:sp>
        <p:nvSpPr>
          <p:cNvPr id="4" name="Footer Placeholder 3"/>
          <p:cNvSpPr>
            <a:spLocks noGrp="1"/>
          </p:cNvSpPr>
          <p:nvPr>
            <p:ph type="ftr" sz="quarter" idx="13"/>
          </p:nvPr>
        </p:nvSpPr>
        <p:spPr/>
        <p:txBody>
          <a:bodyPr/>
          <a:lstStyle/>
          <a:p>
            <a:r>
              <a:rPr lang="en-AU"/>
              <a:t>Practical ML On Graphs</a:t>
            </a:r>
            <a:endParaRPr lang="en-AU" dirty="0"/>
          </a:p>
        </p:txBody>
      </p:sp>
      <p:sp>
        <p:nvSpPr>
          <p:cNvPr id="5" name="Slide Number Placeholder 4"/>
          <p:cNvSpPr>
            <a:spLocks noGrp="1"/>
          </p:cNvSpPr>
          <p:nvPr>
            <p:ph type="sldNum" sz="quarter" idx="14"/>
          </p:nvPr>
        </p:nvSpPr>
        <p:spPr/>
        <p:txBody>
          <a:bodyPr/>
          <a:lstStyle/>
          <a:p>
            <a:fld id="{FFF7CBAA-22EA-41CE-9725-C57ED0CEBC27}" type="slidenum">
              <a:rPr lang="en-AU" smtClean="0"/>
              <a:pPr/>
              <a:t>‹#›</a:t>
            </a:fld>
            <a:r>
              <a:rPr lang="en-AU"/>
              <a:t>  |</a:t>
            </a:r>
            <a:endParaRPr lang="en-AU" dirty="0"/>
          </a:p>
        </p:txBody>
      </p:sp>
    </p:spTree>
    <p:extLst>
      <p:ext uri="{BB962C8B-B14F-4D97-AF65-F5344CB8AC3E}">
        <p14:creationId xmlns:p14="http://schemas.microsoft.com/office/powerpoint/2010/main" val="2980909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ta61 Divider Slide 1">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27907" r="28101" b="4038"/>
          <a:stretch/>
        </p:blipFill>
        <p:spPr>
          <a:xfrm>
            <a:off x="3429000" y="-1"/>
            <a:ext cx="5021826" cy="6164827"/>
          </a:xfrm>
          <a:prstGeom prst="rect">
            <a:avLst/>
          </a:prstGeom>
        </p:spPr>
      </p:pic>
      <p:sp>
        <p:nvSpPr>
          <p:cNvPr id="2" name="Title 1">
            <a:extLst>
              <a:ext uri="{FF2B5EF4-FFF2-40B4-BE49-F238E27FC236}">
                <a16:creationId xmlns:a16="http://schemas.microsoft.com/office/drawing/2014/main" id="{FEDE9022-4E91-4AE1-9B32-52DF7FA0F1BB}"/>
              </a:ext>
            </a:extLst>
          </p:cNvPr>
          <p:cNvSpPr>
            <a:spLocks noGrp="1"/>
          </p:cNvSpPr>
          <p:nvPr>
            <p:ph type="ctrTitle" hasCustomPrompt="1"/>
          </p:nvPr>
        </p:nvSpPr>
        <p:spPr>
          <a:xfrm>
            <a:off x="520701" y="1112520"/>
            <a:ext cx="3579352" cy="4137660"/>
          </a:xfrm>
          <a:prstGeom prst="rect">
            <a:avLst/>
          </a:prstGeom>
        </p:spPr>
        <p:txBody>
          <a:bodyPr anchor="ctr">
            <a:normAutofit/>
          </a:bodyPr>
          <a:lstStyle>
            <a:lvl1pPr algn="l">
              <a:defRPr sz="5400"/>
            </a:lvl1pPr>
          </a:lstStyle>
          <a:p>
            <a:r>
              <a:rPr lang="en-US" dirty="0"/>
              <a:t>Divider Title </a:t>
            </a:r>
            <a:endParaRPr lang="en-AU" dirty="0"/>
          </a:p>
        </p:txBody>
      </p:sp>
      <p:sp>
        <p:nvSpPr>
          <p:cNvPr id="10" name="Picture Placeholder 7">
            <a:extLst>
              <a:ext uri="{FF2B5EF4-FFF2-40B4-BE49-F238E27FC236}">
                <a16:creationId xmlns:a16="http://schemas.microsoft.com/office/drawing/2014/main" id="{1AD4B34E-6155-4C01-B4FA-B563A8DA88B5}"/>
              </a:ext>
            </a:extLst>
          </p:cNvPr>
          <p:cNvSpPr>
            <a:spLocks noGrp="1"/>
          </p:cNvSpPr>
          <p:nvPr>
            <p:ph type="pic" sz="quarter" idx="10"/>
          </p:nvPr>
        </p:nvSpPr>
        <p:spPr>
          <a:xfrm>
            <a:off x="4037884" y="-17547"/>
            <a:ext cx="8158427" cy="5739645"/>
          </a:xfrm>
          <a:custGeom>
            <a:avLst/>
            <a:gdLst>
              <a:gd name="connsiteX0" fmla="*/ 0 w 8204200"/>
              <a:gd name="connsiteY0" fmla="*/ 0 h 5727700"/>
              <a:gd name="connsiteX1" fmla="*/ 7249564 w 8204200"/>
              <a:gd name="connsiteY1" fmla="*/ 0 h 5727700"/>
              <a:gd name="connsiteX2" fmla="*/ 8204200 w 8204200"/>
              <a:gd name="connsiteY2" fmla="*/ 954636 h 5727700"/>
              <a:gd name="connsiteX3" fmla="*/ 8204200 w 8204200"/>
              <a:gd name="connsiteY3" fmla="*/ 5727700 h 5727700"/>
              <a:gd name="connsiteX4" fmla="*/ 8204200 w 8204200"/>
              <a:gd name="connsiteY4" fmla="*/ 5727700 h 5727700"/>
              <a:gd name="connsiteX5" fmla="*/ 954636 w 8204200"/>
              <a:gd name="connsiteY5" fmla="*/ 5727700 h 5727700"/>
              <a:gd name="connsiteX6" fmla="*/ 0 w 8204200"/>
              <a:gd name="connsiteY6" fmla="*/ 4773064 h 5727700"/>
              <a:gd name="connsiteX7" fmla="*/ 0 w 8204200"/>
              <a:gd name="connsiteY7" fmla="*/ 0 h 5727700"/>
              <a:gd name="connsiteX0" fmla="*/ 0 w 8208209"/>
              <a:gd name="connsiteY0" fmla="*/ 0 h 5727700"/>
              <a:gd name="connsiteX1" fmla="*/ 8208209 w 8208209"/>
              <a:gd name="connsiteY1" fmla="*/ 0 h 5727700"/>
              <a:gd name="connsiteX2" fmla="*/ 8204200 w 8208209"/>
              <a:gd name="connsiteY2" fmla="*/ 954636 h 5727700"/>
              <a:gd name="connsiteX3" fmla="*/ 8204200 w 8208209"/>
              <a:gd name="connsiteY3" fmla="*/ 5727700 h 5727700"/>
              <a:gd name="connsiteX4" fmla="*/ 8204200 w 8208209"/>
              <a:gd name="connsiteY4" fmla="*/ 5727700 h 5727700"/>
              <a:gd name="connsiteX5" fmla="*/ 954636 w 8208209"/>
              <a:gd name="connsiteY5" fmla="*/ 5727700 h 5727700"/>
              <a:gd name="connsiteX6" fmla="*/ 0 w 8208209"/>
              <a:gd name="connsiteY6" fmla="*/ 4773064 h 5727700"/>
              <a:gd name="connsiteX7" fmla="*/ 0 w 8208209"/>
              <a:gd name="connsiteY7" fmla="*/ 0 h 5727700"/>
              <a:gd name="connsiteX0" fmla="*/ 0 w 8815037"/>
              <a:gd name="connsiteY0" fmla="*/ 0 h 5727700"/>
              <a:gd name="connsiteX1" fmla="*/ 8208209 w 8815037"/>
              <a:gd name="connsiteY1" fmla="*/ 0 h 5727700"/>
              <a:gd name="connsiteX2" fmla="*/ 8204200 w 8815037"/>
              <a:gd name="connsiteY2" fmla="*/ 5727700 h 5727700"/>
              <a:gd name="connsiteX3" fmla="*/ 8204200 w 8815037"/>
              <a:gd name="connsiteY3" fmla="*/ 5727700 h 5727700"/>
              <a:gd name="connsiteX4" fmla="*/ 954636 w 8815037"/>
              <a:gd name="connsiteY4" fmla="*/ 5727700 h 5727700"/>
              <a:gd name="connsiteX5" fmla="*/ 0 w 8815037"/>
              <a:gd name="connsiteY5" fmla="*/ 4773064 h 5727700"/>
              <a:gd name="connsiteX6" fmla="*/ 0 w 8815037"/>
              <a:gd name="connsiteY6" fmla="*/ 0 h 5727700"/>
              <a:gd name="connsiteX0" fmla="*/ 0 w 8238235"/>
              <a:gd name="connsiteY0" fmla="*/ 0 h 5727700"/>
              <a:gd name="connsiteX1" fmla="*/ 8208209 w 8238235"/>
              <a:gd name="connsiteY1" fmla="*/ 0 h 5727700"/>
              <a:gd name="connsiteX2" fmla="*/ 8204200 w 8238235"/>
              <a:gd name="connsiteY2" fmla="*/ 5727700 h 5727700"/>
              <a:gd name="connsiteX3" fmla="*/ 8204200 w 8238235"/>
              <a:gd name="connsiteY3" fmla="*/ 5727700 h 5727700"/>
              <a:gd name="connsiteX4" fmla="*/ 954636 w 8238235"/>
              <a:gd name="connsiteY4" fmla="*/ 5727700 h 5727700"/>
              <a:gd name="connsiteX5" fmla="*/ 0 w 8238235"/>
              <a:gd name="connsiteY5" fmla="*/ 4773064 h 5727700"/>
              <a:gd name="connsiteX6" fmla="*/ 0 w 8238235"/>
              <a:gd name="connsiteY6" fmla="*/ 0 h 5727700"/>
              <a:gd name="connsiteX0" fmla="*/ 0 w 8212135"/>
              <a:gd name="connsiteY0" fmla="*/ 0 h 5727700"/>
              <a:gd name="connsiteX1" fmla="*/ 8208209 w 8212135"/>
              <a:gd name="connsiteY1" fmla="*/ 0 h 5727700"/>
              <a:gd name="connsiteX2" fmla="*/ 8204200 w 8212135"/>
              <a:gd name="connsiteY2" fmla="*/ 5727700 h 5727700"/>
              <a:gd name="connsiteX3" fmla="*/ 8204200 w 8212135"/>
              <a:gd name="connsiteY3" fmla="*/ 5727700 h 5727700"/>
              <a:gd name="connsiteX4" fmla="*/ 954636 w 8212135"/>
              <a:gd name="connsiteY4" fmla="*/ 5727700 h 5727700"/>
              <a:gd name="connsiteX5" fmla="*/ 0 w 8212135"/>
              <a:gd name="connsiteY5" fmla="*/ 4773064 h 5727700"/>
              <a:gd name="connsiteX6" fmla="*/ 0 w 8212135"/>
              <a:gd name="connsiteY6" fmla="*/ 0 h 5727700"/>
              <a:gd name="connsiteX0" fmla="*/ 4176557 w 12388692"/>
              <a:gd name="connsiteY0" fmla="*/ 12787 h 5740487"/>
              <a:gd name="connsiteX1" fmla="*/ 12384766 w 12388692"/>
              <a:gd name="connsiteY1" fmla="*/ 12787 h 5740487"/>
              <a:gd name="connsiteX2" fmla="*/ 12380757 w 12388692"/>
              <a:gd name="connsiteY2" fmla="*/ 5740487 h 5740487"/>
              <a:gd name="connsiteX3" fmla="*/ 12380757 w 12388692"/>
              <a:gd name="connsiteY3" fmla="*/ 5740487 h 5740487"/>
              <a:gd name="connsiteX4" fmla="*/ 5131193 w 12388692"/>
              <a:gd name="connsiteY4" fmla="*/ 5740487 h 5740487"/>
              <a:gd name="connsiteX5" fmla="*/ 0 w 12388692"/>
              <a:gd name="connsiteY5" fmla="*/ 0 h 5740487"/>
              <a:gd name="connsiteX6" fmla="*/ 4176557 w 12388692"/>
              <a:gd name="connsiteY6" fmla="*/ 12787 h 5740487"/>
              <a:gd name="connsiteX0" fmla="*/ 4176557 w 12388692"/>
              <a:gd name="connsiteY0" fmla="*/ 12787 h 5740487"/>
              <a:gd name="connsiteX1" fmla="*/ 12384766 w 12388692"/>
              <a:gd name="connsiteY1" fmla="*/ 12787 h 5740487"/>
              <a:gd name="connsiteX2" fmla="*/ 12380757 w 12388692"/>
              <a:gd name="connsiteY2" fmla="*/ 5740487 h 5740487"/>
              <a:gd name="connsiteX3" fmla="*/ 12380757 w 12388692"/>
              <a:gd name="connsiteY3" fmla="*/ 5740487 h 5740487"/>
              <a:gd name="connsiteX4" fmla="*/ 5041615 w 12388692"/>
              <a:gd name="connsiteY4" fmla="*/ 5740487 h 5740487"/>
              <a:gd name="connsiteX5" fmla="*/ 0 w 12388692"/>
              <a:gd name="connsiteY5" fmla="*/ 0 h 5740487"/>
              <a:gd name="connsiteX6" fmla="*/ 4176557 w 12388692"/>
              <a:gd name="connsiteY6" fmla="*/ 12787 h 5740487"/>
              <a:gd name="connsiteX0" fmla="*/ 4176557 w 12388692"/>
              <a:gd name="connsiteY0" fmla="*/ 12787 h 5740487"/>
              <a:gd name="connsiteX1" fmla="*/ 12384766 w 12388692"/>
              <a:gd name="connsiteY1" fmla="*/ 12787 h 5740487"/>
              <a:gd name="connsiteX2" fmla="*/ 12380757 w 12388692"/>
              <a:gd name="connsiteY2" fmla="*/ 5740487 h 5740487"/>
              <a:gd name="connsiteX3" fmla="*/ 12279515 w 12388692"/>
              <a:gd name="connsiteY3" fmla="*/ 5664287 h 5740487"/>
              <a:gd name="connsiteX4" fmla="*/ 5041615 w 12388692"/>
              <a:gd name="connsiteY4" fmla="*/ 5740487 h 5740487"/>
              <a:gd name="connsiteX5" fmla="*/ 0 w 12388692"/>
              <a:gd name="connsiteY5" fmla="*/ 0 h 5740487"/>
              <a:gd name="connsiteX6" fmla="*/ 4176557 w 12388692"/>
              <a:gd name="connsiteY6" fmla="*/ 12787 h 5740487"/>
              <a:gd name="connsiteX0" fmla="*/ 4176557 w 12388692"/>
              <a:gd name="connsiteY0" fmla="*/ 12787 h 5740487"/>
              <a:gd name="connsiteX1" fmla="*/ 12384766 w 12388692"/>
              <a:gd name="connsiteY1" fmla="*/ 12787 h 5740487"/>
              <a:gd name="connsiteX2" fmla="*/ 12380757 w 12388692"/>
              <a:gd name="connsiteY2" fmla="*/ 5740487 h 5740487"/>
              <a:gd name="connsiteX3" fmla="*/ 12351831 w 12388692"/>
              <a:gd name="connsiteY3" fmla="*/ 5740487 h 5740487"/>
              <a:gd name="connsiteX4" fmla="*/ 5041615 w 12388692"/>
              <a:gd name="connsiteY4" fmla="*/ 5740487 h 5740487"/>
              <a:gd name="connsiteX5" fmla="*/ 0 w 12388692"/>
              <a:gd name="connsiteY5" fmla="*/ 0 h 5740487"/>
              <a:gd name="connsiteX6" fmla="*/ 4176557 w 12388692"/>
              <a:gd name="connsiteY6" fmla="*/ 12787 h 5740487"/>
              <a:gd name="connsiteX0" fmla="*/ 4176557 w 12388692"/>
              <a:gd name="connsiteY0" fmla="*/ 12787 h 5740487"/>
              <a:gd name="connsiteX1" fmla="*/ 12384766 w 12388692"/>
              <a:gd name="connsiteY1" fmla="*/ 12787 h 5740487"/>
              <a:gd name="connsiteX2" fmla="*/ 12380757 w 12388692"/>
              <a:gd name="connsiteY2" fmla="*/ 5740487 h 5740487"/>
              <a:gd name="connsiteX3" fmla="*/ 12351831 w 12388692"/>
              <a:gd name="connsiteY3" fmla="*/ 5740487 h 5740487"/>
              <a:gd name="connsiteX4" fmla="*/ 5200708 w 12388692"/>
              <a:gd name="connsiteY4" fmla="*/ 5578562 h 5740487"/>
              <a:gd name="connsiteX5" fmla="*/ 0 w 12388692"/>
              <a:gd name="connsiteY5" fmla="*/ 0 h 5740487"/>
              <a:gd name="connsiteX6" fmla="*/ 4176557 w 12388692"/>
              <a:gd name="connsiteY6" fmla="*/ 12787 h 5740487"/>
              <a:gd name="connsiteX0" fmla="*/ 4176557 w 12388692"/>
              <a:gd name="connsiteY0" fmla="*/ 12787 h 5750012"/>
              <a:gd name="connsiteX1" fmla="*/ 12384766 w 12388692"/>
              <a:gd name="connsiteY1" fmla="*/ 12787 h 5750012"/>
              <a:gd name="connsiteX2" fmla="*/ 12380757 w 12388692"/>
              <a:gd name="connsiteY2" fmla="*/ 5740487 h 5750012"/>
              <a:gd name="connsiteX3" fmla="*/ 12351831 w 12388692"/>
              <a:gd name="connsiteY3" fmla="*/ 5740487 h 5750012"/>
              <a:gd name="connsiteX4" fmla="*/ 5056078 w 12388692"/>
              <a:gd name="connsiteY4" fmla="*/ 5750012 h 5750012"/>
              <a:gd name="connsiteX5" fmla="*/ 0 w 12388692"/>
              <a:gd name="connsiteY5" fmla="*/ 0 h 5750012"/>
              <a:gd name="connsiteX6" fmla="*/ 4176557 w 12388692"/>
              <a:gd name="connsiteY6" fmla="*/ 12787 h 5750012"/>
              <a:gd name="connsiteX0" fmla="*/ 3901759 w 12113894"/>
              <a:gd name="connsiteY0" fmla="*/ 0 h 5737225"/>
              <a:gd name="connsiteX1" fmla="*/ 12109968 w 12113894"/>
              <a:gd name="connsiteY1" fmla="*/ 0 h 5737225"/>
              <a:gd name="connsiteX2" fmla="*/ 12105959 w 12113894"/>
              <a:gd name="connsiteY2" fmla="*/ 5727700 h 5737225"/>
              <a:gd name="connsiteX3" fmla="*/ 12077033 w 12113894"/>
              <a:gd name="connsiteY3" fmla="*/ 5727700 h 5737225"/>
              <a:gd name="connsiteX4" fmla="*/ 4781280 w 12113894"/>
              <a:gd name="connsiteY4" fmla="*/ 5737225 h 5737225"/>
              <a:gd name="connsiteX5" fmla="*/ 0 w 12113894"/>
              <a:gd name="connsiteY5" fmla="*/ 139614 h 5737225"/>
              <a:gd name="connsiteX6" fmla="*/ 3901759 w 12113894"/>
              <a:gd name="connsiteY6" fmla="*/ 0 h 5737225"/>
              <a:gd name="connsiteX0" fmla="*/ 4133168 w 12345303"/>
              <a:gd name="connsiteY0" fmla="*/ 0 h 5737225"/>
              <a:gd name="connsiteX1" fmla="*/ 12341377 w 12345303"/>
              <a:gd name="connsiteY1" fmla="*/ 0 h 5737225"/>
              <a:gd name="connsiteX2" fmla="*/ 12337368 w 12345303"/>
              <a:gd name="connsiteY2" fmla="*/ 5727700 h 5737225"/>
              <a:gd name="connsiteX3" fmla="*/ 12308442 w 12345303"/>
              <a:gd name="connsiteY3" fmla="*/ 5727700 h 5737225"/>
              <a:gd name="connsiteX4" fmla="*/ 5012689 w 12345303"/>
              <a:gd name="connsiteY4" fmla="*/ 5737225 h 5737225"/>
              <a:gd name="connsiteX5" fmla="*/ 0 w 12345303"/>
              <a:gd name="connsiteY5" fmla="*/ 15789 h 5737225"/>
              <a:gd name="connsiteX6" fmla="*/ 4133168 w 12345303"/>
              <a:gd name="connsiteY6" fmla="*/ 0 h 5737225"/>
              <a:gd name="connsiteX0" fmla="*/ 4147631 w 12359766"/>
              <a:gd name="connsiteY0" fmla="*/ 0 h 5737225"/>
              <a:gd name="connsiteX1" fmla="*/ 12355840 w 12359766"/>
              <a:gd name="connsiteY1" fmla="*/ 0 h 5737225"/>
              <a:gd name="connsiteX2" fmla="*/ 12351831 w 12359766"/>
              <a:gd name="connsiteY2" fmla="*/ 5727700 h 5737225"/>
              <a:gd name="connsiteX3" fmla="*/ 12322905 w 12359766"/>
              <a:gd name="connsiteY3" fmla="*/ 5727700 h 5737225"/>
              <a:gd name="connsiteX4" fmla="*/ 5027152 w 12359766"/>
              <a:gd name="connsiteY4" fmla="*/ 5737225 h 5737225"/>
              <a:gd name="connsiteX5" fmla="*/ 0 w 12359766"/>
              <a:gd name="connsiteY5" fmla="*/ 6264 h 5737225"/>
              <a:gd name="connsiteX6" fmla="*/ 4147631 w 12359766"/>
              <a:gd name="connsiteY6" fmla="*/ 0 h 5737225"/>
              <a:gd name="connsiteX0" fmla="*/ 4147631 w 12359766"/>
              <a:gd name="connsiteY0" fmla="*/ 0 h 5737225"/>
              <a:gd name="connsiteX1" fmla="*/ 12355840 w 12359766"/>
              <a:gd name="connsiteY1" fmla="*/ 0 h 5737225"/>
              <a:gd name="connsiteX2" fmla="*/ 12351831 w 12359766"/>
              <a:gd name="connsiteY2" fmla="*/ 5727700 h 5737225"/>
              <a:gd name="connsiteX3" fmla="*/ 12337369 w 12359766"/>
              <a:gd name="connsiteY3" fmla="*/ 5737219 h 5737225"/>
              <a:gd name="connsiteX4" fmla="*/ 5027152 w 12359766"/>
              <a:gd name="connsiteY4" fmla="*/ 5737225 h 5737225"/>
              <a:gd name="connsiteX5" fmla="*/ 0 w 12359766"/>
              <a:gd name="connsiteY5" fmla="*/ 6264 h 5737225"/>
              <a:gd name="connsiteX6" fmla="*/ 4147631 w 12359766"/>
              <a:gd name="connsiteY6" fmla="*/ 0 h 5737225"/>
              <a:gd name="connsiteX0" fmla="*/ 4147631 w 12359766"/>
              <a:gd name="connsiteY0" fmla="*/ 0 h 5737219"/>
              <a:gd name="connsiteX1" fmla="*/ 12355840 w 12359766"/>
              <a:gd name="connsiteY1" fmla="*/ 0 h 5737219"/>
              <a:gd name="connsiteX2" fmla="*/ 12351831 w 12359766"/>
              <a:gd name="connsiteY2" fmla="*/ 5727700 h 5737219"/>
              <a:gd name="connsiteX3" fmla="*/ 12337369 w 12359766"/>
              <a:gd name="connsiteY3" fmla="*/ 5737219 h 5737219"/>
              <a:gd name="connsiteX4" fmla="*/ 5084971 w 12359766"/>
              <a:gd name="connsiteY4" fmla="*/ 5661077 h 5737219"/>
              <a:gd name="connsiteX5" fmla="*/ 0 w 12359766"/>
              <a:gd name="connsiteY5" fmla="*/ 6264 h 5737219"/>
              <a:gd name="connsiteX6" fmla="*/ 4147631 w 12359766"/>
              <a:gd name="connsiteY6" fmla="*/ 0 h 5737219"/>
              <a:gd name="connsiteX0" fmla="*/ 4147631 w 12359766"/>
              <a:gd name="connsiteY0" fmla="*/ 0 h 5737219"/>
              <a:gd name="connsiteX1" fmla="*/ 12355840 w 12359766"/>
              <a:gd name="connsiteY1" fmla="*/ 0 h 5737219"/>
              <a:gd name="connsiteX2" fmla="*/ 12351831 w 12359766"/>
              <a:gd name="connsiteY2" fmla="*/ 5727700 h 5737219"/>
              <a:gd name="connsiteX3" fmla="*/ 12337369 w 12359766"/>
              <a:gd name="connsiteY3" fmla="*/ 5737219 h 5737219"/>
              <a:gd name="connsiteX4" fmla="*/ 5027153 w 12359766"/>
              <a:gd name="connsiteY4" fmla="*/ 5718188 h 5737219"/>
              <a:gd name="connsiteX5" fmla="*/ 0 w 12359766"/>
              <a:gd name="connsiteY5" fmla="*/ 6264 h 5737219"/>
              <a:gd name="connsiteX6" fmla="*/ 4147631 w 12359766"/>
              <a:gd name="connsiteY6" fmla="*/ 0 h 5737219"/>
              <a:gd name="connsiteX0" fmla="*/ 4147631 w 12359766"/>
              <a:gd name="connsiteY0" fmla="*/ 0 h 5732459"/>
              <a:gd name="connsiteX1" fmla="*/ 12355840 w 12359766"/>
              <a:gd name="connsiteY1" fmla="*/ 0 h 5732459"/>
              <a:gd name="connsiteX2" fmla="*/ 12351831 w 12359766"/>
              <a:gd name="connsiteY2" fmla="*/ 5727700 h 5732459"/>
              <a:gd name="connsiteX3" fmla="*/ 12279552 w 12359766"/>
              <a:gd name="connsiteY3" fmla="*/ 5732459 h 5732459"/>
              <a:gd name="connsiteX4" fmla="*/ 5027153 w 12359766"/>
              <a:gd name="connsiteY4" fmla="*/ 5718188 h 5732459"/>
              <a:gd name="connsiteX5" fmla="*/ 0 w 12359766"/>
              <a:gd name="connsiteY5" fmla="*/ 6264 h 5732459"/>
              <a:gd name="connsiteX6" fmla="*/ 4147631 w 12359766"/>
              <a:gd name="connsiteY6" fmla="*/ 0 h 5732459"/>
              <a:gd name="connsiteX0" fmla="*/ 4147631 w 12359766"/>
              <a:gd name="connsiteY0" fmla="*/ 0 h 5727700"/>
              <a:gd name="connsiteX1" fmla="*/ 12355840 w 12359766"/>
              <a:gd name="connsiteY1" fmla="*/ 0 h 5727700"/>
              <a:gd name="connsiteX2" fmla="*/ 12351831 w 12359766"/>
              <a:gd name="connsiteY2" fmla="*/ 5727700 h 5727700"/>
              <a:gd name="connsiteX3" fmla="*/ 5027153 w 12359766"/>
              <a:gd name="connsiteY3" fmla="*/ 5718188 h 5727700"/>
              <a:gd name="connsiteX4" fmla="*/ 0 w 12359766"/>
              <a:gd name="connsiteY4" fmla="*/ 6264 h 5727700"/>
              <a:gd name="connsiteX5" fmla="*/ 4147631 w 12359766"/>
              <a:gd name="connsiteY5" fmla="*/ 0 h 5727700"/>
              <a:gd name="connsiteX0" fmla="*/ 4147631 w 12359766"/>
              <a:gd name="connsiteY0" fmla="*/ 0 h 5718188"/>
              <a:gd name="connsiteX1" fmla="*/ 12355840 w 12359766"/>
              <a:gd name="connsiteY1" fmla="*/ 0 h 5718188"/>
              <a:gd name="connsiteX2" fmla="*/ 12351831 w 12359766"/>
              <a:gd name="connsiteY2" fmla="*/ 5684867 h 5718188"/>
              <a:gd name="connsiteX3" fmla="*/ 5027153 w 12359766"/>
              <a:gd name="connsiteY3" fmla="*/ 5718188 h 5718188"/>
              <a:gd name="connsiteX4" fmla="*/ 0 w 12359766"/>
              <a:gd name="connsiteY4" fmla="*/ 6264 h 5718188"/>
              <a:gd name="connsiteX5" fmla="*/ 4147631 w 12359766"/>
              <a:gd name="connsiteY5" fmla="*/ 0 h 5718188"/>
              <a:gd name="connsiteX0" fmla="*/ 4147631 w 12361730"/>
              <a:gd name="connsiteY0" fmla="*/ 0 h 5718188"/>
              <a:gd name="connsiteX1" fmla="*/ 12355840 w 12361730"/>
              <a:gd name="connsiteY1" fmla="*/ 0 h 5718188"/>
              <a:gd name="connsiteX2" fmla="*/ 12359057 w 12361730"/>
              <a:gd name="connsiteY2" fmla="*/ 5718182 h 5718188"/>
              <a:gd name="connsiteX3" fmla="*/ 5027153 w 12361730"/>
              <a:gd name="connsiteY3" fmla="*/ 5718188 h 5718188"/>
              <a:gd name="connsiteX4" fmla="*/ 0 w 12361730"/>
              <a:gd name="connsiteY4" fmla="*/ 6264 h 5718188"/>
              <a:gd name="connsiteX5" fmla="*/ 4147631 w 12361730"/>
              <a:gd name="connsiteY5" fmla="*/ 0 h 5718188"/>
              <a:gd name="connsiteX0" fmla="*/ 4169314 w 12383413"/>
              <a:gd name="connsiteY0" fmla="*/ 17533 h 5735721"/>
              <a:gd name="connsiteX1" fmla="*/ 12377523 w 12383413"/>
              <a:gd name="connsiteY1" fmla="*/ 17533 h 5735721"/>
              <a:gd name="connsiteX2" fmla="*/ 12380740 w 12383413"/>
              <a:gd name="connsiteY2" fmla="*/ 5735715 h 5735721"/>
              <a:gd name="connsiteX3" fmla="*/ 5048836 w 12383413"/>
              <a:gd name="connsiteY3" fmla="*/ 5735721 h 5735721"/>
              <a:gd name="connsiteX4" fmla="*/ 0 w 12383413"/>
              <a:gd name="connsiteY4" fmla="*/ 0 h 5735721"/>
              <a:gd name="connsiteX5" fmla="*/ 4169314 w 12383413"/>
              <a:gd name="connsiteY5" fmla="*/ 17533 h 5735721"/>
              <a:gd name="connsiteX0" fmla="*/ 4169314 w 12390688"/>
              <a:gd name="connsiteY0" fmla="*/ 69802 h 5787990"/>
              <a:gd name="connsiteX1" fmla="*/ 12387160 w 12390688"/>
              <a:gd name="connsiteY1" fmla="*/ 0 h 5787990"/>
              <a:gd name="connsiteX2" fmla="*/ 12380740 w 12390688"/>
              <a:gd name="connsiteY2" fmla="*/ 5787984 h 5787990"/>
              <a:gd name="connsiteX3" fmla="*/ 5048836 w 12390688"/>
              <a:gd name="connsiteY3" fmla="*/ 5787990 h 5787990"/>
              <a:gd name="connsiteX4" fmla="*/ 0 w 12390688"/>
              <a:gd name="connsiteY4" fmla="*/ 52269 h 5787990"/>
              <a:gd name="connsiteX5" fmla="*/ 4169314 w 12390688"/>
              <a:gd name="connsiteY5" fmla="*/ 69802 h 5787990"/>
              <a:gd name="connsiteX0" fmla="*/ 4169314 w 12390688"/>
              <a:gd name="connsiteY0" fmla="*/ 17533 h 5735721"/>
              <a:gd name="connsiteX1" fmla="*/ 12387160 w 12390688"/>
              <a:gd name="connsiteY1" fmla="*/ 176175 h 5735721"/>
              <a:gd name="connsiteX2" fmla="*/ 12380740 w 12390688"/>
              <a:gd name="connsiteY2" fmla="*/ 5735715 h 5735721"/>
              <a:gd name="connsiteX3" fmla="*/ 5048836 w 12390688"/>
              <a:gd name="connsiteY3" fmla="*/ 5735721 h 5735721"/>
              <a:gd name="connsiteX4" fmla="*/ 0 w 12390688"/>
              <a:gd name="connsiteY4" fmla="*/ 0 h 5735721"/>
              <a:gd name="connsiteX5" fmla="*/ 4169314 w 12390688"/>
              <a:gd name="connsiteY5" fmla="*/ 17533 h 5735721"/>
              <a:gd name="connsiteX0" fmla="*/ 4169314 w 12380765"/>
              <a:gd name="connsiteY0" fmla="*/ 17533 h 5735721"/>
              <a:gd name="connsiteX1" fmla="*/ 12358251 w 12380765"/>
              <a:gd name="connsiteY1" fmla="*/ 11188 h 5735721"/>
              <a:gd name="connsiteX2" fmla="*/ 12380740 w 12380765"/>
              <a:gd name="connsiteY2" fmla="*/ 5735715 h 5735721"/>
              <a:gd name="connsiteX3" fmla="*/ 5048836 w 12380765"/>
              <a:gd name="connsiteY3" fmla="*/ 5735721 h 5735721"/>
              <a:gd name="connsiteX4" fmla="*/ 0 w 12380765"/>
              <a:gd name="connsiteY4" fmla="*/ 0 h 5735721"/>
              <a:gd name="connsiteX5" fmla="*/ 4169314 w 12380765"/>
              <a:gd name="connsiteY5" fmla="*/ 17533 h 573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0765" h="5735721">
                <a:moveTo>
                  <a:pt x="4169314" y="17533"/>
                </a:moveTo>
                <a:lnTo>
                  <a:pt x="12358251" y="11188"/>
                </a:lnTo>
                <a:cubicBezTo>
                  <a:pt x="12368765" y="1437754"/>
                  <a:pt x="12381408" y="4781098"/>
                  <a:pt x="12380740" y="5735715"/>
                </a:cubicBezTo>
                <a:lnTo>
                  <a:pt x="5048836" y="5735721"/>
                </a:lnTo>
                <a:lnTo>
                  <a:pt x="0" y="0"/>
                </a:lnTo>
                <a:lnTo>
                  <a:pt x="4169314" y="17533"/>
                </a:lnTo>
                <a:close/>
              </a:path>
            </a:pathLst>
          </a:custGeom>
          <a:solidFill>
            <a:schemeClr val="tx2">
              <a:lumMod val="20000"/>
              <a:lumOff val="80000"/>
            </a:schemeClr>
          </a:solidFill>
        </p:spPr>
        <p:txBody>
          <a:bodyPr anchor="ctr"/>
          <a:lstStyle>
            <a:lvl1pPr marL="0" indent="0" algn="ctr">
              <a:buNone/>
              <a:tabLst>
                <a:tab pos="3048000" algn="l"/>
              </a:tabLst>
              <a:defRPr>
                <a:solidFill>
                  <a:schemeClr val="accent1"/>
                </a:solidFill>
              </a:defRPr>
            </a:lvl1pPr>
          </a:lstStyle>
          <a:p>
            <a:endParaRPr lang="en-AU" dirty="0"/>
          </a:p>
        </p:txBody>
      </p:sp>
      <p:sp>
        <p:nvSpPr>
          <p:cNvPr id="3" name="Footer Placeholder 2"/>
          <p:cNvSpPr>
            <a:spLocks noGrp="1"/>
          </p:cNvSpPr>
          <p:nvPr>
            <p:ph type="ftr" sz="quarter" idx="11"/>
          </p:nvPr>
        </p:nvSpPr>
        <p:spPr/>
        <p:txBody>
          <a:bodyPr/>
          <a:lstStyle/>
          <a:p>
            <a:r>
              <a:rPr lang="en-AU"/>
              <a:t>Practical ML On Graphs</a:t>
            </a:r>
            <a:endParaRPr lang="en-AU" dirty="0"/>
          </a:p>
        </p:txBody>
      </p:sp>
      <p:sp>
        <p:nvSpPr>
          <p:cNvPr id="4" name="Slide Number Placeholder 3"/>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Tree>
    <p:extLst>
      <p:ext uri="{BB962C8B-B14F-4D97-AF65-F5344CB8AC3E}">
        <p14:creationId xmlns:p14="http://schemas.microsoft.com/office/powerpoint/2010/main" val="98757679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and 3 Content call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11163300" cy="739775"/>
          </a:xfrm>
        </p:spPr>
        <p:txBody>
          <a:bodyPr/>
          <a:lstStyle/>
          <a:p>
            <a:r>
              <a:rPr lang="en-US"/>
              <a:t>Click to edit Master title style</a:t>
            </a:r>
            <a:endParaRPr lang="en-AU"/>
          </a:p>
        </p:txBody>
      </p:sp>
      <p:sp>
        <p:nvSpPr>
          <p:cNvPr id="6" name="Content Placeholder 2">
            <a:extLst>
              <a:ext uri="{FF2B5EF4-FFF2-40B4-BE49-F238E27FC236}">
                <a16:creationId xmlns:a16="http://schemas.microsoft.com/office/drawing/2014/main" id="{336CDBB9-C682-412F-B088-7D85C5F5F6E9}"/>
              </a:ext>
            </a:extLst>
          </p:cNvPr>
          <p:cNvSpPr>
            <a:spLocks noGrp="1"/>
          </p:cNvSpPr>
          <p:nvPr>
            <p:ph idx="10"/>
          </p:nvPr>
        </p:nvSpPr>
        <p:spPr>
          <a:xfrm>
            <a:off x="4318000" y="1676401"/>
            <a:ext cx="3600000" cy="4114800"/>
          </a:xfrm>
        </p:spPr>
        <p:txBody>
          <a:bodyPr>
            <a:no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9" name="Content Placeholder 2">
            <a:extLst>
              <a:ext uri="{FF2B5EF4-FFF2-40B4-BE49-F238E27FC236}">
                <a16:creationId xmlns:a16="http://schemas.microsoft.com/office/drawing/2014/main" id="{33D3057D-1467-49E2-AEBD-A7D53F4DCB3B}"/>
              </a:ext>
            </a:extLst>
          </p:cNvPr>
          <p:cNvSpPr>
            <a:spLocks noGrp="1"/>
          </p:cNvSpPr>
          <p:nvPr>
            <p:ph idx="11"/>
          </p:nvPr>
        </p:nvSpPr>
        <p:spPr>
          <a:xfrm>
            <a:off x="8077200" y="1676401"/>
            <a:ext cx="3600000" cy="4114800"/>
          </a:xfrm>
        </p:spPr>
        <p:txBody>
          <a:bodyPr>
            <a:no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Content Placeholder 4">
            <a:extLst>
              <a:ext uri="{FF2B5EF4-FFF2-40B4-BE49-F238E27FC236}">
                <a16:creationId xmlns:a16="http://schemas.microsoft.com/office/drawing/2014/main" id="{A1A10BAF-4F20-492D-9BC9-ADA14E557B29}"/>
              </a:ext>
            </a:extLst>
          </p:cNvPr>
          <p:cNvSpPr>
            <a:spLocks noGrp="1"/>
          </p:cNvSpPr>
          <p:nvPr>
            <p:ph sz="quarter" idx="12"/>
          </p:nvPr>
        </p:nvSpPr>
        <p:spPr>
          <a:xfrm>
            <a:off x="546100" y="1663700"/>
            <a:ext cx="3632200" cy="2501900"/>
          </a:xfrm>
        </p:spPr>
        <p:txBody>
          <a:bodyPr>
            <a:noAutofit/>
          </a:bodyPr>
          <a:lstStyle>
            <a:lvl1pPr marL="0" indent="0">
              <a:buNone/>
              <a:defRPr sz="2800">
                <a:solidFill>
                  <a:schemeClr val="accent1"/>
                </a:solidFill>
              </a:defRPr>
            </a:lvl1pPr>
            <a:lvl2pPr marL="0" indent="0">
              <a:buNone/>
              <a:defRPr sz="1800">
                <a:solidFill>
                  <a:schemeClr val="accent1"/>
                </a:solidFill>
              </a:defRPr>
            </a:lvl2pPr>
            <a:lvl3pPr marL="444500" indent="0">
              <a:buNone/>
              <a:defRPr sz="1800">
                <a:solidFill>
                  <a:schemeClr val="accent1"/>
                </a:solidFill>
              </a:defRPr>
            </a:lvl3pPr>
            <a:lvl4pPr marL="723900" indent="0">
              <a:buNone/>
              <a:defRPr sz="1800">
                <a:solidFill>
                  <a:schemeClr val="accent1"/>
                </a:solidFill>
              </a:defRPr>
            </a:lvl4pPr>
            <a:lvl5pPr marL="1828800" indent="0">
              <a:buNone/>
              <a:defRPr sz="1800">
                <a:solidFill>
                  <a:schemeClr val="accent1"/>
                </a:solidFill>
              </a:defRPr>
            </a:lvl5pPr>
          </a:lstStyle>
          <a:p>
            <a:pPr lvl="0"/>
            <a:r>
              <a:rPr lang="en-US" dirty="0"/>
              <a:t>Edit Master text styles</a:t>
            </a:r>
          </a:p>
          <a:p>
            <a:pPr lvl="0"/>
            <a:endParaRPr lang="en-US" dirty="0"/>
          </a:p>
        </p:txBody>
      </p:sp>
      <p:sp>
        <p:nvSpPr>
          <p:cNvPr id="11" name="Content Placeholder 2">
            <a:extLst>
              <a:ext uri="{FF2B5EF4-FFF2-40B4-BE49-F238E27FC236}">
                <a16:creationId xmlns:a16="http://schemas.microsoft.com/office/drawing/2014/main" id="{16D20028-CDD6-420B-B671-A8C109B6E88C}"/>
              </a:ext>
            </a:extLst>
          </p:cNvPr>
          <p:cNvSpPr>
            <a:spLocks noGrp="1"/>
          </p:cNvSpPr>
          <p:nvPr>
            <p:ph idx="1" hasCustomPrompt="1"/>
          </p:nvPr>
        </p:nvSpPr>
        <p:spPr>
          <a:xfrm>
            <a:off x="558800" y="4229100"/>
            <a:ext cx="3600000" cy="1562100"/>
          </a:xfrm>
        </p:spPr>
        <p:txBody>
          <a:bodyPr>
            <a:noAutofit/>
          </a:bodyPr>
          <a:lstStyle>
            <a:lvl1pPr marL="342900" indent="-342900">
              <a:spcAft>
                <a:spcPts val="600"/>
              </a:spcAft>
              <a:buFont typeface="Arial" panose="020B0604020202020204" pitchFamily="34" charset="0"/>
              <a:buChar char="•"/>
              <a:defRPr sz="2400">
                <a:solidFill>
                  <a:schemeClr val="bg1"/>
                </a:solidFill>
              </a:defRPr>
            </a:lvl1pPr>
            <a:lvl2pPr marL="285750" indent="-285750">
              <a:spcAft>
                <a:spcPts val="600"/>
              </a:spcAft>
              <a:buFont typeface="Arial" panose="020B0604020202020204" pitchFamily="34" charset="0"/>
              <a:buChar char="•"/>
              <a:defRPr sz="1600"/>
            </a:lvl2pPr>
            <a:lvl3pPr>
              <a:spcAft>
                <a:spcPts val="600"/>
              </a:spcAft>
              <a:defRPr sz="1400">
                <a:solidFill>
                  <a:schemeClr val="bg1"/>
                </a:solidFill>
              </a:defRPr>
            </a:lvl3pPr>
            <a:lvl4pPr>
              <a:spcAft>
                <a:spcPts val="600"/>
              </a:spcAft>
              <a:defRPr sz="1400">
                <a:solidFill>
                  <a:schemeClr val="bg1"/>
                </a:solidFill>
              </a:defRPr>
            </a:lvl4pPr>
            <a:lvl5pPr marL="1257300" indent="-266700">
              <a:spcAft>
                <a:spcPts val="600"/>
              </a:spcAft>
              <a:defRPr sz="1400">
                <a:solidFill>
                  <a:schemeClr val="bg1"/>
                </a:solidFill>
              </a:defRPr>
            </a:lvl5pPr>
          </a:lstStyle>
          <a:p>
            <a:pPr lvl="0"/>
            <a:r>
              <a:rPr lang="en-US" dirty="0"/>
              <a:t>Second level</a:t>
            </a:r>
          </a:p>
          <a:p>
            <a:pPr lvl="0"/>
            <a:r>
              <a:rPr lang="en-US" dirty="0"/>
              <a:t>Second level</a:t>
            </a:r>
            <a:endParaRPr lang="en-AU" dirty="0"/>
          </a:p>
        </p:txBody>
      </p:sp>
      <p:sp>
        <p:nvSpPr>
          <p:cNvPr id="12" name="Text Placeholder 9">
            <a:extLst>
              <a:ext uri="{FF2B5EF4-FFF2-40B4-BE49-F238E27FC236}">
                <a16:creationId xmlns:a16="http://schemas.microsoft.com/office/drawing/2014/main" id="{233ECBAD-B9BC-4A68-B34F-F8462368C749}"/>
              </a:ext>
            </a:extLst>
          </p:cNvPr>
          <p:cNvSpPr>
            <a:spLocks noGrp="1"/>
          </p:cNvSpPr>
          <p:nvPr>
            <p:ph type="body" sz="quarter" idx="13" hasCustomPrompt="1"/>
          </p:nvPr>
        </p:nvSpPr>
        <p:spPr>
          <a:xfrm>
            <a:off x="558800" y="988522"/>
            <a:ext cx="11214100" cy="516428"/>
          </a:xfrm>
        </p:spPr>
        <p:txBody>
          <a:bodyPr/>
          <a:lstStyle>
            <a:lvl1pPr marL="0" indent="0">
              <a:buNone/>
              <a:defRPr b="1">
                <a:solidFill>
                  <a:schemeClr val="accent1"/>
                </a:solidFill>
              </a:defRPr>
            </a:lvl1pPr>
          </a:lstStyle>
          <a:p>
            <a:pPr lvl="0"/>
            <a:r>
              <a:rPr lang="en-US" dirty="0"/>
              <a:t>Subheading</a:t>
            </a:r>
            <a:endParaRPr lang="en-AU" dirty="0"/>
          </a:p>
        </p:txBody>
      </p:sp>
      <p:sp>
        <p:nvSpPr>
          <p:cNvPr id="3" name="Footer Placeholder 2"/>
          <p:cNvSpPr>
            <a:spLocks noGrp="1"/>
          </p:cNvSpPr>
          <p:nvPr>
            <p:ph type="ftr" sz="quarter" idx="14"/>
          </p:nvPr>
        </p:nvSpPr>
        <p:spPr/>
        <p:txBody>
          <a:bodyPr/>
          <a:lstStyle/>
          <a:p>
            <a:r>
              <a:rPr lang="en-AU"/>
              <a:t>Practical ML On Graphs</a:t>
            </a:r>
            <a:endParaRPr lang="en-AU" dirty="0"/>
          </a:p>
        </p:txBody>
      </p:sp>
      <p:sp>
        <p:nvSpPr>
          <p:cNvPr id="4" name="Slide Number Placeholder 3"/>
          <p:cNvSpPr>
            <a:spLocks noGrp="1"/>
          </p:cNvSpPr>
          <p:nvPr>
            <p:ph type="sldNum" sz="quarter" idx="15"/>
          </p:nvPr>
        </p:nvSpPr>
        <p:spPr/>
        <p:txBody>
          <a:bodyPr/>
          <a:lstStyle/>
          <a:p>
            <a:fld id="{FFF7CBAA-22EA-41CE-9725-C57ED0CEBC27}" type="slidenum">
              <a:rPr lang="en-AU" smtClean="0"/>
              <a:pPr/>
              <a:t>‹#›</a:t>
            </a:fld>
            <a:r>
              <a:rPr lang="en-AU"/>
              <a:t>  |</a:t>
            </a:r>
            <a:endParaRPr lang="en-AU" dirty="0"/>
          </a:p>
        </p:txBody>
      </p:sp>
    </p:spTree>
    <p:extLst>
      <p:ext uri="{BB962C8B-B14F-4D97-AF65-F5344CB8AC3E}">
        <p14:creationId xmlns:p14="http://schemas.microsoft.com/office/powerpoint/2010/main" val="30637900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ubheading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C4DC6-5220-4B54-968B-289E372D2A56}"/>
              </a:ext>
            </a:extLst>
          </p:cNvPr>
          <p:cNvSpPr>
            <a:spLocks noGrp="1"/>
          </p:cNvSpPr>
          <p:nvPr>
            <p:ph type="title"/>
          </p:nvPr>
        </p:nvSpPr>
        <p:spPr/>
        <p:txBody>
          <a:bodyPr/>
          <a:lstStyle/>
          <a:p>
            <a:r>
              <a:rPr lang="en-US"/>
              <a:t>Click to edit Master title style</a:t>
            </a:r>
            <a:endParaRPr lang="en-AU"/>
          </a:p>
        </p:txBody>
      </p:sp>
      <p:sp>
        <p:nvSpPr>
          <p:cNvPr id="6" name="Text Placeholder 9">
            <a:extLst>
              <a:ext uri="{FF2B5EF4-FFF2-40B4-BE49-F238E27FC236}">
                <a16:creationId xmlns:a16="http://schemas.microsoft.com/office/drawing/2014/main" id="{5E1F5F21-E954-4847-846B-045230515B92}"/>
              </a:ext>
            </a:extLst>
          </p:cNvPr>
          <p:cNvSpPr>
            <a:spLocks noGrp="1"/>
          </p:cNvSpPr>
          <p:nvPr>
            <p:ph type="body" sz="quarter" idx="10" hasCustomPrompt="1"/>
          </p:nvPr>
        </p:nvSpPr>
        <p:spPr>
          <a:xfrm>
            <a:off x="558800" y="988522"/>
            <a:ext cx="10820400" cy="444500"/>
          </a:xfrm>
        </p:spPr>
        <p:txBody>
          <a:bodyPr/>
          <a:lstStyle>
            <a:lvl1pPr marL="0" indent="0">
              <a:buNone/>
              <a:defRPr b="1">
                <a:solidFill>
                  <a:schemeClr val="accent1"/>
                </a:solidFill>
              </a:defRPr>
            </a:lvl1pPr>
          </a:lstStyle>
          <a:p>
            <a:pPr lvl="0"/>
            <a:r>
              <a:rPr lang="en-US" dirty="0"/>
              <a:t>Subheading</a:t>
            </a:r>
            <a:endParaRPr lang="en-AU" dirty="0"/>
          </a:p>
        </p:txBody>
      </p:sp>
      <p:sp>
        <p:nvSpPr>
          <p:cNvPr id="3" name="Footer Placeholder 2"/>
          <p:cNvSpPr>
            <a:spLocks noGrp="1"/>
          </p:cNvSpPr>
          <p:nvPr>
            <p:ph type="ftr" sz="quarter" idx="11"/>
          </p:nvPr>
        </p:nvSpPr>
        <p:spPr/>
        <p:txBody>
          <a:bodyPr/>
          <a:lstStyle/>
          <a:p>
            <a:r>
              <a:rPr lang="en-AU"/>
              <a:t>Practical ML On Graphs</a:t>
            </a:r>
            <a:endParaRPr lang="en-AU" dirty="0"/>
          </a:p>
        </p:txBody>
      </p:sp>
      <p:sp>
        <p:nvSpPr>
          <p:cNvPr id="4" name="Slide Number Placeholder 3"/>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Tree>
    <p:extLst>
      <p:ext uri="{BB962C8B-B14F-4D97-AF65-F5344CB8AC3E}">
        <p14:creationId xmlns:p14="http://schemas.microsoft.com/office/powerpoint/2010/main" val="382624503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Call ou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53B7583-404C-4581-9000-BC59435A4A8A}"/>
              </a:ext>
            </a:extLst>
          </p:cNvPr>
          <p:cNvSpPr>
            <a:spLocks noGrp="1"/>
          </p:cNvSpPr>
          <p:nvPr>
            <p:ph sz="quarter" idx="13"/>
          </p:nvPr>
        </p:nvSpPr>
        <p:spPr>
          <a:xfrm>
            <a:off x="552450" y="1638300"/>
            <a:ext cx="10820400" cy="3771900"/>
          </a:xfrm>
        </p:spPr>
        <p:txBody>
          <a:bodyPr vert="horz" lIns="91440" tIns="45720" rIns="91440" bIns="45720" rtlCol="0" anchor="ctr">
            <a:normAutofit/>
          </a:bodyPr>
          <a:lstStyle>
            <a:lvl1pPr marL="0" indent="0">
              <a:buNone/>
              <a:defRPr lang="en-US" sz="6600" b="1" dirty="0" smtClean="0">
                <a:latin typeface="+mj-lt"/>
                <a:ea typeface="+mj-ea"/>
                <a:cs typeface="+mj-cs"/>
              </a:defRPr>
            </a:lvl1pPr>
          </a:lstStyle>
          <a:p>
            <a:pPr marL="628650" lvl="0" indent="-857250" algn="ctr">
              <a:spcBef>
                <a:spcPct val="0"/>
              </a:spcBef>
            </a:pPr>
            <a:r>
              <a:rPr lang="en-US" dirty="0"/>
              <a:t>Edit Master text styles</a:t>
            </a:r>
          </a:p>
        </p:txBody>
      </p:sp>
      <p:sp>
        <p:nvSpPr>
          <p:cNvPr id="2" name="Title 1">
            <a:extLst>
              <a:ext uri="{FF2B5EF4-FFF2-40B4-BE49-F238E27FC236}">
                <a16:creationId xmlns:a16="http://schemas.microsoft.com/office/drawing/2014/main" id="{580C4DC6-5220-4B54-968B-289E372D2A56}"/>
              </a:ext>
            </a:extLst>
          </p:cNvPr>
          <p:cNvSpPr>
            <a:spLocks noGrp="1"/>
          </p:cNvSpPr>
          <p:nvPr>
            <p:ph type="title"/>
          </p:nvPr>
        </p:nvSpPr>
        <p:spPr/>
        <p:txBody>
          <a:bodyPr/>
          <a:lstStyle/>
          <a:p>
            <a:r>
              <a:rPr lang="en-US"/>
              <a:t>Click to edit Master title style</a:t>
            </a:r>
            <a:endParaRPr lang="en-AU"/>
          </a:p>
        </p:txBody>
      </p:sp>
      <p:sp>
        <p:nvSpPr>
          <p:cNvPr id="7" name="Text Placeholder 9">
            <a:extLst>
              <a:ext uri="{FF2B5EF4-FFF2-40B4-BE49-F238E27FC236}">
                <a16:creationId xmlns:a16="http://schemas.microsoft.com/office/drawing/2014/main" id="{DABEED3E-9445-4287-8146-B723FD114E1C}"/>
              </a:ext>
            </a:extLst>
          </p:cNvPr>
          <p:cNvSpPr>
            <a:spLocks noGrp="1"/>
          </p:cNvSpPr>
          <p:nvPr>
            <p:ph type="body" sz="quarter" idx="10" hasCustomPrompt="1"/>
          </p:nvPr>
        </p:nvSpPr>
        <p:spPr>
          <a:xfrm>
            <a:off x="558800" y="988522"/>
            <a:ext cx="10820400" cy="444500"/>
          </a:xfrm>
        </p:spPr>
        <p:txBody>
          <a:bodyPr/>
          <a:lstStyle>
            <a:lvl1pPr marL="0" indent="0">
              <a:buNone/>
              <a:defRPr b="1">
                <a:solidFill>
                  <a:schemeClr val="accent1"/>
                </a:solidFill>
              </a:defRPr>
            </a:lvl1pPr>
          </a:lstStyle>
          <a:p>
            <a:pPr lvl="0"/>
            <a:r>
              <a:rPr lang="en-US" dirty="0"/>
              <a:t>Subheading</a:t>
            </a:r>
            <a:endParaRPr lang="en-AU" dirty="0"/>
          </a:p>
        </p:txBody>
      </p:sp>
      <p:sp>
        <p:nvSpPr>
          <p:cNvPr id="3" name="Footer Placeholder 2"/>
          <p:cNvSpPr>
            <a:spLocks noGrp="1"/>
          </p:cNvSpPr>
          <p:nvPr>
            <p:ph type="ftr" sz="quarter" idx="14"/>
          </p:nvPr>
        </p:nvSpPr>
        <p:spPr/>
        <p:txBody>
          <a:bodyPr/>
          <a:lstStyle/>
          <a:p>
            <a:r>
              <a:rPr lang="en-AU"/>
              <a:t>Practical ML On Graphs</a:t>
            </a:r>
            <a:endParaRPr lang="en-AU" dirty="0"/>
          </a:p>
        </p:txBody>
      </p:sp>
      <p:sp>
        <p:nvSpPr>
          <p:cNvPr id="5" name="Slide Number Placeholder 4"/>
          <p:cNvSpPr>
            <a:spLocks noGrp="1"/>
          </p:cNvSpPr>
          <p:nvPr>
            <p:ph type="sldNum" sz="quarter" idx="15"/>
          </p:nvPr>
        </p:nvSpPr>
        <p:spPr/>
        <p:txBody>
          <a:bodyPr/>
          <a:lstStyle/>
          <a:p>
            <a:fld id="{FFF7CBAA-22EA-41CE-9725-C57ED0CEBC27}" type="slidenum">
              <a:rPr lang="en-AU" smtClean="0"/>
              <a:pPr/>
              <a:t>‹#›</a:t>
            </a:fld>
            <a:r>
              <a:rPr lang="en-AU"/>
              <a:t>  |</a:t>
            </a:r>
            <a:endParaRPr lang="en-AU" dirty="0"/>
          </a:p>
        </p:txBody>
      </p:sp>
    </p:spTree>
    <p:extLst>
      <p:ext uri="{BB962C8B-B14F-4D97-AF65-F5344CB8AC3E}">
        <p14:creationId xmlns:p14="http://schemas.microsoft.com/office/powerpoint/2010/main" val="244590287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Practical ML On Graphs</a:t>
            </a:r>
            <a:endParaRPr lang="en-AU" dirty="0"/>
          </a:p>
        </p:txBody>
      </p:sp>
      <p:sp>
        <p:nvSpPr>
          <p:cNvPr id="3" name="Slide Number Placeholder 2"/>
          <p:cNvSpPr>
            <a:spLocks noGrp="1"/>
          </p:cNvSpPr>
          <p:nvPr>
            <p:ph type="sldNum" sz="quarter" idx="11"/>
          </p:nvPr>
        </p:nvSpPr>
        <p:spPr/>
        <p:txBody>
          <a:bodyPr/>
          <a:lstStyle/>
          <a:p>
            <a:fld id="{FFF7CBAA-22EA-41CE-9725-C57ED0CEBC27}" type="slidenum">
              <a:rPr lang="en-AU" smtClean="0"/>
              <a:pPr/>
              <a:t>‹#›</a:t>
            </a:fld>
            <a:r>
              <a:rPr lang="en-AU"/>
              <a:t>  |</a:t>
            </a:r>
            <a:endParaRPr lang="en-AU" dirty="0"/>
          </a:p>
        </p:txBody>
      </p:sp>
    </p:spTree>
    <p:extLst>
      <p:ext uri="{BB962C8B-B14F-4D97-AF65-F5344CB8AC3E}">
        <p14:creationId xmlns:p14="http://schemas.microsoft.com/office/powerpoint/2010/main" val="300915358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 Title and Content + background">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47967" b="36838"/>
          <a:stretch/>
        </p:blipFill>
        <p:spPr>
          <a:xfrm>
            <a:off x="5848350" y="-2"/>
            <a:ext cx="6344028" cy="4333877"/>
          </a:xfrm>
          <a:prstGeom prst="rect">
            <a:avLst/>
          </a:prstGeom>
        </p:spPr>
      </p:pic>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10820400" cy="739775"/>
          </a:xfrm>
        </p:spPr>
        <p:txBody>
          <a:bodyPr/>
          <a:lstStyle/>
          <a:p>
            <a:r>
              <a:rPr lang="en-US"/>
              <a:t>Click to edit Master title style</a:t>
            </a:r>
            <a:endParaRPr lang="en-AU"/>
          </a:p>
        </p:txBody>
      </p:sp>
      <p:sp>
        <p:nvSpPr>
          <p:cNvPr id="4" name="Footer Placeholder 3"/>
          <p:cNvSpPr>
            <a:spLocks noGrp="1"/>
          </p:cNvSpPr>
          <p:nvPr>
            <p:ph type="ftr" sz="quarter" idx="11"/>
          </p:nvPr>
        </p:nvSpPr>
        <p:spPr/>
        <p:txBody>
          <a:bodyPr/>
          <a:lstStyle/>
          <a:p>
            <a:r>
              <a:rPr lang="en-AU"/>
              <a:t>Practical ML On Graphs</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
        <p:nvSpPr>
          <p:cNvPr id="8" name="Content Placeholder 2">
            <a:extLst>
              <a:ext uri="{FF2B5EF4-FFF2-40B4-BE49-F238E27FC236}">
                <a16:creationId xmlns:a16="http://schemas.microsoft.com/office/drawing/2014/main" id="{978187F0-1597-414C-8CB5-4B97FBD7EE66}"/>
              </a:ext>
            </a:extLst>
          </p:cNvPr>
          <p:cNvSpPr>
            <a:spLocks noGrp="1"/>
          </p:cNvSpPr>
          <p:nvPr>
            <p:ph idx="1"/>
          </p:nvPr>
        </p:nvSpPr>
        <p:spPr>
          <a:xfrm>
            <a:off x="558800" y="1676401"/>
            <a:ext cx="7317715" cy="4114800"/>
          </a:xfrm>
        </p:spPr>
        <p:txBody>
          <a:bodyPr/>
          <a:lstStyle>
            <a:lvl1pPr>
              <a:defRPr>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333852230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 Title and Content + background">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69767" b="29759"/>
          <a:stretch/>
        </p:blipFill>
        <p:spPr>
          <a:xfrm>
            <a:off x="8505824" y="0"/>
            <a:ext cx="3686175" cy="4819650"/>
          </a:xfrm>
          <a:prstGeom prst="rect">
            <a:avLst/>
          </a:prstGeom>
        </p:spPr>
      </p:pic>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10820400" cy="739775"/>
          </a:xfrm>
        </p:spPr>
        <p:txBody>
          <a:bodyPr/>
          <a:lstStyle/>
          <a:p>
            <a:r>
              <a:rPr lang="en-US"/>
              <a:t>Click to edit Master title style</a:t>
            </a:r>
            <a:endParaRPr lang="en-AU"/>
          </a:p>
        </p:txBody>
      </p:sp>
      <p:sp>
        <p:nvSpPr>
          <p:cNvPr id="4" name="Footer Placeholder 3"/>
          <p:cNvSpPr>
            <a:spLocks noGrp="1"/>
          </p:cNvSpPr>
          <p:nvPr>
            <p:ph type="ftr" sz="quarter" idx="11"/>
          </p:nvPr>
        </p:nvSpPr>
        <p:spPr/>
        <p:txBody>
          <a:bodyPr/>
          <a:lstStyle/>
          <a:p>
            <a:r>
              <a:rPr lang="en-AU"/>
              <a:t>Practical ML On Graphs</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
        <p:nvSpPr>
          <p:cNvPr id="7" name="Content Placeholder 2">
            <a:extLst>
              <a:ext uri="{FF2B5EF4-FFF2-40B4-BE49-F238E27FC236}">
                <a16:creationId xmlns:a16="http://schemas.microsoft.com/office/drawing/2014/main" id="{978187F0-1597-414C-8CB5-4B97FBD7EE66}"/>
              </a:ext>
            </a:extLst>
          </p:cNvPr>
          <p:cNvSpPr>
            <a:spLocks noGrp="1"/>
          </p:cNvSpPr>
          <p:nvPr>
            <p:ph idx="1"/>
          </p:nvPr>
        </p:nvSpPr>
        <p:spPr>
          <a:xfrm>
            <a:off x="558800" y="1676401"/>
            <a:ext cx="7886931" cy="4114800"/>
          </a:xfrm>
        </p:spPr>
        <p:txBody>
          <a:bodyPr/>
          <a:lstStyle>
            <a:lvl1pPr>
              <a:defRPr>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36472158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 Title and Content + background">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7346" b="9215"/>
          <a:stretch/>
        </p:blipFill>
        <p:spPr>
          <a:xfrm>
            <a:off x="0" y="0"/>
            <a:ext cx="10077450" cy="6229350"/>
          </a:xfrm>
          <a:prstGeom prst="rect">
            <a:avLst/>
          </a:prstGeom>
        </p:spPr>
      </p:pic>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10820400" cy="739775"/>
          </a:xfrm>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78187F0-1597-414C-8CB5-4B97FBD7EE66}"/>
              </a:ext>
            </a:extLst>
          </p:cNvPr>
          <p:cNvSpPr>
            <a:spLocks noGrp="1"/>
          </p:cNvSpPr>
          <p:nvPr>
            <p:ph idx="1" hasCustomPrompt="1"/>
          </p:nvPr>
        </p:nvSpPr>
        <p:spPr>
          <a:xfrm>
            <a:off x="2738120" y="2087880"/>
            <a:ext cx="1925320" cy="1082040"/>
          </a:xfrm>
        </p:spPr>
        <p:txBody>
          <a:bodyPr anchor="ctr" anchorCtr="0"/>
          <a:lstStyle>
            <a:lvl1pPr marL="0" indent="0" algn="ctr">
              <a:buNone/>
              <a:defRPr>
                <a:solidFill>
                  <a:schemeClr val="bg1"/>
                </a:solidFill>
              </a:defRPr>
            </a:lvl1pPr>
            <a:lvl2pPr>
              <a:defRPr sz="1600">
                <a:solidFill>
                  <a:schemeClr val="bg1"/>
                </a:solidFill>
              </a:defRPr>
            </a:lvl2pPr>
            <a:lvl3pPr>
              <a:defRPr sz="1400">
                <a:solidFill>
                  <a:schemeClr val="bg1"/>
                </a:solidFill>
              </a:defRPr>
            </a:lvl3pPr>
            <a:lvl4pPr>
              <a:defRPr sz="1400">
                <a:solidFill>
                  <a:schemeClr val="bg1"/>
                </a:solidFill>
              </a:defRPr>
            </a:lvl4pPr>
            <a:lvl5pPr marL="1257300" indent="-266700">
              <a:defRPr sz="1400">
                <a:solidFill>
                  <a:schemeClr val="bg1"/>
                </a:solidFill>
              </a:defRPr>
            </a:lvl5pPr>
          </a:lstStyle>
          <a:p>
            <a:pPr lvl="0"/>
            <a:r>
              <a:rPr lang="en-US" dirty="0"/>
              <a:t>Edit Master text styles</a:t>
            </a:r>
          </a:p>
        </p:txBody>
      </p:sp>
      <p:sp>
        <p:nvSpPr>
          <p:cNvPr id="4" name="Footer Placeholder 3"/>
          <p:cNvSpPr>
            <a:spLocks noGrp="1"/>
          </p:cNvSpPr>
          <p:nvPr>
            <p:ph type="ftr" sz="quarter" idx="11"/>
          </p:nvPr>
        </p:nvSpPr>
        <p:spPr/>
        <p:txBody>
          <a:bodyPr/>
          <a:lstStyle/>
          <a:p>
            <a:r>
              <a:rPr lang="en-AU"/>
              <a:t>Practical ML On Graphs</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
        <p:nvSpPr>
          <p:cNvPr id="9" name="Content Placeholder 2">
            <a:extLst>
              <a:ext uri="{FF2B5EF4-FFF2-40B4-BE49-F238E27FC236}">
                <a16:creationId xmlns:a16="http://schemas.microsoft.com/office/drawing/2014/main" id="{978187F0-1597-414C-8CB5-4B97FBD7EE66}"/>
              </a:ext>
            </a:extLst>
          </p:cNvPr>
          <p:cNvSpPr>
            <a:spLocks noGrp="1"/>
          </p:cNvSpPr>
          <p:nvPr>
            <p:ph idx="13" hasCustomPrompt="1"/>
          </p:nvPr>
        </p:nvSpPr>
        <p:spPr>
          <a:xfrm>
            <a:off x="4663440" y="2087880"/>
            <a:ext cx="1925320" cy="1082040"/>
          </a:xfrm>
        </p:spPr>
        <p:txBody>
          <a:bodyPr anchor="ctr" anchorCtr="0"/>
          <a:lstStyle>
            <a:lvl1pPr marL="0" indent="0" algn="ctr">
              <a:buNone/>
              <a:defRPr>
                <a:solidFill>
                  <a:schemeClr val="bg1"/>
                </a:solidFill>
              </a:defRPr>
            </a:lvl1pPr>
            <a:lvl2pPr>
              <a:defRPr sz="1600">
                <a:solidFill>
                  <a:schemeClr val="bg1"/>
                </a:solidFill>
              </a:defRPr>
            </a:lvl2pPr>
            <a:lvl3pPr>
              <a:defRPr sz="1400">
                <a:solidFill>
                  <a:schemeClr val="bg1"/>
                </a:solidFill>
              </a:defRPr>
            </a:lvl3pPr>
            <a:lvl4pPr>
              <a:defRPr sz="1400">
                <a:solidFill>
                  <a:schemeClr val="bg1"/>
                </a:solidFill>
              </a:defRPr>
            </a:lvl4pPr>
            <a:lvl5pPr marL="1257300" indent="-266700">
              <a:defRPr sz="1400">
                <a:solidFill>
                  <a:schemeClr val="bg1"/>
                </a:solidFill>
              </a:defRPr>
            </a:lvl5pPr>
          </a:lstStyle>
          <a:p>
            <a:pPr lvl="0"/>
            <a:r>
              <a:rPr lang="en-US" dirty="0"/>
              <a:t>Edit Master text styles</a:t>
            </a:r>
          </a:p>
        </p:txBody>
      </p:sp>
      <p:sp>
        <p:nvSpPr>
          <p:cNvPr id="10" name="Content Placeholder 2">
            <a:extLst>
              <a:ext uri="{FF2B5EF4-FFF2-40B4-BE49-F238E27FC236}">
                <a16:creationId xmlns:a16="http://schemas.microsoft.com/office/drawing/2014/main" id="{978187F0-1597-414C-8CB5-4B97FBD7EE66}"/>
              </a:ext>
            </a:extLst>
          </p:cNvPr>
          <p:cNvSpPr>
            <a:spLocks noGrp="1"/>
          </p:cNvSpPr>
          <p:nvPr>
            <p:ph idx="14" hasCustomPrompt="1"/>
          </p:nvPr>
        </p:nvSpPr>
        <p:spPr>
          <a:xfrm>
            <a:off x="6588760" y="2087880"/>
            <a:ext cx="1925320" cy="1082040"/>
          </a:xfrm>
        </p:spPr>
        <p:txBody>
          <a:bodyPr anchor="ctr" anchorCtr="0"/>
          <a:lstStyle>
            <a:lvl1pPr marL="0" indent="0" algn="ctr">
              <a:buNone/>
              <a:defRPr>
                <a:solidFill>
                  <a:schemeClr val="bg1"/>
                </a:solidFill>
              </a:defRPr>
            </a:lvl1pPr>
            <a:lvl2pPr>
              <a:defRPr sz="1600">
                <a:solidFill>
                  <a:schemeClr val="bg1"/>
                </a:solidFill>
              </a:defRPr>
            </a:lvl2pPr>
            <a:lvl3pPr>
              <a:defRPr sz="1400">
                <a:solidFill>
                  <a:schemeClr val="bg1"/>
                </a:solidFill>
              </a:defRPr>
            </a:lvl3pPr>
            <a:lvl4pPr>
              <a:defRPr sz="1400">
                <a:solidFill>
                  <a:schemeClr val="bg1"/>
                </a:solidFill>
              </a:defRPr>
            </a:lvl4pPr>
            <a:lvl5pPr marL="1257300" indent="-266700">
              <a:defRPr sz="1400">
                <a:solidFill>
                  <a:schemeClr val="bg1"/>
                </a:solidFill>
              </a:defRPr>
            </a:lvl5pPr>
          </a:lstStyle>
          <a:p>
            <a:pPr lvl="0"/>
            <a:r>
              <a:rPr lang="en-US" dirty="0"/>
              <a:t>Edit Master text styles</a:t>
            </a:r>
          </a:p>
        </p:txBody>
      </p:sp>
      <p:sp>
        <p:nvSpPr>
          <p:cNvPr id="11" name="Content Placeholder 2">
            <a:extLst>
              <a:ext uri="{FF2B5EF4-FFF2-40B4-BE49-F238E27FC236}">
                <a16:creationId xmlns:a16="http://schemas.microsoft.com/office/drawing/2014/main" id="{978187F0-1597-414C-8CB5-4B97FBD7EE66}"/>
              </a:ext>
            </a:extLst>
          </p:cNvPr>
          <p:cNvSpPr>
            <a:spLocks noGrp="1"/>
          </p:cNvSpPr>
          <p:nvPr>
            <p:ph idx="15" hasCustomPrompt="1"/>
          </p:nvPr>
        </p:nvSpPr>
        <p:spPr>
          <a:xfrm>
            <a:off x="3685540" y="4152900"/>
            <a:ext cx="1925320" cy="1082040"/>
          </a:xfrm>
        </p:spPr>
        <p:txBody>
          <a:bodyPr anchor="ctr" anchorCtr="0"/>
          <a:lstStyle>
            <a:lvl1pPr marL="0" indent="0" algn="ctr">
              <a:buNone/>
              <a:defRPr>
                <a:solidFill>
                  <a:schemeClr val="bg1"/>
                </a:solidFill>
              </a:defRPr>
            </a:lvl1pPr>
            <a:lvl2pPr>
              <a:defRPr sz="1600">
                <a:solidFill>
                  <a:schemeClr val="bg1"/>
                </a:solidFill>
              </a:defRPr>
            </a:lvl2pPr>
            <a:lvl3pPr>
              <a:defRPr sz="1400">
                <a:solidFill>
                  <a:schemeClr val="bg1"/>
                </a:solidFill>
              </a:defRPr>
            </a:lvl3pPr>
            <a:lvl4pPr>
              <a:defRPr sz="1400">
                <a:solidFill>
                  <a:schemeClr val="bg1"/>
                </a:solidFill>
              </a:defRPr>
            </a:lvl4pPr>
            <a:lvl5pPr marL="1257300" indent="-266700">
              <a:defRPr sz="1400">
                <a:solidFill>
                  <a:schemeClr val="bg1"/>
                </a:solidFill>
              </a:defRPr>
            </a:lvl5pPr>
          </a:lstStyle>
          <a:p>
            <a:pPr lvl="0"/>
            <a:r>
              <a:rPr lang="en-US" dirty="0"/>
              <a:t>Edit Master text styles</a:t>
            </a:r>
          </a:p>
        </p:txBody>
      </p:sp>
      <p:sp>
        <p:nvSpPr>
          <p:cNvPr id="12" name="Content Placeholder 2">
            <a:extLst>
              <a:ext uri="{FF2B5EF4-FFF2-40B4-BE49-F238E27FC236}">
                <a16:creationId xmlns:a16="http://schemas.microsoft.com/office/drawing/2014/main" id="{978187F0-1597-414C-8CB5-4B97FBD7EE66}"/>
              </a:ext>
            </a:extLst>
          </p:cNvPr>
          <p:cNvSpPr>
            <a:spLocks noGrp="1"/>
          </p:cNvSpPr>
          <p:nvPr>
            <p:ph idx="16" hasCustomPrompt="1"/>
          </p:nvPr>
        </p:nvSpPr>
        <p:spPr>
          <a:xfrm>
            <a:off x="5610860" y="4152900"/>
            <a:ext cx="1925320" cy="1082040"/>
          </a:xfrm>
        </p:spPr>
        <p:txBody>
          <a:bodyPr anchor="ctr" anchorCtr="0"/>
          <a:lstStyle>
            <a:lvl1pPr marL="0" indent="0" algn="ctr">
              <a:buNone/>
              <a:defRPr>
                <a:solidFill>
                  <a:schemeClr val="bg1"/>
                </a:solidFill>
              </a:defRPr>
            </a:lvl1pPr>
            <a:lvl2pPr>
              <a:defRPr sz="1600">
                <a:solidFill>
                  <a:schemeClr val="bg1"/>
                </a:solidFill>
              </a:defRPr>
            </a:lvl2pPr>
            <a:lvl3pPr>
              <a:defRPr sz="1400">
                <a:solidFill>
                  <a:schemeClr val="bg1"/>
                </a:solidFill>
              </a:defRPr>
            </a:lvl3pPr>
            <a:lvl4pPr>
              <a:defRPr sz="1400">
                <a:solidFill>
                  <a:schemeClr val="bg1"/>
                </a:solidFill>
              </a:defRPr>
            </a:lvl4pPr>
            <a:lvl5pPr marL="1257300" indent="-266700">
              <a:defRPr sz="1400">
                <a:solidFill>
                  <a:schemeClr val="bg1"/>
                </a:solidFill>
              </a:defRPr>
            </a:lvl5pPr>
          </a:lstStyle>
          <a:p>
            <a:pPr lvl="0"/>
            <a:r>
              <a:rPr lang="en-US" dirty="0"/>
              <a:t>Edit Master text styles</a:t>
            </a:r>
          </a:p>
        </p:txBody>
      </p:sp>
      <p:sp>
        <p:nvSpPr>
          <p:cNvPr id="13" name="Content Placeholder 2">
            <a:extLst>
              <a:ext uri="{FF2B5EF4-FFF2-40B4-BE49-F238E27FC236}">
                <a16:creationId xmlns:a16="http://schemas.microsoft.com/office/drawing/2014/main" id="{978187F0-1597-414C-8CB5-4B97FBD7EE66}"/>
              </a:ext>
            </a:extLst>
          </p:cNvPr>
          <p:cNvSpPr>
            <a:spLocks noGrp="1"/>
          </p:cNvSpPr>
          <p:nvPr>
            <p:ph idx="17" hasCustomPrompt="1"/>
          </p:nvPr>
        </p:nvSpPr>
        <p:spPr>
          <a:xfrm>
            <a:off x="7536180" y="4152900"/>
            <a:ext cx="1925320" cy="1082040"/>
          </a:xfrm>
        </p:spPr>
        <p:txBody>
          <a:bodyPr anchor="ctr" anchorCtr="0"/>
          <a:lstStyle>
            <a:lvl1pPr marL="0" indent="0" algn="ctr">
              <a:buNone/>
              <a:defRPr>
                <a:solidFill>
                  <a:schemeClr val="bg1"/>
                </a:solidFill>
              </a:defRPr>
            </a:lvl1pPr>
            <a:lvl2pPr>
              <a:defRPr sz="1600">
                <a:solidFill>
                  <a:schemeClr val="bg1"/>
                </a:solidFill>
              </a:defRPr>
            </a:lvl2pPr>
            <a:lvl3pPr>
              <a:defRPr sz="1400">
                <a:solidFill>
                  <a:schemeClr val="bg1"/>
                </a:solidFill>
              </a:defRPr>
            </a:lvl3pPr>
            <a:lvl4pPr>
              <a:defRPr sz="1400">
                <a:solidFill>
                  <a:schemeClr val="bg1"/>
                </a:solidFill>
              </a:defRPr>
            </a:lvl4pPr>
            <a:lvl5pPr marL="1257300" indent="-266700">
              <a:defRPr sz="1400">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7462322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 Title and Content + background">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0701" b="16433"/>
          <a:stretch/>
        </p:blipFill>
        <p:spPr>
          <a:xfrm>
            <a:off x="8620124" y="0"/>
            <a:ext cx="3572253" cy="5734050"/>
          </a:xfrm>
          <a:prstGeom prst="rect">
            <a:avLst/>
          </a:prstGeom>
        </p:spPr>
      </p:pic>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8404131" cy="739775"/>
          </a:xfrm>
        </p:spPr>
        <p:txBody>
          <a:bodyPr/>
          <a:lstStyle/>
          <a:p>
            <a:r>
              <a:rPr lang="en-US"/>
              <a:t>Click to edit Master title style</a:t>
            </a:r>
            <a:endParaRPr lang="en-AU"/>
          </a:p>
        </p:txBody>
      </p:sp>
      <p:sp>
        <p:nvSpPr>
          <p:cNvPr id="4" name="Footer Placeholder 3"/>
          <p:cNvSpPr>
            <a:spLocks noGrp="1"/>
          </p:cNvSpPr>
          <p:nvPr>
            <p:ph type="ftr" sz="quarter" idx="11"/>
          </p:nvPr>
        </p:nvSpPr>
        <p:spPr/>
        <p:txBody>
          <a:bodyPr/>
          <a:lstStyle/>
          <a:p>
            <a:r>
              <a:rPr lang="en-AU"/>
              <a:t>Practical ML On Graphs</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
        <p:nvSpPr>
          <p:cNvPr id="8" name="Content Placeholder 2">
            <a:extLst>
              <a:ext uri="{FF2B5EF4-FFF2-40B4-BE49-F238E27FC236}">
                <a16:creationId xmlns:a16="http://schemas.microsoft.com/office/drawing/2014/main" id="{978187F0-1597-414C-8CB5-4B97FBD7EE66}"/>
              </a:ext>
            </a:extLst>
          </p:cNvPr>
          <p:cNvSpPr>
            <a:spLocks noGrp="1"/>
          </p:cNvSpPr>
          <p:nvPr>
            <p:ph idx="1"/>
          </p:nvPr>
        </p:nvSpPr>
        <p:spPr>
          <a:xfrm>
            <a:off x="558800" y="1676401"/>
            <a:ext cx="8061324" cy="4114800"/>
          </a:xfrm>
        </p:spPr>
        <p:txBody>
          <a:bodyPr/>
          <a:lstStyle>
            <a:lvl1pPr>
              <a:defRPr>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304007889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6 Title and Content + background">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68047" t="3748" b="17818"/>
          <a:stretch/>
        </p:blipFill>
        <p:spPr>
          <a:xfrm>
            <a:off x="8296274" y="0"/>
            <a:ext cx="3895725" cy="5381626"/>
          </a:xfrm>
          <a:prstGeom prst="rect">
            <a:avLst/>
          </a:prstGeom>
        </p:spPr>
      </p:pic>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8422238" cy="739775"/>
          </a:xfrm>
        </p:spPr>
        <p:txBody>
          <a:bodyPr/>
          <a:lstStyle/>
          <a:p>
            <a:r>
              <a:rPr lang="en-US"/>
              <a:t>Click to edit Master title style</a:t>
            </a:r>
            <a:endParaRPr lang="en-AU"/>
          </a:p>
        </p:txBody>
      </p:sp>
      <p:sp>
        <p:nvSpPr>
          <p:cNvPr id="4" name="Footer Placeholder 3"/>
          <p:cNvSpPr>
            <a:spLocks noGrp="1"/>
          </p:cNvSpPr>
          <p:nvPr>
            <p:ph type="ftr" sz="quarter" idx="11"/>
          </p:nvPr>
        </p:nvSpPr>
        <p:spPr/>
        <p:txBody>
          <a:bodyPr/>
          <a:lstStyle/>
          <a:p>
            <a:r>
              <a:rPr lang="en-AU"/>
              <a:t>Practical ML On Graphs</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
        <p:nvSpPr>
          <p:cNvPr id="8" name="Content Placeholder 2">
            <a:extLst>
              <a:ext uri="{FF2B5EF4-FFF2-40B4-BE49-F238E27FC236}">
                <a16:creationId xmlns:a16="http://schemas.microsoft.com/office/drawing/2014/main" id="{978187F0-1597-414C-8CB5-4B97FBD7EE66}"/>
              </a:ext>
            </a:extLst>
          </p:cNvPr>
          <p:cNvSpPr>
            <a:spLocks noGrp="1"/>
          </p:cNvSpPr>
          <p:nvPr>
            <p:ph idx="1"/>
          </p:nvPr>
        </p:nvSpPr>
        <p:spPr>
          <a:xfrm>
            <a:off x="558800" y="1676401"/>
            <a:ext cx="7317715" cy="4114800"/>
          </a:xfrm>
        </p:spPr>
        <p:txBody>
          <a:bodyPr/>
          <a:lstStyle>
            <a:lvl1pPr>
              <a:defRPr>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294504413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7 Title and Content + background">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72734" b="27675"/>
          <a:stretch/>
        </p:blipFill>
        <p:spPr>
          <a:xfrm>
            <a:off x="8867774" y="0"/>
            <a:ext cx="3324225" cy="4962526"/>
          </a:xfrm>
          <a:prstGeom prst="rect">
            <a:avLst/>
          </a:prstGeom>
        </p:spPr>
      </p:pic>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9327584" cy="739775"/>
          </a:xfrm>
        </p:spPr>
        <p:txBody>
          <a:bodyPr/>
          <a:lstStyle/>
          <a:p>
            <a:r>
              <a:rPr lang="en-US"/>
              <a:t>Click to edit Master title style</a:t>
            </a:r>
            <a:endParaRPr lang="en-AU"/>
          </a:p>
        </p:txBody>
      </p:sp>
      <p:sp>
        <p:nvSpPr>
          <p:cNvPr id="4" name="Footer Placeholder 3"/>
          <p:cNvSpPr>
            <a:spLocks noGrp="1"/>
          </p:cNvSpPr>
          <p:nvPr>
            <p:ph type="ftr" sz="quarter" idx="11"/>
          </p:nvPr>
        </p:nvSpPr>
        <p:spPr/>
        <p:txBody>
          <a:bodyPr/>
          <a:lstStyle/>
          <a:p>
            <a:r>
              <a:rPr lang="en-AU"/>
              <a:t>Practical ML On Graphs</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
        <p:nvSpPr>
          <p:cNvPr id="7" name="Content Placeholder 2">
            <a:extLst>
              <a:ext uri="{FF2B5EF4-FFF2-40B4-BE49-F238E27FC236}">
                <a16:creationId xmlns:a16="http://schemas.microsoft.com/office/drawing/2014/main" id="{978187F0-1597-414C-8CB5-4B97FBD7EE66}"/>
              </a:ext>
            </a:extLst>
          </p:cNvPr>
          <p:cNvSpPr>
            <a:spLocks noGrp="1"/>
          </p:cNvSpPr>
          <p:nvPr>
            <p:ph idx="1"/>
          </p:nvPr>
        </p:nvSpPr>
        <p:spPr>
          <a:xfrm>
            <a:off x="558800" y="1676401"/>
            <a:ext cx="8225604" cy="4114800"/>
          </a:xfrm>
        </p:spPr>
        <p:txBody>
          <a:bodyPr/>
          <a:lstStyle>
            <a:lvl1pPr>
              <a:defRPr>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3913819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ta61 Divider Slide 2">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480A1A22-7EA6-4C63-BC39-24A15AD83226}"/>
              </a:ext>
            </a:extLst>
          </p:cNvPr>
          <p:cNvSpPr>
            <a:spLocks noGrp="1"/>
          </p:cNvSpPr>
          <p:nvPr>
            <p:ph type="pic" sz="quarter" idx="10"/>
          </p:nvPr>
        </p:nvSpPr>
        <p:spPr>
          <a:xfrm>
            <a:off x="3253176" y="-14960"/>
            <a:ext cx="8943198" cy="5079085"/>
          </a:xfrm>
          <a:custGeom>
            <a:avLst/>
            <a:gdLst>
              <a:gd name="connsiteX0" fmla="*/ 0 w 9906000"/>
              <a:gd name="connsiteY0" fmla="*/ 1952343 h 5334000"/>
              <a:gd name="connsiteX1" fmla="*/ 1327221 w 9906000"/>
              <a:gd name="connsiteY1" fmla="*/ 714657 h 5334000"/>
              <a:gd name="connsiteX2" fmla="*/ 3625779 w 9906000"/>
              <a:gd name="connsiteY2" fmla="*/ 0 h 5334000"/>
              <a:gd name="connsiteX3" fmla="*/ 6280221 w 9906000"/>
              <a:gd name="connsiteY3" fmla="*/ 0 h 5334000"/>
              <a:gd name="connsiteX4" fmla="*/ 8578779 w 9906000"/>
              <a:gd name="connsiteY4" fmla="*/ 714657 h 5334000"/>
              <a:gd name="connsiteX5" fmla="*/ 9906000 w 9906000"/>
              <a:gd name="connsiteY5" fmla="*/ 1952343 h 5334000"/>
              <a:gd name="connsiteX6" fmla="*/ 9906000 w 9906000"/>
              <a:gd name="connsiteY6" fmla="*/ 3381657 h 5334000"/>
              <a:gd name="connsiteX7" fmla="*/ 8578779 w 9906000"/>
              <a:gd name="connsiteY7" fmla="*/ 4619343 h 5334000"/>
              <a:gd name="connsiteX8" fmla="*/ 6280221 w 9906000"/>
              <a:gd name="connsiteY8" fmla="*/ 5334000 h 5334000"/>
              <a:gd name="connsiteX9" fmla="*/ 3625779 w 9906000"/>
              <a:gd name="connsiteY9" fmla="*/ 5334000 h 5334000"/>
              <a:gd name="connsiteX10" fmla="*/ 1327221 w 9906000"/>
              <a:gd name="connsiteY10" fmla="*/ 4619343 h 5334000"/>
              <a:gd name="connsiteX11" fmla="*/ 0 w 9906000"/>
              <a:gd name="connsiteY11" fmla="*/ 3381657 h 5334000"/>
              <a:gd name="connsiteX12" fmla="*/ 0 w 9906000"/>
              <a:gd name="connsiteY12" fmla="*/ 1952343 h 5334000"/>
              <a:gd name="connsiteX0" fmla="*/ 0 w 9906000"/>
              <a:gd name="connsiteY0" fmla="*/ 1952343 h 5334000"/>
              <a:gd name="connsiteX1" fmla="*/ 60396 w 9906000"/>
              <a:gd name="connsiteY1" fmla="*/ 9806 h 5334000"/>
              <a:gd name="connsiteX2" fmla="*/ 3625779 w 9906000"/>
              <a:gd name="connsiteY2" fmla="*/ 0 h 5334000"/>
              <a:gd name="connsiteX3" fmla="*/ 6280221 w 9906000"/>
              <a:gd name="connsiteY3" fmla="*/ 0 h 5334000"/>
              <a:gd name="connsiteX4" fmla="*/ 8578779 w 9906000"/>
              <a:gd name="connsiteY4" fmla="*/ 714657 h 5334000"/>
              <a:gd name="connsiteX5" fmla="*/ 9906000 w 9906000"/>
              <a:gd name="connsiteY5" fmla="*/ 1952343 h 5334000"/>
              <a:gd name="connsiteX6" fmla="*/ 9906000 w 9906000"/>
              <a:gd name="connsiteY6" fmla="*/ 3381657 h 5334000"/>
              <a:gd name="connsiteX7" fmla="*/ 8578779 w 9906000"/>
              <a:gd name="connsiteY7" fmla="*/ 4619343 h 5334000"/>
              <a:gd name="connsiteX8" fmla="*/ 6280221 w 9906000"/>
              <a:gd name="connsiteY8" fmla="*/ 5334000 h 5334000"/>
              <a:gd name="connsiteX9" fmla="*/ 3625779 w 9906000"/>
              <a:gd name="connsiteY9" fmla="*/ 5334000 h 5334000"/>
              <a:gd name="connsiteX10" fmla="*/ 1327221 w 9906000"/>
              <a:gd name="connsiteY10" fmla="*/ 4619343 h 5334000"/>
              <a:gd name="connsiteX11" fmla="*/ 0 w 9906000"/>
              <a:gd name="connsiteY11" fmla="*/ 3381657 h 5334000"/>
              <a:gd name="connsiteX12" fmla="*/ 0 w 9906000"/>
              <a:gd name="connsiteY12" fmla="*/ 1952343 h 5334000"/>
              <a:gd name="connsiteX0" fmla="*/ 0 w 9906000"/>
              <a:gd name="connsiteY0" fmla="*/ 1952343 h 5334000"/>
              <a:gd name="connsiteX1" fmla="*/ 60396 w 9906000"/>
              <a:gd name="connsiteY1" fmla="*/ 9806 h 5334000"/>
              <a:gd name="connsiteX2" fmla="*/ 3625779 w 9906000"/>
              <a:gd name="connsiteY2" fmla="*/ 0 h 5334000"/>
              <a:gd name="connsiteX3" fmla="*/ 6280221 w 9906000"/>
              <a:gd name="connsiteY3" fmla="*/ 0 h 5334000"/>
              <a:gd name="connsiteX4" fmla="*/ 8578779 w 9906000"/>
              <a:gd name="connsiteY4" fmla="*/ 714657 h 5334000"/>
              <a:gd name="connsiteX5" fmla="*/ 9906000 w 9906000"/>
              <a:gd name="connsiteY5" fmla="*/ 1952343 h 5334000"/>
              <a:gd name="connsiteX6" fmla="*/ 9906000 w 9906000"/>
              <a:gd name="connsiteY6" fmla="*/ 3381657 h 5334000"/>
              <a:gd name="connsiteX7" fmla="*/ 8578779 w 9906000"/>
              <a:gd name="connsiteY7" fmla="*/ 4619343 h 5334000"/>
              <a:gd name="connsiteX8" fmla="*/ 6280221 w 9906000"/>
              <a:gd name="connsiteY8" fmla="*/ 5334000 h 5334000"/>
              <a:gd name="connsiteX9" fmla="*/ 3625779 w 9906000"/>
              <a:gd name="connsiteY9" fmla="*/ 5334000 h 5334000"/>
              <a:gd name="connsiteX10" fmla="*/ 1327221 w 9906000"/>
              <a:gd name="connsiteY10" fmla="*/ 4619343 h 5334000"/>
              <a:gd name="connsiteX11" fmla="*/ 0 w 9906000"/>
              <a:gd name="connsiteY11" fmla="*/ 3381657 h 5334000"/>
              <a:gd name="connsiteX12" fmla="*/ 0 w 9906000"/>
              <a:gd name="connsiteY12" fmla="*/ 1952343 h 5334000"/>
              <a:gd name="connsiteX0" fmla="*/ 876300 w 9906000"/>
              <a:gd name="connsiteY0" fmla="*/ 1018893 h 5334000"/>
              <a:gd name="connsiteX1" fmla="*/ 60396 w 9906000"/>
              <a:gd name="connsiteY1" fmla="*/ 9806 h 5334000"/>
              <a:gd name="connsiteX2" fmla="*/ 3625779 w 9906000"/>
              <a:gd name="connsiteY2" fmla="*/ 0 h 5334000"/>
              <a:gd name="connsiteX3" fmla="*/ 6280221 w 9906000"/>
              <a:gd name="connsiteY3" fmla="*/ 0 h 5334000"/>
              <a:gd name="connsiteX4" fmla="*/ 8578779 w 9906000"/>
              <a:gd name="connsiteY4" fmla="*/ 714657 h 5334000"/>
              <a:gd name="connsiteX5" fmla="*/ 9906000 w 9906000"/>
              <a:gd name="connsiteY5" fmla="*/ 1952343 h 5334000"/>
              <a:gd name="connsiteX6" fmla="*/ 9906000 w 9906000"/>
              <a:gd name="connsiteY6" fmla="*/ 3381657 h 5334000"/>
              <a:gd name="connsiteX7" fmla="*/ 8578779 w 9906000"/>
              <a:gd name="connsiteY7" fmla="*/ 4619343 h 5334000"/>
              <a:gd name="connsiteX8" fmla="*/ 6280221 w 9906000"/>
              <a:gd name="connsiteY8" fmla="*/ 5334000 h 5334000"/>
              <a:gd name="connsiteX9" fmla="*/ 3625779 w 9906000"/>
              <a:gd name="connsiteY9" fmla="*/ 5334000 h 5334000"/>
              <a:gd name="connsiteX10" fmla="*/ 1327221 w 9906000"/>
              <a:gd name="connsiteY10" fmla="*/ 4619343 h 5334000"/>
              <a:gd name="connsiteX11" fmla="*/ 0 w 9906000"/>
              <a:gd name="connsiteY11" fmla="*/ 3381657 h 5334000"/>
              <a:gd name="connsiteX12" fmla="*/ 876300 w 9906000"/>
              <a:gd name="connsiteY12" fmla="*/ 1018893 h 5334000"/>
              <a:gd name="connsiteX0" fmla="*/ 1323975 w 9906000"/>
              <a:gd name="connsiteY0" fmla="*/ 799818 h 5334000"/>
              <a:gd name="connsiteX1" fmla="*/ 60396 w 9906000"/>
              <a:gd name="connsiteY1" fmla="*/ 9806 h 5334000"/>
              <a:gd name="connsiteX2" fmla="*/ 3625779 w 9906000"/>
              <a:gd name="connsiteY2" fmla="*/ 0 h 5334000"/>
              <a:gd name="connsiteX3" fmla="*/ 6280221 w 9906000"/>
              <a:gd name="connsiteY3" fmla="*/ 0 h 5334000"/>
              <a:gd name="connsiteX4" fmla="*/ 8578779 w 9906000"/>
              <a:gd name="connsiteY4" fmla="*/ 714657 h 5334000"/>
              <a:gd name="connsiteX5" fmla="*/ 9906000 w 9906000"/>
              <a:gd name="connsiteY5" fmla="*/ 1952343 h 5334000"/>
              <a:gd name="connsiteX6" fmla="*/ 9906000 w 9906000"/>
              <a:gd name="connsiteY6" fmla="*/ 3381657 h 5334000"/>
              <a:gd name="connsiteX7" fmla="*/ 8578779 w 9906000"/>
              <a:gd name="connsiteY7" fmla="*/ 4619343 h 5334000"/>
              <a:gd name="connsiteX8" fmla="*/ 6280221 w 9906000"/>
              <a:gd name="connsiteY8" fmla="*/ 5334000 h 5334000"/>
              <a:gd name="connsiteX9" fmla="*/ 3625779 w 9906000"/>
              <a:gd name="connsiteY9" fmla="*/ 5334000 h 5334000"/>
              <a:gd name="connsiteX10" fmla="*/ 1327221 w 9906000"/>
              <a:gd name="connsiteY10" fmla="*/ 4619343 h 5334000"/>
              <a:gd name="connsiteX11" fmla="*/ 0 w 9906000"/>
              <a:gd name="connsiteY11" fmla="*/ 3381657 h 5334000"/>
              <a:gd name="connsiteX12" fmla="*/ 1323975 w 9906000"/>
              <a:gd name="connsiteY12" fmla="*/ 799818 h 5334000"/>
              <a:gd name="connsiteX0" fmla="*/ 1085850 w 9906000"/>
              <a:gd name="connsiteY0" fmla="*/ 980793 h 5334000"/>
              <a:gd name="connsiteX1" fmla="*/ 60396 w 9906000"/>
              <a:gd name="connsiteY1" fmla="*/ 9806 h 5334000"/>
              <a:gd name="connsiteX2" fmla="*/ 3625779 w 9906000"/>
              <a:gd name="connsiteY2" fmla="*/ 0 h 5334000"/>
              <a:gd name="connsiteX3" fmla="*/ 6280221 w 9906000"/>
              <a:gd name="connsiteY3" fmla="*/ 0 h 5334000"/>
              <a:gd name="connsiteX4" fmla="*/ 8578779 w 9906000"/>
              <a:gd name="connsiteY4" fmla="*/ 714657 h 5334000"/>
              <a:gd name="connsiteX5" fmla="*/ 9906000 w 9906000"/>
              <a:gd name="connsiteY5" fmla="*/ 1952343 h 5334000"/>
              <a:gd name="connsiteX6" fmla="*/ 9906000 w 9906000"/>
              <a:gd name="connsiteY6" fmla="*/ 3381657 h 5334000"/>
              <a:gd name="connsiteX7" fmla="*/ 8578779 w 9906000"/>
              <a:gd name="connsiteY7" fmla="*/ 4619343 h 5334000"/>
              <a:gd name="connsiteX8" fmla="*/ 6280221 w 9906000"/>
              <a:gd name="connsiteY8" fmla="*/ 5334000 h 5334000"/>
              <a:gd name="connsiteX9" fmla="*/ 3625779 w 9906000"/>
              <a:gd name="connsiteY9" fmla="*/ 5334000 h 5334000"/>
              <a:gd name="connsiteX10" fmla="*/ 1327221 w 9906000"/>
              <a:gd name="connsiteY10" fmla="*/ 4619343 h 5334000"/>
              <a:gd name="connsiteX11" fmla="*/ 0 w 9906000"/>
              <a:gd name="connsiteY11" fmla="*/ 3381657 h 5334000"/>
              <a:gd name="connsiteX12" fmla="*/ 1085850 w 9906000"/>
              <a:gd name="connsiteY12" fmla="*/ 980793 h 5334000"/>
              <a:gd name="connsiteX0" fmla="*/ 1085850 w 9912279"/>
              <a:gd name="connsiteY0" fmla="*/ 980793 h 5334000"/>
              <a:gd name="connsiteX1" fmla="*/ 60396 w 9912279"/>
              <a:gd name="connsiteY1" fmla="*/ 9806 h 5334000"/>
              <a:gd name="connsiteX2" fmla="*/ 3625779 w 9912279"/>
              <a:gd name="connsiteY2" fmla="*/ 0 h 5334000"/>
              <a:gd name="connsiteX3" fmla="*/ 6280221 w 9912279"/>
              <a:gd name="connsiteY3" fmla="*/ 0 h 5334000"/>
              <a:gd name="connsiteX4" fmla="*/ 9912279 w 9912279"/>
              <a:gd name="connsiteY4" fmla="*/ 282 h 5334000"/>
              <a:gd name="connsiteX5" fmla="*/ 9906000 w 9912279"/>
              <a:gd name="connsiteY5" fmla="*/ 1952343 h 5334000"/>
              <a:gd name="connsiteX6" fmla="*/ 9906000 w 9912279"/>
              <a:gd name="connsiteY6" fmla="*/ 3381657 h 5334000"/>
              <a:gd name="connsiteX7" fmla="*/ 8578779 w 9912279"/>
              <a:gd name="connsiteY7" fmla="*/ 4619343 h 5334000"/>
              <a:gd name="connsiteX8" fmla="*/ 6280221 w 9912279"/>
              <a:gd name="connsiteY8" fmla="*/ 5334000 h 5334000"/>
              <a:gd name="connsiteX9" fmla="*/ 3625779 w 9912279"/>
              <a:gd name="connsiteY9" fmla="*/ 5334000 h 5334000"/>
              <a:gd name="connsiteX10" fmla="*/ 1327221 w 9912279"/>
              <a:gd name="connsiteY10" fmla="*/ 4619343 h 5334000"/>
              <a:gd name="connsiteX11" fmla="*/ 0 w 9912279"/>
              <a:gd name="connsiteY11" fmla="*/ 3381657 h 5334000"/>
              <a:gd name="connsiteX12" fmla="*/ 1085850 w 9912279"/>
              <a:gd name="connsiteY12" fmla="*/ 980793 h 5334000"/>
              <a:gd name="connsiteX0" fmla="*/ 1085850 w 9912279"/>
              <a:gd name="connsiteY0" fmla="*/ 980793 h 5334000"/>
              <a:gd name="connsiteX1" fmla="*/ 60396 w 9912279"/>
              <a:gd name="connsiteY1" fmla="*/ 9806 h 5334000"/>
              <a:gd name="connsiteX2" fmla="*/ 3625779 w 9912279"/>
              <a:gd name="connsiteY2" fmla="*/ 0 h 5334000"/>
              <a:gd name="connsiteX3" fmla="*/ 6280221 w 9912279"/>
              <a:gd name="connsiteY3" fmla="*/ 0 h 5334000"/>
              <a:gd name="connsiteX4" fmla="*/ 9912279 w 9912279"/>
              <a:gd name="connsiteY4" fmla="*/ 282 h 5334000"/>
              <a:gd name="connsiteX5" fmla="*/ 9906000 w 9912279"/>
              <a:gd name="connsiteY5" fmla="*/ 1952343 h 5334000"/>
              <a:gd name="connsiteX6" fmla="*/ 9705975 w 9912279"/>
              <a:gd name="connsiteY6" fmla="*/ 3057807 h 5334000"/>
              <a:gd name="connsiteX7" fmla="*/ 8578779 w 9912279"/>
              <a:gd name="connsiteY7" fmla="*/ 4619343 h 5334000"/>
              <a:gd name="connsiteX8" fmla="*/ 6280221 w 9912279"/>
              <a:gd name="connsiteY8" fmla="*/ 5334000 h 5334000"/>
              <a:gd name="connsiteX9" fmla="*/ 3625779 w 9912279"/>
              <a:gd name="connsiteY9" fmla="*/ 5334000 h 5334000"/>
              <a:gd name="connsiteX10" fmla="*/ 1327221 w 9912279"/>
              <a:gd name="connsiteY10" fmla="*/ 4619343 h 5334000"/>
              <a:gd name="connsiteX11" fmla="*/ 0 w 9912279"/>
              <a:gd name="connsiteY11" fmla="*/ 3381657 h 5334000"/>
              <a:gd name="connsiteX12" fmla="*/ 1085850 w 9912279"/>
              <a:gd name="connsiteY12" fmla="*/ 980793 h 5334000"/>
              <a:gd name="connsiteX0" fmla="*/ 1085850 w 9912279"/>
              <a:gd name="connsiteY0" fmla="*/ 980793 h 5334000"/>
              <a:gd name="connsiteX1" fmla="*/ 60396 w 9912279"/>
              <a:gd name="connsiteY1" fmla="*/ 9806 h 5334000"/>
              <a:gd name="connsiteX2" fmla="*/ 3625779 w 9912279"/>
              <a:gd name="connsiteY2" fmla="*/ 0 h 5334000"/>
              <a:gd name="connsiteX3" fmla="*/ 6280221 w 9912279"/>
              <a:gd name="connsiteY3" fmla="*/ 0 h 5334000"/>
              <a:gd name="connsiteX4" fmla="*/ 9912279 w 9912279"/>
              <a:gd name="connsiteY4" fmla="*/ 282 h 5334000"/>
              <a:gd name="connsiteX5" fmla="*/ 9906000 w 9912279"/>
              <a:gd name="connsiteY5" fmla="*/ 1952343 h 5334000"/>
              <a:gd name="connsiteX6" fmla="*/ 9705975 w 9912279"/>
              <a:gd name="connsiteY6" fmla="*/ 3057807 h 5334000"/>
              <a:gd name="connsiteX7" fmla="*/ 8578779 w 9912279"/>
              <a:gd name="connsiteY7" fmla="*/ 4619343 h 5334000"/>
              <a:gd name="connsiteX8" fmla="*/ 6280221 w 9912279"/>
              <a:gd name="connsiteY8" fmla="*/ 5334000 h 5334000"/>
              <a:gd name="connsiteX9" fmla="*/ 3625779 w 9912279"/>
              <a:gd name="connsiteY9" fmla="*/ 5334000 h 5334000"/>
              <a:gd name="connsiteX10" fmla="*/ 1327221 w 9912279"/>
              <a:gd name="connsiteY10" fmla="*/ 4619343 h 5334000"/>
              <a:gd name="connsiteX11" fmla="*/ 0 w 9912279"/>
              <a:gd name="connsiteY11" fmla="*/ 3381657 h 5334000"/>
              <a:gd name="connsiteX12" fmla="*/ 1085850 w 9912279"/>
              <a:gd name="connsiteY12" fmla="*/ 980793 h 5334000"/>
              <a:gd name="connsiteX0" fmla="*/ 1085850 w 9912279"/>
              <a:gd name="connsiteY0" fmla="*/ 980793 h 5334000"/>
              <a:gd name="connsiteX1" fmla="*/ 60396 w 9912279"/>
              <a:gd name="connsiteY1" fmla="*/ 9806 h 5334000"/>
              <a:gd name="connsiteX2" fmla="*/ 3625779 w 9912279"/>
              <a:gd name="connsiteY2" fmla="*/ 0 h 5334000"/>
              <a:gd name="connsiteX3" fmla="*/ 6280221 w 9912279"/>
              <a:gd name="connsiteY3" fmla="*/ 0 h 5334000"/>
              <a:gd name="connsiteX4" fmla="*/ 9912279 w 9912279"/>
              <a:gd name="connsiteY4" fmla="*/ 282 h 5334000"/>
              <a:gd name="connsiteX5" fmla="*/ 9906000 w 9912279"/>
              <a:gd name="connsiteY5" fmla="*/ 1952343 h 5334000"/>
              <a:gd name="connsiteX6" fmla="*/ 9896475 w 9912279"/>
              <a:gd name="connsiteY6" fmla="*/ 2848257 h 5334000"/>
              <a:gd name="connsiteX7" fmla="*/ 8578779 w 9912279"/>
              <a:gd name="connsiteY7" fmla="*/ 4619343 h 5334000"/>
              <a:gd name="connsiteX8" fmla="*/ 6280221 w 9912279"/>
              <a:gd name="connsiteY8" fmla="*/ 5334000 h 5334000"/>
              <a:gd name="connsiteX9" fmla="*/ 3625779 w 9912279"/>
              <a:gd name="connsiteY9" fmla="*/ 5334000 h 5334000"/>
              <a:gd name="connsiteX10" fmla="*/ 1327221 w 9912279"/>
              <a:gd name="connsiteY10" fmla="*/ 4619343 h 5334000"/>
              <a:gd name="connsiteX11" fmla="*/ 0 w 9912279"/>
              <a:gd name="connsiteY11" fmla="*/ 3381657 h 5334000"/>
              <a:gd name="connsiteX12" fmla="*/ 1085850 w 9912279"/>
              <a:gd name="connsiteY12" fmla="*/ 980793 h 5334000"/>
              <a:gd name="connsiteX0" fmla="*/ 1085850 w 9912279"/>
              <a:gd name="connsiteY0" fmla="*/ 980793 h 5334000"/>
              <a:gd name="connsiteX1" fmla="*/ 60396 w 9912279"/>
              <a:gd name="connsiteY1" fmla="*/ 9806 h 5334000"/>
              <a:gd name="connsiteX2" fmla="*/ 3625779 w 9912279"/>
              <a:gd name="connsiteY2" fmla="*/ 0 h 5334000"/>
              <a:gd name="connsiteX3" fmla="*/ 6280221 w 9912279"/>
              <a:gd name="connsiteY3" fmla="*/ 0 h 5334000"/>
              <a:gd name="connsiteX4" fmla="*/ 9912279 w 9912279"/>
              <a:gd name="connsiteY4" fmla="*/ 282 h 5334000"/>
              <a:gd name="connsiteX5" fmla="*/ 9906000 w 9912279"/>
              <a:gd name="connsiteY5" fmla="*/ 1952343 h 5334000"/>
              <a:gd name="connsiteX6" fmla="*/ 9896475 w 9912279"/>
              <a:gd name="connsiteY6" fmla="*/ 2848257 h 5334000"/>
              <a:gd name="connsiteX7" fmla="*/ 8864529 w 9912279"/>
              <a:gd name="connsiteY7" fmla="*/ 4619343 h 5334000"/>
              <a:gd name="connsiteX8" fmla="*/ 6280221 w 9912279"/>
              <a:gd name="connsiteY8" fmla="*/ 5334000 h 5334000"/>
              <a:gd name="connsiteX9" fmla="*/ 3625779 w 9912279"/>
              <a:gd name="connsiteY9" fmla="*/ 5334000 h 5334000"/>
              <a:gd name="connsiteX10" fmla="*/ 1327221 w 9912279"/>
              <a:gd name="connsiteY10" fmla="*/ 4619343 h 5334000"/>
              <a:gd name="connsiteX11" fmla="*/ 0 w 9912279"/>
              <a:gd name="connsiteY11" fmla="*/ 3381657 h 5334000"/>
              <a:gd name="connsiteX12" fmla="*/ 1085850 w 9912279"/>
              <a:gd name="connsiteY12" fmla="*/ 980793 h 5334000"/>
              <a:gd name="connsiteX0" fmla="*/ 1085850 w 9912279"/>
              <a:gd name="connsiteY0" fmla="*/ 980793 h 5334000"/>
              <a:gd name="connsiteX1" fmla="*/ 60396 w 9912279"/>
              <a:gd name="connsiteY1" fmla="*/ 9806 h 5334000"/>
              <a:gd name="connsiteX2" fmla="*/ 3625779 w 9912279"/>
              <a:gd name="connsiteY2" fmla="*/ 0 h 5334000"/>
              <a:gd name="connsiteX3" fmla="*/ 6280221 w 9912279"/>
              <a:gd name="connsiteY3" fmla="*/ 0 h 5334000"/>
              <a:gd name="connsiteX4" fmla="*/ 9912279 w 9912279"/>
              <a:gd name="connsiteY4" fmla="*/ 282 h 5334000"/>
              <a:gd name="connsiteX5" fmla="*/ 9906000 w 9912279"/>
              <a:gd name="connsiteY5" fmla="*/ 1952343 h 5334000"/>
              <a:gd name="connsiteX6" fmla="*/ 9896475 w 9912279"/>
              <a:gd name="connsiteY6" fmla="*/ 2848257 h 5334000"/>
              <a:gd name="connsiteX7" fmla="*/ 9129713 w 9912279"/>
              <a:gd name="connsiteY7" fmla="*/ 4195763 h 5334000"/>
              <a:gd name="connsiteX8" fmla="*/ 8864529 w 9912279"/>
              <a:gd name="connsiteY8" fmla="*/ 4619343 h 5334000"/>
              <a:gd name="connsiteX9" fmla="*/ 6280221 w 9912279"/>
              <a:gd name="connsiteY9" fmla="*/ 5334000 h 5334000"/>
              <a:gd name="connsiteX10" fmla="*/ 3625779 w 9912279"/>
              <a:gd name="connsiteY10" fmla="*/ 5334000 h 5334000"/>
              <a:gd name="connsiteX11" fmla="*/ 1327221 w 9912279"/>
              <a:gd name="connsiteY11" fmla="*/ 4619343 h 5334000"/>
              <a:gd name="connsiteX12" fmla="*/ 0 w 9912279"/>
              <a:gd name="connsiteY12" fmla="*/ 3381657 h 5334000"/>
              <a:gd name="connsiteX13" fmla="*/ 1085850 w 9912279"/>
              <a:gd name="connsiteY13" fmla="*/ 980793 h 5334000"/>
              <a:gd name="connsiteX0" fmla="*/ 1085850 w 9912279"/>
              <a:gd name="connsiteY0" fmla="*/ 980793 h 5334000"/>
              <a:gd name="connsiteX1" fmla="*/ 60396 w 9912279"/>
              <a:gd name="connsiteY1" fmla="*/ 9806 h 5334000"/>
              <a:gd name="connsiteX2" fmla="*/ 3625779 w 9912279"/>
              <a:gd name="connsiteY2" fmla="*/ 0 h 5334000"/>
              <a:gd name="connsiteX3" fmla="*/ 6280221 w 9912279"/>
              <a:gd name="connsiteY3" fmla="*/ 0 h 5334000"/>
              <a:gd name="connsiteX4" fmla="*/ 9912279 w 9912279"/>
              <a:gd name="connsiteY4" fmla="*/ 282 h 5334000"/>
              <a:gd name="connsiteX5" fmla="*/ 9906000 w 9912279"/>
              <a:gd name="connsiteY5" fmla="*/ 1952343 h 5334000"/>
              <a:gd name="connsiteX6" fmla="*/ 9896475 w 9912279"/>
              <a:gd name="connsiteY6" fmla="*/ 2848257 h 5334000"/>
              <a:gd name="connsiteX7" fmla="*/ 9129713 w 9912279"/>
              <a:gd name="connsiteY7" fmla="*/ 4195763 h 5334000"/>
              <a:gd name="connsiteX8" fmla="*/ 9283629 w 9912279"/>
              <a:gd name="connsiteY8" fmla="*/ 4447893 h 5334000"/>
              <a:gd name="connsiteX9" fmla="*/ 6280221 w 9912279"/>
              <a:gd name="connsiteY9" fmla="*/ 5334000 h 5334000"/>
              <a:gd name="connsiteX10" fmla="*/ 3625779 w 9912279"/>
              <a:gd name="connsiteY10" fmla="*/ 5334000 h 5334000"/>
              <a:gd name="connsiteX11" fmla="*/ 1327221 w 9912279"/>
              <a:gd name="connsiteY11" fmla="*/ 4619343 h 5334000"/>
              <a:gd name="connsiteX12" fmla="*/ 0 w 9912279"/>
              <a:gd name="connsiteY12" fmla="*/ 3381657 h 5334000"/>
              <a:gd name="connsiteX13" fmla="*/ 1085850 w 9912279"/>
              <a:gd name="connsiteY13" fmla="*/ 980793 h 5334000"/>
              <a:gd name="connsiteX0" fmla="*/ 1085850 w 9912279"/>
              <a:gd name="connsiteY0" fmla="*/ 980793 h 5334000"/>
              <a:gd name="connsiteX1" fmla="*/ 60396 w 9912279"/>
              <a:gd name="connsiteY1" fmla="*/ 9806 h 5334000"/>
              <a:gd name="connsiteX2" fmla="*/ 3625779 w 9912279"/>
              <a:gd name="connsiteY2" fmla="*/ 0 h 5334000"/>
              <a:gd name="connsiteX3" fmla="*/ 6280221 w 9912279"/>
              <a:gd name="connsiteY3" fmla="*/ 0 h 5334000"/>
              <a:gd name="connsiteX4" fmla="*/ 9912279 w 9912279"/>
              <a:gd name="connsiteY4" fmla="*/ 282 h 5334000"/>
              <a:gd name="connsiteX5" fmla="*/ 9906000 w 9912279"/>
              <a:gd name="connsiteY5" fmla="*/ 1952343 h 5334000"/>
              <a:gd name="connsiteX6" fmla="*/ 9896475 w 9912279"/>
              <a:gd name="connsiteY6" fmla="*/ 2848257 h 5334000"/>
              <a:gd name="connsiteX7" fmla="*/ 9129713 w 9912279"/>
              <a:gd name="connsiteY7" fmla="*/ 4195763 h 5334000"/>
              <a:gd name="connsiteX8" fmla="*/ 9283629 w 9912279"/>
              <a:gd name="connsiteY8" fmla="*/ 4447893 h 5334000"/>
              <a:gd name="connsiteX9" fmla="*/ 8701088 w 9912279"/>
              <a:gd name="connsiteY9" fmla="*/ 4633913 h 5334000"/>
              <a:gd name="connsiteX10" fmla="*/ 6280221 w 9912279"/>
              <a:gd name="connsiteY10" fmla="*/ 5334000 h 5334000"/>
              <a:gd name="connsiteX11" fmla="*/ 3625779 w 9912279"/>
              <a:gd name="connsiteY11" fmla="*/ 5334000 h 5334000"/>
              <a:gd name="connsiteX12" fmla="*/ 1327221 w 9912279"/>
              <a:gd name="connsiteY12" fmla="*/ 4619343 h 5334000"/>
              <a:gd name="connsiteX13" fmla="*/ 0 w 9912279"/>
              <a:gd name="connsiteY13" fmla="*/ 3381657 h 5334000"/>
              <a:gd name="connsiteX14" fmla="*/ 1085850 w 9912279"/>
              <a:gd name="connsiteY14" fmla="*/ 980793 h 5334000"/>
              <a:gd name="connsiteX0" fmla="*/ 1085850 w 9912279"/>
              <a:gd name="connsiteY0" fmla="*/ 980793 h 5334000"/>
              <a:gd name="connsiteX1" fmla="*/ 60396 w 9912279"/>
              <a:gd name="connsiteY1" fmla="*/ 9806 h 5334000"/>
              <a:gd name="connsiteX2" fmla="*/ 3625779 w 9912279"/>
              <a:gd name="connsiteY2" fmla="*/ 0 h 5334000"/>
              <a:gd name="connsiteX3" fmla="*/ 6280221 w 9912279"/>
              <a:gd name="connsiteY3" fmla="*/ 0 h 5334000"/>
              <a:gd name="connsiteX4" fmla="*/ 9912279 w 9912279"/>
              <a:gd name="connsiteY4" fmla="*/ 282 h 5334000"/>
              <a:gd name="connsiteX5" fmla="*/ 9906000 w 9912279"/>
              <a:gd name="connsiteY5" fmla="*/ 1952343 h 5334000"/>
              <a:gd name="connsiteX6" fmla="*/ 9896475 w 9912279"/>
              <a:gd name="connsiteY6" fmla="*/ 2848257 h 5334000"/>
              <a:gd name="connsiteX7" fmla="*/ 9129713 w 9912279"/>
              <a:gd name="connsiteY7" fmla="*/ 4195763 h 5334000"/>
              <a:gd name="connsiteX8" fmla="*/ 9283629 w 9912279"/>
              <a:gd name="connsiteY8" fmla="*/ 4447893 h 5334000"/>
              <a:gd name="connsiteX9" fmla="*/ 8963025 w 9912279"/>
              <a:gd name="connsiteY9" fmla="*/ 5038725 h 5334000"/>
              <a:gd name="connsiteX10" fmla="*/ 6280221 w 9912279"/>
              <a:gd name="connsiteY10" fmla="*/ 5334000 h 5334000"/>
              <a:gd name="connsiteX11" fmla="*/ 3625779 w 9912279"/>
              <a:gd name="connsiteY11" fmla="*/ 5334000 h 5334000"/>
              <a:gd name="connsiteX12" fmla="*/ 1327221 w 9912279"/>
              <a:gd name="connsiteY12" fmla="*/ 4619343 h 5334000"/>
              <a:gd name="connsiteX13" fmla="*/ 0 w 9912279"/>
              <a:gd name="connsiteY13" fmla="*/ 3381657 h 5334000"/>
              <a:gd name="connsiteX14" fmla="*/ 1085850 w 9912279"/>
              <a:gd name="connsiteY14" fmla="*/ 980793 h 5334000"/>
              <a:gd name="connsiteX0" fmla="*/ 1085850 w 9912279"/>
              <a:gd name="connsiteY0" fmla="*/ 980793 h 5334000"/>
              <a:gd name="connsiteX1" fmla="*/ 60396 w 9912279"/>
              <a:gd name="connsiteY1" fmla="*/ 9806 h 5334000"/>
              <a:gd name="connsiteX2" fmla="*/ 3625779 w 9912279"/>
              <a:gd name="connsiteY2" fmla="*/ 0 h 5334000"/>
              <a:gd name="connsiteX3" fmla="*/ 6280221 w 9912279"/>
              <a:gd name="connsiteY3" fmla="*/ 0 h 5334000"/>
              <a:gd name="connsiteX4" fmla="*/ 9912279 w 9912279"/>
              <a:gd name="connsiteY4" fmla="*/ 282 h 5334000"/>
              <a:gd name="connsiteX5" fmla="*/ 9906000 w 9912279"/>
              <a:gd name="connsiteY5" fmla="*/ 1952343 h 5334000"/>
              <a:gd name="connsiteX6" fmla="*/ 9896475 w 9912279"/>
              <a:gd name="connsiteY6" fmla="*/ 2848257 h 5334000"/>
              <a:gd name="connsiteX7" fmla="*/ 9129713 w 9912279"/>
              <a:gd name="connsiteY7" fmla="*/ 4195763 h 5334000"/>
              <a:gd name="connsiteX8" fmla="*/ 9283629 w 9912279"/>
              <a:gd name="connsiteY8" fmla="*/ 4447893 h 5334000"/>
              <a:gd name="connsiteX9" fmla="*/ 8963025 w 9912279"/>
              <a:gd name="connsiteY9" fmla="*/ 5038725 h 5334000"/>
              <a:gd name="connsiteX10" fmla="*/ 8253413 w 9912279"/>
              <a:gd name="connsiteY10" fmla="*/ 5119688 h 5334000"/>
              <a:gd name="connsiteX11" fmla="*/ 6280221 w 9912279"/>
              <a:gd name="connsiteY11" fmla="*/ 5334000 h 5334000"/>
              <a:gd name="connsiteX12" fmla="*/ 3625779 w 9912279"/>
              <a:gd name="connsiteY12" fmla="*/ 5334000 h 5334000"/>
              <a:gd name="connsiteX13" fmla="*/ 1327221 w 9912279"/>
              <a:gd name="connsiteY13" fmla="*/ 4619343 h 5334000"/>
              <a:gd name="connsiteX14" fmla="*/ 0 w 9912279"/>
              <a:gd name="connsiteY14" fmla="*/ 3381657 h 5334000"/>
              <a:gd name="connsiteX15" fmla="*/ 1085850 w 9912279"/>
              <a:gd name="connsiteY15" fmla="*/ 980793 h 5334000"/>
              <a:gd name="connsiteX0" fmla="*/ 1085850 w 9912279"/>
              <a:gd name="connsiteY0" fmla="*/ 980793 h 5334000"/>
              <a:gd name="connsiteX1" fmla="*/ 60396 w 9912279"/>
              <a:gd name="connsiteY1" fmla="*/ 9806 h 5334000"/>
              <a:gd name="connsiteX2" fmla="*/ 3625779 w 9912279"/>
              <a:gd name="connsiteY2" fmla="*/ 0 h 5334000"/>
              <a:gd name="connsiteX3" fmla="*/ 6280221 w 9912279"/>
              <a:gd name="connsiteY3" fmla="*/ 0 h 5334000"/>
              <a:gd name="connsiteX4" fmla="*/ 9912279 w 9912279"/>
              <a:gd name="connsiteY4" fmla="*/ 282 h 5334000"/>
              <a:gd name="connsiteX5" fmla="*/ 9906000 w 9912279"/>
              <a:gd name="connsiteY5" fmla="*/ 1952343 h 5334000"/>
              <a:gd name="connsiteX6" fmla="*/ 9896475 w 9912279"/>
              <a:gd name="connsiteY6" fmla="*/ 2848257 h 5334000"/>
              <a:gd name="connsiteX7" fmla="*/ 9129713 w 9912279"/>
              <a:gd name="connsiteY7" fmla="*/ 4195763 h 5334000"/>
              <a:gd name="connsiteX8" fmla="*/ 9283629 w 9912279"/>
              <a:gd name="connsiteY8" fmla="*/ 4447893 h 5334000"/>
              <a:gd name="connsiteX9" fmla="*/ 8963025 w 9912279"/>
              <a:gd name="connsiteY9" fmla="*/ 5038725 h 5334000"/>
              <a:gd name="connsiteX10" fmla="*/ 8320088 w 9912279"/>
              <a:gd name="connsiteY10" fmla="*/ 4662488 h 5334000"/>
              <a:gd name="connsiteX11" fmla="*/ 6280221 w 9912279"/>
              <a:gd name="connsiteY11" fmla="*/ 5334000 h 5334000"/>
              <a:gd name="connsiteX12" fmla="*/ 3625779 w 9912279"/>
              <a:gd name="connsiteY12" fmla="*/ 5334000 h 5334000"/>
              <a:gd name="connsiteX13" fmla="*/ 1327221 w 9912279"/>
              <a:gd name="connsiteY13" fmla="*/ 4619343 h 5334000"/>
              <a:gd name="connsiteX14" fmla="*/ 0 w 9912279"/>
              <a:gd name="connsiteY14" fmla="*/ 3381657 h 5334000"/>
              <a:gd name="connsiteX15" fmla="*/ 1085850 w 9912279"/>
              <a:gd name="connsiteY15" fmla="*/ 980793 h 5334000"/>
              <a:gd name="connsiteX0" fmla="*/ 1085850 w 9912279"/>
              <a:gd name="connsiteY0" fmla="*/ 980793 h 5334000"/>
              <a:gd name="connsiteX1" fmla="*/ 60396 w 9912279"/>
              <a:gd name="connsiteY1" fmla="*/ 9806 h 5334000"/>
              <a:gd name="connsiteX2" fmla="*/ 3625779 w 9912279"/>
              <a:gd name="connsiteY2" fmla="*/ 0 h 5334000"/>
              <a:gd name="connsiteX3" fmla="*/ 6280221 w 9912279"/>
              <a:gd name="connsiteY3" fmla="*/ 0 h 5334000"/>
              <a:gd name="connsiteX4" fmla="*/ 9912279 w 9912279"/>
              <a:gd name="connsiteY4" fmla="*/ 282 h 5334000"/>
              <a:gd name="connsiteX5" fmla="*/ 9906000 w 9912279"/>
              <a:gd name="connsiteY5" fmla="*/ 1952343 h 5334000"/>
              <a:gd name="connsiteX6" fmla="*/ 9896475 w 9912279"/>
              <a:gd name="connsiteY6" fmla="*/ 2848257 h 5334000"/>
              <a:gd name="connsiteX7" fmla="*/ 9129713 w 9912279"/>
              <a:gd name="connsiteY7" fmla="*/ 4195763 h 5334000"/>
              <a:gd name="connsiteX8" fmla="*/ 9283629 w 9912279"/>
              <a:gd name="connsiteY8" fmla="*/ 4447893 h 5334000"/>
              <a:gd name="connsiteX9" fmla="*/ 8963025 w 9912279"/>
              <a:gd name="connsiteY9" fmla="*/ 5038725 h 5334000"/>
              <a:gd name="connsiteX10" fmla="*/ 8262938 w 9912279"/>
              <a:gd name="connsiteY10" fmla="*/ 5043488 h 5334000"/>
              <a:gd name="connsiteX11" fmla="*/ 6280221 w 9912279"/>
              <a:gd name="connsiteY11" fmla="*/ 5334000 h 5334000"/>
              <a:gd name="connsiteX12" fmla="*/ 3625779 w 9912279"/>
              <a:gd name="connsiteY12" fmla="*/ 5334000 h 5334000"/>
              <a:gd name="connsiteX13" fmla="*/ 1327221 w 9912279"/>
              <a:gd name="connsiteY13" fmla="*/ 4619343 h 5334000"/>
              <a:gd name="connsiteX14" fmla="*/ 0 w 9912279"/>
              <a:gd name="connsiteY14" fmla="*/ 3381657 h 5334000"/>
              <a:gd name="connsiteX15" fmla="*/ 1085850 w 9912279"/>
              <a:gd name="connsiteY15" fmla="*/ 980793 h 5334000"/>
              <a:gd name="connsiteX0" fmla="*/ 1085850 w 9912279"/>
              <a:gd name="connsiteY0" fmla="*/ 980793 h 5334000"/>
              <a:gd name="connsiteX1" fmla="*/ 60396 w 9912279"/>
              <a:gd name="connsiteY1" fmla="*/ 9806 h 5334000"/>
              <a:gd name="connsiteX2" fmla="*/ 3625779 w 9912279"/>
              <a:gd name="connsiteY2" fmla="*/ 0 h 5334000"/>
              <a:gd name="connsiteX3" fmla="*/ 6280221 w 9912279"/>
              <a:gd name="connsiteY3" fmla="*/ 0 h 5334000"/>
              <a:gd name="connsiteX4" fmla="*/ 9912279 w 9912279"/>
              <a:gd name="connsiteY4" fmla="*/ 282 h 5334000"/>
              <a:gd name="connsiteX5" fmla="*/ 9906000 w 9912279"/>
              <a:gd name="connsiteY5" fmla="*/ 1952343 h 5334000"/>
              <a:gd name="connsiteX6" fmla="*/ 9896475 w 9912279"/>
              <a:gd name="connsiteY6" fmla="*/ 2848257 h 5334000"/>
              <a:gd name="connsiteX7" fmla="*/ 9129713 w 9912279"/>
              <a:gd name="connsiteY7" fmla="*/ 4195763 h 5334000"/>
              <a:gd name="connsiteX8" fmla="*/ 9283629 w 9912279"/>
              <a:gd name="connsiteY8" fmla="*/ 4447893 h 5334000"/>
              <a:gd name="connsiteX9" fmla="*/ 8963025 w 9912279"/>
              <a:gd name="connsiteY9" fmla="*/ 5038725 h 5334000"/>
              <a:gd name="connsiteX10" fmla="*/ 8262938 w 9912279"/>
              <a:gd name="connsiteY10" fmla="*/ 5043488 h 5334000"/>
              <a:gd name="connsiteX11" fmla="*/ 7815263 w 9912279"/>
              <a:gd name="connsiteY11" fmla="*/ 5100638 h 5334000"/>
              <a:gd name="connsiteX12" fmla="*/ 6280221 w 9912279"/>
              <a:gd name="connsiteY12" fmla="*/ 5334000 h 5334000"/>
              <a:gd name="connsiteX13" fmla="*/ 3625779 w 9912279"/>
              <a:gd name="connsiteY13" fmla="*/ 5334000 h 5334000"/>
              <a:gd name="connsiteX14" fmla="*/ 1327221 w 9912279"/>
              <a:gd name="connsiteY14" fmla="*/ 4619343 h 5334000"/>
              <a:gd name="connsiteX15" fmla="*/ 0 w 9912279"/>
              <a:gd name="connsiteY15" fmla="*/ 3381657 h 5334000"/>
              <a:gd name="connsiteX16" fmla="*/ 1085850 w 9912279"/>
              <a:gd name="connsiteY16" fmla="*/ 980793 h 5334000"/>
              <a:gd name="connsiteX0" fmla="*/ 1085850 w 9912279"/>
              <a:gd name="connsiteY0" fmla="*/ 980793 h 5334000"/>
              <a:gd name="connsiteX1" fmla="*/ 60396 w 9912279"/>
              <a:gd name="connsiteY1" fmla="*/ 9806 h 5334000"/>
              <a:gd name="connsiteX2" fmla="*/ 3625779 w 9912279"/>
              <a:gd name="connsiteY2" fmla="*/ 0 h 5334000"/>
              <a:gd name="connsiteX3" fmla="*/ 6280221 w 9912279"/>
              <a:gd name="connsiteY3" fmla="*/ 0 h 5334000"/>
              <a:gd name="connsiteX4" fmla="*/ 9912279 w 9912279"/>
              <a:gd name="connsiteY4" fmla="*/ 282 h 5334000"/>
              <a:gd name="connsiteX5" fmla="*/ 9906000 w 9912279"/>
              <a:gd name="connsiteY5" fmla="*/ 1952343 h 5334000"/>
              <a:gd name="connsiteX6" fmla="*/ 9896475 w 9912279"/>
              <a:gd name="connsiteY6" fmla="*/ 2848257 h 5334000"/>
              <a:gd name="connsiteX7" fmla="*/ 9129713 w 9912279"/>
              <a:gd name="connsiteY7" fmla="*/ 4195763 h 5334000"/>
              <a:gd name="connsiteX8" fmla="*/ 9283629 w 9912279"/>
              <a:gd name="connsiteY8" fmla="*/ 4447893 h 5334000"/>
              <a:gd name="connsiteX9" fmla="*/ 8963025 w 9912279"/>
              <a:gd name="connsiteY9" fmla="*/ 5038725 h 5334000"/>
              <a:gd name="connsiteX10" fmla="*/ 8262938 w 9912279"/>
              <a:gd name="connsiteY10" fmla="*/ 5043488 h 5334000"/>
              <a:gd name="connsiteX11" fmla="*/ 7891463 w 9912279"/>
              <a:gd name="connsiteY11" fmla="*/ 4510088 h 5334000"/>
              <a:gd name="connsiteX12" fmla="*/ 6280221 w 9912279"/>
              <a:gd name="connsiteY12" fmla="*/ 5334000 h 5334000"/>
              <a:gd name="connsiteX13" fmla="*/ 3625779 w 9912279"/>
              <a:gd name="connsiteY13" fmla="*/ 5334000 h 5334000"/>
              <a:gd name="connsiteX14" fmla="*/ 1327221 w 9912279"/>
              <a:gd name="connsiteY14" fmla="*/ 4619343 h 5334000"/>
              <a:gd name="connsiteX15" fmla="*/ 0 w 9912279"/>
              <a:gd name="connsiteY15" fmla="*/ 3381657 h 5334000"/>
              <a:gd name="connsiteX16" fmla="*/ 1085850 w 9912279"/>
              <a:gd name="connsiteY16" fmla="*/ 980793 h 5334000"/>
              <a:gd name="connsiteX0" fmla="*/ 1085850 w 9912279"/>
              <a:gd name="connsiteY0" fmla="*/ 980793 h 5334000"/>
              <a:gd name="connsiteX1" fmla="*/ 60396 w 9912279"/>
              <a:gd name="connsiteY1" fmla="*/ 9806 h 5334000"/>
              <a:gd name="connsiteX2" fmla="*/ 3625779 w 9912279"/>
              <a:gd name="connsiteY2" fmla="*/ 0 h 5334000"/>
              <a:gd name="connsiteX3" fmla="*/ 6280221 w 9912279"/>
              <a:gd name="connsiteY3" fmla="*/ 0 h 5334000"/>
              <a:gd name="connsiteX4" fmla="*/ 9912279 w 9912279"/>
              <a:gd name="connsiteY4" fmla="*/ 282 h 5334000"/>
              <a:gd name="connsiteX5" fmla="*/ 9906000 w 9912279"/>
              <a:gd name="connsiteY5" fmla="*/ 1952343 h 5334000"/>
              <a:gd name="connsiteX6" fmla="*/ 9896475 w 9912279"/>
              <a:gd name="connsiteY6" fmla="*/ 2848257 h 5334000"/>
              <a:gd name="connsiteX7" fmla="*/ 9129713 w 9912279"/>
              <a:gd name="connsiteY7" fmla="*/ 4195763 h 5334000"/>
              <a:gd name="connsiteX8" fmla="*/ 9283629 w 9912279"/>
              <a:gd name="connsiteY8" fmla="*/ 4447893 h 5334000"/>
              <a:gd name="connsiteX9" fmla="*/ 8963025 w 9912279"/>
              <a:gd name="connsiteY9" fmla="*/ 5038725 h 5334000"/>
              <a:gd name="connsiteX10" fmla="*/ 8262938 w 9912279"/>
              <a:gd name="connsiteY10" fmla="*/ 5043488 h 5334000"/>
              <a:gd name="connsiteX11" fmla="*/ 8158163 w 9912279"/>
              <a:gd name="connsiteY11" fmla="*/ 4700588 h 5334000"/>
              <a:gd name="connsiteX12" fmla="*/ 6280221 w 9912279"/>
              <a:gd name="connsiteY12" fmla="*/ 5334000 h 5334000"/>
              <a:gd name="connsiteX13" fmla="*/ 3625779 w 9912279"/>
              <a:gd name="connsiteY13" fmla="*/ 5334000 h 5334000"/>
              <a:gd name="connsiteX14" fmla="*/ 1327221 w 9912279"/>
              <a:gd name="connsiteY14" fmla="*/ 4619343 h 5334000"/>
              <a:gd name="connsiteX15" fmla="*/ 0 w 9912279"/>
              <a:gd name="connsiteY15" fmla="*/ 3381657 h 5334000"/>
              <a:gd name="connsiteX16" fmla="*/ 1085850 w 9912279"/>
              <a:gd name="connsiteY16" fmla="*/ 980793 h 5334000"/>
              <a:gd name="connsiteX0" fmla="*/ 1085850 w 9912279"/>
              <a:gd name="connsiteY0" fmla="*/ 980793 h 5334000"/>
              <a:gd name="connsiteX1" fmla="*/ 60396 w 9912279"/>
              <a:gd name="connsiteY1" fmla="*/ 9806 h 5334000"/>
              <a:gd name="connsiteX2" fmla="*/ 3625779 w 9912279"/>
              <a:gd name="connsiteY2" fmla="*/ 0 h 5334000"/>
              <a:gd name="connsiteX3" fmla="*/ 6280221 w 9912279"/>
              <a:gd name="connsiteY3" fmla="*/ 0 h 5334000"/>
              <a:gd name="connsiteX4" fmla="*/ 9912279 w 9912279"/>
              <a:gd name="connsiteY4" fmla="*/ 282 h 5334000"/>
              <a:gd name="connsiteX5" fmla="*/ 9906000 w 9912279"/>
              <a:gd name="connsiteY5" fmla="*/ 1952343 h 5334000"/>
              <a:gd name="connsiteX6" fmla="*/ 9896475 w 9912279"/>
              <a:gd name="connsiteY6" fmla="*/ 2848257 h 5334000"/>
              <a:gd name="connsiteX7" fmla="*/ 9129713 w 9912279"/>
              <a:gd name="connsiteY7" fmla="*/ 4195763 h 5334000"/>
              <a:gd name="connsiteX8" fmla="*/ 9283629 w 9912279"/>
              <a:gd name="connsiteY8" fmla="*/ 4447893 h 5334000"/>
              <a:gd name="connsiteX9" fmla="*/ 8963025 w 9912279"/>
              <a:gd name="connsiteY9" fmla="*/ 5038725 h 5334000"/>
              <a:gd name="connsiteX10" fmla="*/ 8262938 w 9912279"/>
              <a:gd name="connsiteY10" fmla="*/ 5043488 h 5334000"/>
              <a:gd name="connsiteX11" fmla="*/ 8101013 w 9912279"/>
              <a:gd name="connsiteY11" fmla="*/ 4738688 h 5334000"/>
              <a:gd name="connsiteX12" fmla="*/ 6280221 w 9912279"/>
              <a:gd name="connsiteY12" fmla="*/ 5334000 h 5334000"/>
              <a:gd name="connsiteX13" fmla="*/ 3625779 w 9912279"/>
              <a:gd name="connsiteY13" fmla="*/ 5334000 h 5334000"/>
              <a:gd name="connsiteX14" fmla="*/ 1327221 w 9912279"/>
              <a:gd name="connsiteY14" fmla="*/ 4619343 h 5334000"/>
              <a:gd name="connsiteX15" fmla="*/ 0 w 9912279"/>
              <a:gd name="connsiteY15" fmla="*/ 3381657 h 5334000"/>
              <a:gd name="connsiteX16" fmla="*/ 1085850 w 9912279"/>
              <a:gd name="connsiteY16" fmla="*/ 980793 h 5334000"/>
              <a:gd name="connsiteX0" fmla="*/ 1085850 w 9912279"/>
              <a:gd name="connsiteY0" fmla="*/ 980793 h 5334000"/>
              <a:gd name="connsiteX1" fmla="*/ 60396 w 9912279"/>
              <a:gd name="connsiteY1" fmla="*/ 9806 h 5334000"/>
              <a:gd name="connsiteX2" fmla="*/ 3625779 w 9912279"/>
              <a:gd name="connsiteY2" fmla="*/ 0 h 5334000"/>
              <a:gd name="connsiteX3" fmla="*/ 6280221 w 9912279"/>
              <a:gd name="connsiteY3" fmla="*/ 0 h 5334000"/>
              <a:gd name="connsiteX4" fmla="*/ 9912279 w 9912279"/>
              <a:gd name="connsiteY4" fmla="*/ 282 h 5334000"/>
              <a:gd name="connsiteX5" fmla="*/ 9906000 w 9912279"/>
              <a:gd name="connsiteY5" fmla="*/ 1952343 h 5334000"/>
              <a:gd name="connsiteX6" fmla="*/ 9896475 w 9912279"/>
              <a:gd name="connsiteY6" fmla="*/ 2848257 h 5334000"/>
              <a:gd name="connsiteX7" fmla="*/ 9129713 w 9912279"/>
              <a:gd name="connsiteY7" fmla="*/ 4195763 h 5334000"/>
              <a:gd name="connsiteX8" fmla="*/ 9283629 w 9912279"/>
              <a:gd name="connsiteY8" fmla="*/ 4447893 h 5334000"/>
              <a:gd name="connsiteX9" fmla="*/ 8963025 w 9912279"/>
              <a:gd name="connsiteY9" fmla="*/ 5038725 h 5334000"/>
              <a:gd name="connsiteX10" fmla="*/ 8262938 w 9912279"/>
              <a:gd name="connsiteY10" fmla="*/ 5043488 h 5334000"/>
              <a:gd name="connsiteX11" fmla="*/ 8101013 w 9912279"/>
              <a:gd name="connsiteY11" fmla="*/ 4738688 h 5334000"/>
              <a:gd name="connsiteX12" fmla="*/ 6194496 w 9912279"/>
              <a:gd name="connsiteY12" fmla="*/ 4724400 h 5334000"/>
              <a:gd name="connsiteX13" fmla="*/ 3625779 w 9912279"/>
              <a:gd name="connsiteY13" fmla="*/ 5334000 h 5334000"/>
              <a:gd name="connsiteX14" fmla="*/ 1327221 w 9912279"/>
              <a:gd name="connsiteY14" fmla="*/ 4619343 h 5334000"/>
              <a:gd name="connsiteX15" fmla="*/ 0 w 9912279"/>
              <a:gd name="connsiteY15" fmla="*/ 3381657 h 5334000"/>
              <a:gd name="connsiteX16" fmla="*/ 1085850 w 9912279"/>
              <a:gd name="connsiteY16" fmla="*/ 980793 h 5334000"/>
              <a:gd name="connsiteX0" fmla="*/ 1085850 w 9912279"/>
              <a:gd name="connsiteY0" fmla="*/ 980793 h 5334000"/>
              <a:gd name="connsiteX1" fmla="*/ 60396 w 9912279"/>
              <a:gd name="connsiteY1" fmla="*/ 9806 h 5334000"/>
              <a:gd name="connsiteX2" fmla="*/ 3625779 w 9912279"/>
              <a:gd name="connsiteY2" fmla="*/ 0 h 5334000"/>
              <a:gd name="connsiteX3" fmla="*/ 6280221 w 9912279"/>
              <a:gd name="connsiteY3" fmla="*/ 0 h 5334000"/>
              <a:gd name="connsiteX4" fmla="*/ 9912279 w 9912279"/>
              <a:gd name="connsiteY4" fmla="*/ 282 h 5334000"/>
              <a:gd name="connsiteX5" fmla="*/ 9906000 w 9912279"/>
              <a:gd name="connsiteY5" fmla="*/ 1952343 h 5334000"/>
              <a:gd name="connsiteX6" fmla="*/ 9896475 w 9912279"/>
              <a:gd name="connsiteY6" fmla="*/ 2848257 h 5334000"/>
              <a:gd name="connsiteX7" fmla="*/ 9129713 w 9912279"/>
              <a:gd name="connsiteY7" fmla="*/ 4195763 h 5334000"/>
              <a:gd name="connsiteX8" fmla="*/ 9283629 w 9912279"/>
              <a:gd name="connsiteY8" fmla="*/ 4447893 h 5334000"/>
              <a:gd name="connsiteX9" fmla="*/ 8963025 w 9912279"/>
              <a:gd name="connsiteY9" fmla="*/ 5038725 h 5334000"/>
              <a:gd name="connsiteX10" fmla="*/ 8262938 w 9912279"/>
              <a:gd name="connsiteY10" fmla="*/ 5043488 h 5334000"/>
              <a:gd name="connsiteX11" fmla="*/ 8101013 w 9912279"/>
              <a:gd name="connsiteY11" fmla="*/ 4738688 h 5334000"/>
              <a:gd name="connsiteX12" fmla="*/ 4413321 w 9912279"/>
              <a:gd name="connsiteY12" fmla="*/ 4657725 h 5334000"/>
              <a:gd name="connsiteX13" fmla="*/ 3625779 w 9912279"/>
              <a:gd name="connsiteY13" fmla="*/ 5334000 h 5334000"/>
              <a:gd name="connsiteX14" fmla="*/ 1327221 w 9912279"/>
              <a:gd name="connsiteY14" fmla="*/ 4619343 h 5334000"/>
              <a:gd name="connsiteX15" fmla="*/ 0 w 9912279"/>
              <a:gd name="connsiteY15" fmla="*/ 3381657 h 5334000"/>
              <a:gd name="connsiteX16" fmla="*/ 1085850 w 9912279"/>
              <a:gd name="connsiteY16" fmla="*/ 980793 h 5334000"/>
              <a:gd name="connsiteX0" fmla="*/ 1085850 w 9912279"/>
              <a:gd name="connsiteY0" fmla="*/ 980793 h 5334000"/>
              <a:gd name="connsiteX1" fmla="*/ 60396 w 9912279"/>
              <a:gd name="connsiteY1" fmla="*/ 9806 h 5334000"/>
              <a:gd name="connsiteX2" fmla="*/ 3625779 w 9912279"/>
              <a:gd name="connsiteY2" fmla="*/ 0 h 5334000"/>
              <a:gd name="connsiteX3" fmla="*/ 6280221 w 9912279"/>
              <a:gd name="connsiteY3" fmla="*/ 0 h 5334000"/>
              <a:gd name="connsiteX4" fmla="*/ 9912279 w 9912279"/>
              <a:gd name="connsiteY4" fmla="*/ 282 h 5334000"/>
              <a:gd name="connsiteX5" fmla="*/ 9906000 w 9912279"/>
              <a:gd name="connsiteY5" fmla="*/ 1952343 h 5334000"/>
              <a:gd name="connsiteX6" fmla="*/ 9896475 w 9912279"/>
              <a:gd name="connsiteY6" fmla="*/ 2848257 h 5334000"/>
              <a:gd name="connsiteX7" fmla="*/ 9129713 w 9912279"/>
              <a:gd name="connsiteY7" fmla="*/ 4195763 h 5334000"/>
              <a:gd name="connsiteX8" fmla="*/ 9283629 w 9912279"/>
              <a:gd name="connsiteY8" fmla="*/ 4447893 h 5334000"/>
              <a:gd name="connsiteX9" fmla="*/ 8963025 w 9912279"/>
              <a:gd name="connsiteY9" fmla="*/ 5038725 h 5334000"/>
              <a:gd name="connsiteX10" fmla="*/ 8262938 w 9912279"/>
              <a:gd name="connsiteY10" fmla="*/ 5043488 h 5334000"/>
              <a:gd name="connsiteX11" fmla="*/ 8101013 w 9912279"/>
              <a:gd name="connsiteY11" fmla="*/ 4738688 h 5334000"/>
              <a:gd name="connsiteX12" fmla="*/ 3632271 w 9912279"/>
              <a:gd name="connsiteY12" fmla="*/ 4600575 h 5334000"/>
              <a:gd name="connsiteX13" fmla="*/ 3625779 w 9912279"/>
              <a:gd name="connsiteY13" fmla="*/ 5334000 h 5334000"/>
              <a:gd name="connsiteX14" fmla="*/ 1327221 w 9912279"/>
              <a:gd name="connsiteY14" fmla="*/ 4619343 h 5334000"/>
              <a:gd name="connsiteX15" fmla="*/ 0 w 9912279"/>
              <a:gd name="connsiteY15" fmla="*/ 3381657 h 5334000"/>
              <a:gd name="connsiteX16" fmla="*/ 1085850 w 9912279"/>
              <a:gd name="connsiteY16" fmla="*/ 980793 h 5334000"/>
              <a:gd name="connsiteX0" fmla="*/ 1085850 w 9912279"/>
              <a:gd name="connsiteY0" fmla="*/ 980793 h 5334000"/>
              <a:gd name="connsiteX1" fmla="*/ 60396 w 9912279"/>
              <a:gd name="connsiteY1" fmla="*/ 9806 h 5334000"/>
              <a:gd name="connsiteX2" fmla="*/ 3625779 w 9912279"/>
              <a:gd name="connsiteY2" fmla="*/ 0 h 5334000"/>
              <a:gd name="connsiteX3" fmla="*/ 6280221 w 9912279"/>
              <a:gd name="connsiteY3" fmla="*/ 0 h 5334000"/>
              <a:gd name="connsiteX4" fmla="*/ 9912279 w 9912279"/>
              <a:gd name="connsiteY4" fmla="*/ 282 h 5334000"/>
              <a:gd name="connsiteX5" fmla="*/ 9906000 w 9912279"/>
              <a:gd name="connsiteY5" fmla="*/ 1952343 h 5334000"/>
              <a:gd name="connsiteX6" fmla="*/ 9896475 w 9912279"/>
              <a:gd name="connsiteY6" fmla="*/ 2848257 h 5334000"/>
              <a:gd name="connsiteX7" fmla="*/ 9129713 w 9912279"/>
              <a:gd name="connsiteY7" fmla="*/ 4195763 h 5334000"/>
              <a:gd name="connsiteX8" fmla="*/ 9283629 w 9912279"/>
              <a:gd name="connsiteY8" fmla="*/ 4447893 h 5334000"/>
              <a:gd name="connsiteX9" fmla="*/ 8963025 w 9912279"/>
              <a:gd name="connsiteY9" fmla="*/ 5038725 h 5334000"/>
              <a:gd name="connsiteX10" fmla="*/ 8262938 w 9912279"/>
              <a:gd name="connsiteY10" fmla="*/ 5043488 h 5334000"/>
              <a:gd name="connsiteX11" fmla="*/ 8101013 w 9912279"/>
              <a:gd name="connsiteY11" fmla="*/ 4738688 h 5334000"/>
              <a:gd name="connsiteX12" fmla="*/ 3794196 w 9912279"/>
              <a:gd name="connsiteY12" fmla="*/ 4762500 h 5334000"/>
              <a:gd name="connsiteX13" fmla="*/ 3625779 w 9912279"/>
              <a:gd name="connsiteY13" fmla="*/ 5334000 h 5334000"/>
              <a:gd name="connsiteX14" fmla="*/ 1327221 w 9912279"/>
              <a:gd name="connsiteY14" fmla="*/ 4619343 h 5334000"/>
              <a:gd name="connsiteX15" fmla="*/ 0 w 9912279"/>
              <a:gd name="connsiteY15" fmla="*/ 3381657 h 5334000"/>
              <a:gd name="connsiteX16" fmla="*/ 1085850 w 9912279"/>
              <a:gd name="connsiteY16" fmla="*/ 980793 h 5334000"/>
              <a:gd name="connsiteX0" fmla="*/ 1085850 w 9912279"/>
              <a:gd name="connsiteY0" fmla="*/ 980793 h 5334000"/>
              <a:gd name="connsiteX1" fmla="*/ 60396 w 9912279"/>
              <a:gd name="connsiteY1" fmla="*/ 9806 h 5334000"/>
              <a:gd name="connsiteX2" fmla="*/ 3625779 w 9912279"/>
              <a:gd name="connsiteY2" fmla="*/ 0 h 5334000"/>
              <a:gd name="connsiteX3" fmla="*/ 6280221 w 9912279"/>
              <a:gd name="connsiteY3" fmla="*/ 0 h 5334000"/>
              <a:gd name="connsiteX4" fmla="*/ 9912279 w 9912279"/>
              <a:gd name="connsiteY4" fmla="*/ 282 h 5334000"/>
              <a:gd name="connsiteX5" fmla="*/ 9906000 w 9912279"/>
              <a:gd name="connsiteY5" fmla="*/ 1952343 h 5334000"/>
              <a:gd name="connsiteX6" fmla="*/ 9896475 w 9912279"/>
              <a:gd name="connsiteY6" fmla="*/ 2848257 h 5334000"/>
              <a:gd name="connsiteX7" fmla="*/ 9129713 w 9912279"/>
              <a:gd name="connsiteY7" fmla="*/ 4195763 h 5334000"/>
              <a:gd name="connsiteX8" fmla="*/ 9283629 w 9912279"/>
              <a:gd name="connsiteY8" fmla="*/ 4447893 h 5334000"/>
              <a:gd name="connsiteX9" fmla="*/ 8963025 w 9912279"/>
              <a:gd name="connsiteY9" fmla="*/ 5038725 h 5334000"/>
              <a:gd name="connsiteX10" fmla="*/ 8262938 w 9912279"/>
              <a:gd name="connsiteY10" fmla="*/ 5043488 h 5334000"/>
              <a:gd name="connsiteX11" fmla="*/ 8101013 w 9912279"/>
              <a:gd name="connsiteY11" fmla="*/ 4738688 h 5334000"/>
              <a:gd name="connsiteX12" fmla="*/ 3813246 w 9912279"/>
              <a:gd name="connsiteY12" fmla="*/ 4762500 h 5334000"/>
              <a:gd name="connsiteX13" fmla="*/ 3625779 w 9912279"/>
              <a:gd name="connsiteY13" fmla="*/ 5334000 h 5334000"/>
              <a:gd name="connsiteX14" fmla="*/ 1327221 w 9912279"/>
              <a:gd name="connsiteY14" fmla="*/ 4619343 h 5334000"/>
              <a:gd name="connsiteX15" fmla="*/ 0 w 9912279"/>
              <a:gd name="connsiteY15" fmla="*/ 3381657 h 5334000"/>
              <a:gd name="connsiteX16" fmla="*/ 1085850 w 9912279"/>
              <a:gd name="connsiteY16" fmla="*/ 980793 h 5334000"/>
              <a:gd name="connsiteX0" fmla="*/ 1085850 w 9912279"/>
              <a:gd name="connsiteY0" fmla="*/ 980793 h 5334000"/>
              <a:gd name="connsiteX1" fmla="*/ 60396 w 9912279"/>
              <a:gd name="connsiteY1" fmla="*/ 9806 h 5334000"/>
              <a:gd name="connsiteX2" fmla="*/ 3625779 w 9912279"/>
              <a:gd name="connsiteY2" fmla="*/ 0 h 5334000"/>
              <a:gd name="connsiteX3" fmla="*/ 6280221 w 9912279"/>
              <a:gd name="connsiteY3" fmla="*/ 0 h 5334000"/>
              <a:gd name="connsiteX4" fmla="*/ 9912279 w 9912279"/>
              <a:gd name="connsiteY4" fmla="*/ 282 h 5334000"/>
              <a:gd name="connsiteX5" fmla="*/ 9906000 w 9912279"/>
              <a:gd name="connsiteY5" fmla="*/ 1952343 h 5334000"/>
              <a:gd name="connsiteX6" fmla="*/ 9896475 w 9912279"/>
              <a:gd name="connsiteY6" fmla="*/ 2848257 h 5334000"/>
              <a:gd name="connsiteX7" fmla="*/ 9129713 w 9912279"/>
              <a:gd name="connsiteY7" fmla="*/ 4195763 h 5334000"/>
              <a:gd name="connsiteX8" fmla="*/ 9283629 w 9912279"/>
              <a:gd name="connsiteY8" fmla="*/ 4447893 h 5334000"/>
              <a:gd name="connsiteX9" fmla="*/ 8963025 w 9912279"/>
              <a:gd name="connsiteY9" fmla="*/ 5038725 h 5334000"/>
              <a:gd name="connsiteX10" fmla="*/ 8262938 w 9912279"/>
              <a:gd name="connsiteY10" fmla="*/ 5043488 h 5334000"/>
              <a:gd name="connsiteX11" fmla="*/ 8101013 w 9912279"/>
              <a:gd name="connsiteY11" fmla="*/ 4738688 h 5334000"/>
              <a:gd name="connsiteX12" fmla="*/ 3813246 w 9912279"/>
              <a:gd name="connsiteY12" fmla="*/ 4733925 h 5334000"/>
              <a:gd name="connsiteX13" fmla="*/ 3625779 w 9912279"/>
              <a:gd name="connsiteY13" fmla="*/ 5334000 h 5334000"/>
              <a:gd name="connsiteX14" fmla="*/ 1327221 w 9912279"/>
              <a:gd name="connsiteY14" fmla="*/ 4619343 h 5334000"/>
              <a:gd name="connsiteX15" fmla="*/ 0 w 9912279"/>
              <a:gd name="connsiteY15" fmla="*/ 3381657 h 5334000"/>
              <a:gd name="connsiteX16" fmla="*/ 1085850 w 9912279"/>
              <a:gd name="connsiteY16" fmla="*/ 980793 h 5334000"/>
              <a:gd name="connsiteX0" fmla="*/ 1085850 w 9912279"/>
              <a:gd name="connsiteY0" fmla="*/ 980793 h 5334000"/>
              <a:gd name="connsiteX1" fmla="*/ 60396 w 9912279"/>
              <a:gd name="connsiteY1" fmla="*/ 9806 h 5334000"/>
              <a:gd name="connsiteX2" fmla="*/ 3625779 w 9912279"/>
              <a:gd name="connsiteY2" fmla="*/ 0 h 5334000"/>
              <a:gd name="connsiteX3" fmla="*/ 6280221 w 9912279"/>
              <a:gd name="connsiteY3" fmla="*/ 0 h 5334000"/>
              <a:gd name="connsiteX4" fmla="*/ 9912279 w 9912279"/>
              <a:gd name="connsiteY4" fmla="*/ 282 h 5334000"/>
              <a:gd name="connsiteX5" fmla="*/ 9896475 w 9912279"/>
              <a:gd name="connsiteY5" fmla="*/ 2848257 h 5334000"/>
              <a:gd name="connsiteX6" fmla="*/ 9129713 w 9912279"/>
              <a:gd name="connsiteY6" fmla="*/ 4195763 h 5334000"/>
              <a:gd name="connsiteX7" fmla="*/ 9283629 w 9912279"/>
              <a:gd name="connsiteY7" fmla="*/ 4447893 h 5334000"/>
              <a:gd name="connsiteX8" fmla="*/ 8963025 w 9912279"/>
              <a:gd name="connsiteY8" fmla="*/ 5038725 h 5334000"/>
              <a:gd name="connsiteX9" fmla="*/ 8262938 w 9912279"/>
              <a:gd name="connsiteY9" fmla="*/ 5043488 h 5334000"/>
              <a:gd name="connsiteX10" fmla="*/ 8101013 w 9912279"/>
              <a:gd name="connsiteY10" fmla="*/ 4738688 h 5334000"/>
              <a:gd name="connsiteX11" fmla="*/ 3813246 w 9912279"/>
              <a:gd name="connsiteY11" fmla="*/ 4733925 h 5334000"/>
              <a:gd name="connsiteX12" fmla="*/ 3625779 w 9912279"/>
              <a:gd name="connsiteY12" fmla="*/ 5334000 h 5334000"/>
              <a:gd name="connsiteX13" fmla="*/ 1327221 w 9912279"/>
              <a:gd name="connsiteY13" fmla="*/ 4619343 h 5334000"/>
              <a:gd name="connsiteX14" fmla="*/ 0 w 9912279"/>
              <a:gd name="connsiteY14" fmla="*/ 3381657 h 5334000"/>
              <a:gd name="connsiteX15" fmla="*/ 1085850 w 9912279"/>
              <a:gd name="connsiteY15" fmla="*/ 980793 h 5334000"/>
              <a:gd name="connsiteX0" fmla="*/ 1085850 w 9912279"/>
              <a:gd name="connsiteY0" fmla="*/ 980793 h 5334000"/>
              <a:gd name="connsiteX1" fmla="*/ 60396 w 9912279"/>
              <a:gd name="connsiteY1" fmla="*/ 9806 h 5334000"/>
              <a:gd name="connsiteX2" fmla="*/ 3625779 w 9912279"/>
              <a:gd name="connsiteY2" fmla="*/ 0 h 5334000"/>
              <a:gd name="connsiteX3" fmla="*/ 6280221 w 9912279"/>
              <a:gd name="connsiteY3" fmla="*/ 0 h 5334000"/>
              <a:gd name="connsiteX4" fmla="*/ 9912279 w 9912279"/>
              <a:gd name="connsiteY4" fmla="*/ 282 h 5334000"/>
              <a:gd name="connsiteX5" fmla="*/ 9439275 w 9912279"/>
              <a:gd name="connsiteY5" fmla="*/ 2829207 h 5334000"/>
              <a:gd name="connsiteX6" fmla="*/ 9129713 w 9912279"/>
              <a:gd name="connsiteY6" fmla="*/ 4195763 h 5334000"/>
              <a:gd name="connsiteX7" fmla="*/ 9283629 w 9912279"/>
              <a:gd name="connsiteY7" fmla="*/ 4447893 h 5334000"/>
              <a:gd name="connsiteX8" fmla="*/ 8963025 w 9912279"/>
              <a:gd name="connsiteY8" fmla="*/ 5038725 h 5334000"/>
              <a:gd name="connsiteX9" fmla="*/ 8262938 w 9912279"/>
              <a:gd name="connsiteY9" fmla="*/ 5043488 h 5334000"/>
              <a:gd name="connsiteX10" fmla="*/ 8101013 w 9912279"/>
              <a:gd name="connsiteY10" fmla="*/ 4738688 h 5334000"/>
              <a:gd name="connsiteX11" fmla="*/ 3813246 w 9912279"/>
              <a:gd name="connsiteY11" fmla="*/ 4733925 h 5334000"/>
              <a:gd name="connsiteX12" fmla="*/ 3625779 w 9912279"/>
              <a:gd name="connsiteY12" fmla="*/ 5334000 h 5334000"/>
              <a:gd name="connsiteX13" fmla="*/ 1327221 w 9912279"/>
              <a:gd name="connsiteY13" fmla="*/ 4619343 h 5334000"/>
              <a:gd name="connsiteX14" fmla="*/ 0 w 9912279"/>
              <a:gd name="connsiteY14" fmla="*/ 3381657 h 5334000"/>
              <a:gd name="connsiteX15" fmla="*/ 1085850 w 9912279"/>
              <a:gd name="connsiteY15" fmla="*/ 980793 h 5334000"/>
              <a:gd name="connsiteX0" fmla="*/ 1085850 w 9912279"/>
              <a:gd name="connsiteY0" fmla="*/ 980793 h 5334000"/>
              <a:gd name="connsiteX1" fmla="*/ 60396 w 9912279"/>
              <a:gd name="connsiteY1" fmla="*/ 9806 h 5334000"/>
              <a:gd name="connsiteX2" fmla="*/ 3625779 w 9912279"/>
              <a:gd name="connsiteY2" fmla="*/ 0 h 5334000"/>
              <a:gd name="connsiteX3" fmla="*/ 6280221 w 9912279"/>
              <a:gd name="connsiteY3" fmla="*/ 0 h 5334000"/>
              <a:gd name="connsiteX4" fmla="*/ 9912279 w 9912279"/>
              <a:gd name="connsiteY4" fmla="*/ 282 h 5334000"/>
              <a:gd name="connsiteX5" fmla="*/ 9906000 w 9912279"/>
              <a:gd name="connsiteY5" fmla="*/ 2800632 h 5334000"/>
              <a:gd name="connsiteX6" fmla="*/ 9129713 w 9912279"/>
              <a:gd name="connsiteY6" fmla="*/ 4195763 h 5334000"/>
              <a:gd name="connsiteX7" fmla="*/ 9283629 w 9912279"/>
              <a:gd name="connsiteY7" fmla="*/ 4447893 h 5334000"/>
              <a:gd name="connsiteX8" fmla="*/ 8963025 w 9912279"/>
              <a:gd name="connsiteY8" fmla="*/ 5038725 h 5334000"/>
              <a:gd name="connsiteX9" fmla="*/ 8262938 w 9912279"/>
              <a:gd name="connsiteY9" fmla="*/ 5043488 h 5334000"/>
              <a:gd name="connsiteX10" fmla="*/ 8101013 w 9912279"/>
              <a:gd name="connsiteY10" fmla="*/ 4738688 h 5334000"/>
              <a:gd name="connsiteX11" fmla="*/ 3813246 w 9912279"/>
              <a:gd name="connsiteY11" fmla="*/ 4733925 h 5334000"/>
              <a:gd name="connsiteX12" fmla="*/ 3625779 w 9912279"/>
              <a:gd name="connsiteY12" fmla="*/ 5334000 h 5334000"/>
              <a:gd name="connsiteX13" fmla="*/ 1327221 w 9912279"/>
              <a:gd name="connsiteY13" fmla="*/ 4619343 h 5334000"/>
              <a:gd name="connsiteX14" fmla="*/ 0 w 9912279"/>
              <a:gd name="connsiteY14" fmla="*/ 3381657 h 5334000"/>
              <a:gd name="connsiteX15" fmla="*/ 1085850 w 9912279"/>
              <a:gd name="connsiteY15" fmla="*/ 980793 h 5334000"/>
              <a:gd name="connsiteX0" fmla="*/ 1085850 w 9912279"/>
              <a:gd name="connsiteY0" fmla="*/ 980793 h 5334000"/>
              <a:gd name="connsiteX1" fmla="*/ 60396 w 9912279"/>
              <a:gd name="connsiteY1" fmla="*/ 9806 h 5334000"/>
              <a:gd name="connsiteX2" fmla="*/ 3625779 w 9912279"/>
              <a:gd name="connsiteY2" fmla="*/ 0 h 5334000"/>
              <a:gd name="connsiteX3" fmla="*/ 6280221 w 9912279"/>
              <a:gd name="connsiteY3" fmla="*/ 0 h 5334000"/>
              <a:gd name="connsiteX4" fmla="*/ 9912279 w 9912279"/>
              <a:gd name="connsiteY4" fmla="*/ 282 h 5334000"/>
              <a:gd name="connsiteX5" fmla="*/ 9906000 w 9912279"/>
              <a:gd name="connsiteY5" fmla="*/ 2800632 h 5334000"/>
              <a:gd name="connsiteX6" fmla="*/ 9129713 w 9912279"/>
              <a:gd name="connsiteY6" fmla="*/ 4195763 h 5334000"/>
              <a:gd name="connsiteX7" fmla="*/ 9283629 w 9912279"/>
              <a:gd name="connsiteY7" fmla="*/ 4447893 h 5334000"/>
              <a:gd name="connsiteX8" fmla="*/ 8963025 w 9912279"/>
              <a:gd name="connsiteY8" fmla="*/ 5038725 h 5334000"/>
              <a:gd name="connsiteX9" fmla="*/ 8262938 w 9912279"/>
              <a:gd name="connsiteY9" fmla="*/ 5043488 h 5334000"/>
              <a:gd name="connsiteX10" fmla="*/ 8101013 w 9912279"/>
              <a:gd name="connsiteY10" fmla="*/ 4738688 h 5334000"/>
              <a:gd name="connsiteX11" fmla="*/ 3813246 w 9912279"/>
              <a:gd name="connsiteY11" fmla="*/ 4733925 h 5334000"/>
              <a:gd name="connsiteX12" fmla="*/ 3625779 w 9912279"/>
              <a:gd name="connsiteY12" fmla="*/ 5334000 h 5334000"/>
              <a:gd name="connsiteX13" fmla="*/ 1327221 w 9912279"/>
              <a:gd name="connsiteY13" fmla="*/ 4619343 h 5334000"/>
              <a:gd name="connsiteX14" fmla="*/ 0 w 9912279"/>
              <a:gd name="connsiteY14" fmla="*/ 3381657 h 5334000"/>
              <a:gd name="connsiteX15" fmla="*/ 1085850 w 9912279"/>
              <a:gd name="connsiteY15" fmla="*/ 980793 h 5334000"/>
              <a:gd name="connsiteX0" fmla="*/ 1085850 w 9912279"/>
              <a:gd name="connsiteY0" fmla="*/ 980793 h 5334000"/>
              <a:gd name="connsiteX1" fmla="*/ 60396 w 9912279"/>
              <a:gd name="connsiteY1" fmla="*/ 9806 h 5334000"/>
              <a:gd name="connsiteX2" fmla="*/ 3625779 w 9912279"/>
              <a:gd name="connsiteY2" fmla="*/ 0 h 5334000"/>
              <a:gd name="connsiteX3" fmla="*/ 6280221 w 9912279"/>
              <a:gd name="connsiteY3" fmla="*/ 0 h 5334000"/>
              <a:gd name="connsiteX4" fmla="*/ 9912279 w 9912279"/>
              <a:gd name="connsiteY4" fmla="*/ 282 h 5334000"/>
              <a:gd name="connsiteX5" fmla="*/ 9906000 w 9912279"/>
              <a:gd name="connsiteY5" fmla="*/ 2800632 h 5334000"/>
              <a:gd name="connsiteX6" fmla="*/ 9063038 w 9912279"/>
              <a:gd name="connsiteY6" fmla="*/ 4157663 h 5334000"/>
              <a:gd name="connsiteX7" fmla="*/ 9283629 w 9912279"/>
              <a:gd name="connsiteY7" fmla="*/ 4447893 h 5334000"/>
              <a:gd name="connsiteX8" fmla="*/ 8963025 w 9912279"/>
              <a:gd name="connsiteY8" fmla="*/ 5038725 h 5334000"/>
              <a:gd name="connsiteX9" fmla="*/ 8262938 w 9912279"/>
              <a:gd name="connsiteY9" fmla="*/ 5043488 h 5334000"/>
              <a:gd name="connsiteX10" fmla="*/ 8101013 w 9912279"/>
              <a:gd name="connsiteY10" fmla="*/ 4738688 h 5334000"/>
              <a:gd name="connsiteX11" fmla="*/ 3813246 w 9912279"/>
              <a:gd name="connsiteY11" fmla="*/ 4733925 h 5334000"/>
              <a:gd name="connsiteX12" fmla="*/ 3625779 w 9912279"/>
              <a:gd name="connsiteY12" fmla="*/ 5334000 h 5334000"/>
              <a:gd name="connsiteX13" fmla="*/ 1327221 w 9912279"/>
              <a:gd name="connsiteY13" fmla="*/ 4619343 h 5334000"/>
              <a:gd name="connsiteX14" fmla="*/ 0 w 9912279"/>
              <a:gd name="connsiteY14" fmla="*/ 3381657 h 5334000"/>
              <a:gd name="connsiteX15" fmla="*/ 1085850 w 9912279"/>
              <a:gd name="connsiteY15" fmla="*/ 980793 h 5334000"/>
              <a:gd name="connsiteX0" fmla="*/ 1085850 w 9912279"/>
              <a:gd name="connsiteY0" fmla="*/ 980793 h 5334000"/>
              <a:gd name="connsiteX1" fmla="*/ 60396 w 9912279"/>
              <a:gd name="connsiteY1" fmla="*/ 9806 h 5334000"/>
              <a:gd name="connsiteX2" fmla="*/ 3625779 w 9912279"/>
              <a:gd name="connsiteY2" fmla="*/ 0 h 5334000"/>
              <a:gd name="connsiteX3" fmla="*/ 6280221 w 9912279"/>
              <a:gd name="connsiteY3" fmla="*/ 0 h 5334000"/>
              <a:gd name="connsiteX4" fmla="*/ 9912279 w 9912279"/>
              <a:gd name="connsiteY4" fmla="*/ 282 h 5334000"/>
              <a:gd name="connsiteX5" fmla="*/ 9906000 w 9912279"/>
              <a:gd name="connsiteY5" fmla="*/ 2800632 h 5334000"/>
              <a:gd name="connsiteX6" fmla="*/ 9129713 w 9912279"/>
              <a:gd name="connsiteY6" fmla="*/ 4148138 h 5334000"/>
              <a:gd name="connsiteX7" fmla="*/ 9283629 w 9912279"/>
              <a:gd name="connsiteY7" fmla="*/ 4447893 h 5334000"/>
              <a:gd name="connsiteX8" fmla="*/ 8963025 w 9912279"/>
              <a:gd name="connsiteY8" fmla="*/ 5038725 h 5334000"/>
              <a:gd name="connsiteX9" fmla="*/ 8262938 w 9912279"/>
              <a:gd name="connsiteY9" fmla="*/ 5043488 h 5334000"/>
              <a:gd name="connsiteX10" fmla="*/ 8101013 w 9912279"/>
              <a:gd name="connsiteY10" fmla="*/ 4738688 h 5334000"/>
              <a:gd name="connsiteX11" fmla="*/ 3813246 w 9912279"/>
              <a:gd name="connsiteY11" fmla="*/ 4733925 h 5334000"/>
              <a:gd name="connsiteX12" fmla="*/ 3625779 w 9912279"/>
              <a:gd name="connsiteY12" fmla="*/ 5334000 h 5334000"/>
              <a:gd name="connsiteX13" fmla="*/ 1327221 w 9912279"/>
              <a:gd name="connsiteY13" fmla="*/ 4619343 h 5334000"/>
              <a:gd name="connsiteX14" fmla="*/ 0 w 9912279"/>
              <a:gd name="connsiteY14" fmla="*/ 3381657 h 5334000"/>
              <a:gd name="connsiteX15" fmla="*/ 1085850 w 9912279"/>
              <a:gd name="connsiteY15" fmla="*/ 980793 h 5334000"/>
              <a:gd name="connsiteX0" fmla="*/ 1085850 w 9912279"/>
              <a:gd name="connsiteY0" fmla="*/ 980793 h 5334000"/>
              <a:gd name="connsiteX1" fmla="*/ 79446 w 9912279"/>
              <a:gd name="connsiteY1" fmla="*/ 19331 h 5334000"/>
              <a:gd name="connsiteX2" fmla="*/ 3625779 w 9912279"/>
              <a:gd name="connsiteY2" fmla="*/ 0 h 5334000"/>
              <a:gd name="connsiteX3" fmla="*/ 6280221 w 9912279"/>
              <a:gd name="connsiteY3" fmla="*/ 0 h 5334000"/>
              <a:gd name="connsiteX4" fmla="*/ 9912279 w 9912279"/>
              <a:gd name="connsiteY4" fmla="*/ 282 h 5334000"/>
              <a:gd name="connsiteX5" fmla="*/ 9906000 w 9912279"/>
              <a:gd name="connsiteY5" fmla="*/ 2800632 h 5334000"/>
              <a:gd name="connsiteX6" fmla="*/ 9129713 w 9912279"/>
              <a:gd name="connsiteY6" fmla="*/ 4148138 h 5334000"/>
              <a:gd name="connsiteX7" fmla="*/ 9283629 w 9912279"/>
              <a:gd name="connsiteY7" fmla="*/ 4447893 h 5334000"/>
              <a:gd name="connsiteX8" fmla="*/ 8963025 w 9912279"/>
              <a:gd name="connsiteY8" fmla="*/ 5038725 h 5334000"/>
              <a:gd name="connsiteX9" fmla="*/ 8262938 w 9912279"/>
              <a:gd name="connsiteY9" fmla="*/ 5043488 h 5334000"/>
              <a:gd name="connsiteX10" fmla="*/ 8101013 w 9912279"/>
              <a:gd name="connsiteY10" fmla="*/ 4738688 h 5334000"/>
              <a:gd name="connsiteX11" fmla="*/ 3813246 w 9912279"/>
              <a:gd name="connsiteY11" fmla="*/ 4733925 h 5334000"/>
              <a:gd name="connsiteX12" fmla="*/ 3625779 w 9912279"/>
              <a:gd name="connsiteY12" fmla="*/ 5334000 h 5334000"/>
              <a:gd name="connsiteX13" fmla="*/ 1327221 w 9912279"/>
              <a:gd name="connsiteY13" fmla="*/ 4619343 h 5334000"/>
              <a:gd name="connsiteX14" fmla="*/ 0 w 9912279"/>
              <a:gd name="connsiteY14" fmla="*/ 3381657 h 5334000"/>
              <a:gd name="connsiteX15" fmla="*/ 1085850 w 9912279"/>
              <a:gd name="connsiteY15" fmla="*/ 980793 h 5334000"/>
              <a:gd name="connsiteX0" fmla="*/ 0 w 9912279"/>
              <a:gd name="connsiteY0" fmla="*/ 3381657 h 5334000"/>
              <a:gd name="connsiteX1" fmla="*/ 79446 w 9912279"/>
              <a:gd name="connsiteY1" fmla="*/ 19331 h 5334000"/>
              <a:gd name="connsiteX2" fmla="*/ 3625779 w 9912279"/>
              <a:gd name="connsiteY2" fmla="*/ 0 h 5334000"/>
              <a:gd name="connsiteX3" fmla="*/ 6280221 w 9912279"/>
              <a:gd name="connsiteY3" fmla="*/ 0 h 5334000"/>
              <a:gd name="connsiteX4" fmla="*/ 9912279 w 9912279"/>
              <a:gd name="connsiteY4" fmla="*/ 282 h 5334000"/>
              <a:gd name="connsiteX5" fmla="*/ 9906000 w 9912279"/>
              <a:gd name="connsiteY5" fmla="*/ 2800632 h 5334000"/>
              <a:gd name="connsiteX6" fmla="*/ 9129713 w 9912279"/>
              <a:gd name="connsiteY6" fmla="*/ 4148138 h 5334000"/>
              <a:gd name="connsiteX7" fmla="*/ 9283629 w 9912279"/>
              <a:gd name="connsiteY7" fmla="*/ 4447893 h 5334000"/>
              <a:gd name="connsiteX8" fmla="*/ 8963025 w 9912279"/>
              <a:gd name="connsiteY8" fmla="*/ 5038725 h 5334000"/>
              <a:gd name="connsiteX9" fmla="*/ 8262938 w 9912279"/>
              <a:gd name="connsiteY9" fmla="*/ 5043488 h 5334000"/>
              <a:gd name="connsiteX10" fmla="*/ 8101013 w 9912279"/>
              <a:gd name="connsiteY10" fmla="*/ 4738688 h 5334000"/>
              <a:gd name="connsiteX11" fmla="*/ 3813246 w 9912279"/>
              <a:gd name="connsiteY11" fmla="*/ 4733925 h 5334000"/>
              <a:gd name="connsiteX12" fmla="*/ 3625779 w 9912279"/>
              <a:gd name="connsiteY12" fmla="*/ 5334000 h 5334000"/>
              <a:gd name="connsiteX13" fmla="*/ 1327221 w 9912279"/>
              <a:gd name="connsiteY13" fmla="*/ 4619343 h 5334000"/>
              <a:gd name="connsiteX14" fmla="*/ 0 w 9912279"/>
              <a:gd name="connsiteY14" fmla="*/ 3381657 h 5334000"/>
              <a:gd name="connsiteX0" fmla="*/ 0 w 9912279"/>
              <a:gd name="connsiteY0" fmla="*/ 3381657 h 5043488"/>
              <a:gd name="connsiteX1" fmla="*/ 79446 w 9912279"/>
              <a:gd name="connsiteY1" fmla="*/ 19331 h 5043488"/>
              <a:gd name="connsiteX2" fmla="*/ 3625779 w 9912279"/>
              <a:gd name="connsiteY2" fmla="*/ 0 h 5043488"/>
              <a:gd name="connsiteX3" fmla="*/ 6280221 w 9912279"/>
              <a:gd name="connsiteY3" fmla="*/ 0 h 5043488"/>
              <a:gd name="connsiteX4" fmla="*/ 9912279 w 9912279"/>
              <a:gd name="connsiteY4" fmla="*/ 282 h 5043488"/>
              <a:gd name="connsiteX5" fmla="*/ 9906000 w 9912279"/>
              <a:gd name="connsiteY5" fmla="*/ 2800632 h 5043488"/>
              <a:gd name="connsiteX6" fmla="*/ 9129713 w 9912279"/>
              <a:gd name="connsiteY6" fmla="*/ 4148138 h 5043488"/>
              <a:gd name="connsiteX7" fmla="*/ 9283629 w 9912279"/>
              <a:gd name="connsiteY7" fmla="*/ 4447893 h 5043488"/>
              <a:gd name="connsiteX8" fmla="*/ 8963025 w 9912279"/>
              <a:gd name="connsiteY8" fmla="*/ 5038725 h 5043488"/>
              <a:gd name="connsiteX9" fmla="*/ 8262938 w 9912279"/>
              <a:gd name="connsiteY9" fmla="*/ 5043488 h 5043488"/>
              <a:gd name="connsiteX10" fmla="*/ 8101013 w 9912279"/>
              <a:gd name="connsiteY10" fmla="*/ 4738688 h 5043488"/>
              <a:gd name="connsiteX11" fmla="*/ 3813246 w 9912279"/>
              <a:gd name="connsiteY11" fmla="*/ 4733925 h 5043488"/>
              <a:gd name="connsiteX12" fmla="*/ 3178104 w 9912279"/>
              <a:gd name="connsiteY12" fmla="*/ 4362450 h 5043488"/>
              <a:gd name="connsiteX13" fmla="*/ 1327221 w 9912279"/>
              <a:gd name="connsiteY13" fmla="*/ 4619343 h 5043488"/>
              <a:gd name="connsiteX14" fmla="*/ 0 w 9912279"/>
              <a:gd name="connsiteY14" fmla="*/ 3381657 h 5043488"/>
              <a:gd name="connsiteX0" fmla="*/ 0 w 9912279"/>
              <a:gd name="connsiteY0" fmla="*/ 3381657 h 5057775"/>
              <a:gd name="connsiteX1" fmla="*/ 79446 w 9912279"/>
              <a:gd name="connsiteY1" fmla="*/ 19331 h 5057775"/>
              <a:gd name="connsiteX2" fmla="*/ 3625779 w 9912279"/>
              <a:gd name="connsiteY2" fmla="*/ 0 h 5057775"/>
              <a:gd name="connsiteX3" fmla="*/ 6280221 w 9912279"/>
              <a:gd name="connsiteY3" fmla="*/ 0 h 5057775"/>
              <a:gd name="connsiteX4" fmla="*/ 9912279 w 9912279"/>
              <a:gd name="connsiteY4" fmla="*/ 282 h 5057775"/>
              <a:gd name="connsiteX5" fmla="*/ 9906000 w 9912279"/>
              <a:gd name="connsiteY5" fmla="*/ 2800632 h 5057775"/>
              <a:gd name="connsiteX6" fmla="*/ 9129713 w 9912279"/>
              <a:gd name="connsiteY6" fmla="*/ 4148138 h 5057775"/>
              <a:gd name="connsiteX7" fmla="*/ 9283629 w 9912279"/>
              <a:gd name="connsiteY7" fmla="*/ 4447893 h 5057775"/>
              <a:gd name="connsiteX8" fmla="*/ 8963025 w 9912279"/>
              <a:gd name="connsiteY8" fmla="*/ 5038725 h 5057775"/>
              <a:gd name="connsiteX9" fmla="*/ 8262938 w 9912279"/>
              <a:gd name="connsiteY9" fmla="*/ 5043488 h 5057775"/>
              <a:gd name="connsiteX10" fmla="*/ 8101013 w 9912279"/>
              <a:gd name="connsiteY10" fmla="*/ 4738688 h 5057775"/>
              <a:gd name="connsiteX11" fmla="*/ 3813246 w 9912279"/>
              <a:gd name="connsiteY11" fmla="*/ 4733925 h 5057775"/>
              <a:gd name="connsiteX12" fmla="*/ 3654354 w 9912279"/>
              <a:gd name="connsiteY12" fmla="*/ 5057775 h 5057775"/>
              <a:gd name="connsiteX13" fmla="*/ 1327221 w 9912279"/>
              <a:gd name="connsiteY13" fmla="*/ 4619343 h 5057775"/>
              <a:gd name="connsiteX14" fmla="*/ 0 w 9912279"/>
              <a:gd name="connsiteY14" fmla="*/ 3381657 h 5057775"/>
              <a:gd name="connsiteX0" fmla="*/ 0 w 9912279"/>
              <a:gd name="connsiteY0" fmla="*/ 3381657 h 5057775"/>
              <a:gd name="connsiteX1" fmla="*/ 79446 w 9912279"/>
              <a:gd name="connsiteY1" fmla="*/ 19331 h 5057775"/>
              <a:gd name="connsiteX2" fmla="*/ 3625779 w 9912279"/>
              <a:gd name="connsiteY2" fmla="*/ 0 h 5057775"/>
              <a:gd name="connsiteX3" fmla="*/ 6280221 w 9912279"/>
              <a:gd name="connsiteY3" fmla="*/ 0 h 5057775"/>
              <a:gd name="connsiteX4" fmla="*/ 9912279 w 9912279"/>
              <a:gd name="connsiteY4" fmla="*/ 282 h 5057775"/>
              <a:gd name="connsiteX5" fmla="*/ 9906000 w 9912279"/>
              <a:gd name="connsiteY5" fmla="*/ 2800632 h 5057775"/>
              <a:gd name="connsiteX6" fmla="*/ 9129713 w 9912279"/>
              <a:gd name="connsiteY6" fmla="*/ 4148138 h 5057775"/>
              <a:gd name="connsiteX7" fmla="*/ 9283629 w 9912279"/>
              <a:gd name="connsiteY7" fmla="*/ 4447893 h 5057775"/>
              <a:gd name="connsiteX8" fmla="*/ 8963025 w 9912279"/>
              <a:gd name="connsiteY8" fmla="*/ 5038725 h 5057775"/>
              <a:gd name="connsiteX9" fmla="*/ 8262938 w 9912279"/>
              <a:gd name="connsiteY9" fmla="*/ 5043488 h 5057775"/>
              <a:gd name="connsiteX10" fmla="*/ 8101013 w 9912279"/>
              <a:gd name="connsiteY10" fmla="*/ 4738688 h 5057775"/>
              <a:gd name="connsiteX11" fmla="*/ 3813246 w 9912279"/>
              <a:gd name="connsiteY11" fmla="*/ 4733925 h 5057775"/>
              <a:gd name="connsiteX12" fmla="*/ 3654354 w 9912279"/>
              <a:gd name="connsiteY12" fmla="*/ 5057775 h 5057775"/>
              <a:gd name="connsiteX13" fmla="*/ 3039992 w 9912279"/>
              <a:gd name="connsiteY13" fmla="*/ 4929188 h 5057775"/>
              <a:gd name="connsiteX14" fmla="*/ 1327221 w 9912279"/>
              <a:gd name="connsiteY14" fmla="*/ 4619343 h 5057775"/>
              <a:gd name="connsiteX15" fmla="*/ 0 w 9912279"/>
              <a:gd name="connsiteY15" fmla="*/ 3381657 h 5057775"/>
              <a:gd name="connsiteX0" fmla="*/ 0 w 9912279"/>
              <a:gd name="connsiteY0" fmla="*/ 3381657 h 5057775"/>
              <a:gd name="connsiteX1" fmla="*/ 79446 w 9912279"/>
              <a:gd name="connsiteY1" fmla="*/ 19331 h 5057775"/>
              <a:gd name="connsiteX2" fmla="*/ 3625779 w 9912279"/>
              <a:gd name="connsiteY2" fmla="*/ 0 h 5057775"/>
              <a:gd name="connsiteX3" fmla="*/ 6280221 w 9912279"/>
              <a:gd name="connsiteY3" fmla="*/ 0 h 5057775"/>
              <a:gd name="connsiteX4" fmla="*/ 9912279 w 9912279"/>
              <a:gd name="connsiteY4" fmla="*/ 282 h 5057775"/>
              <a:gd name="connsiteX5" fmla="*/ 9906000 w 9912279"/>
              <a:gd name="connsiteY5" fmla="*/ 2800632 h 5057775"/>
              <a:gd name="connsiteX6" fmla="*/ 9129713 w 9912279"/>
              <a:gd name="connsiteY6" fmla="*/ 4148138 h 5057775"/>
              <a:gd name="connsiteX7" fmla="*/ 9283629 w 9912279"/>
              <a:gd name="connsiteY7" fmla="*/ 4447893 h 5057775"/>
              <a:gd name="connsiteX8" fmla="*/ 8963025 w 9912279"/>
              <a:gd name="connsiteY8" fmla="*/ 5038725 h 5057775"/>
              <a:gd name="connsiteX9" fmla="*/ 8262938 w 9912279"/>
              <a:gd name="connsiteY9" fmla="*/ 5043488 h 5057775"/>
              <a:gd name="connsiteX10" fmla="*/ 8101013 w 9912279"/>
              <a:gd name="connsiteY10" fmla="*/ 4738688 h 5057775"/>
              <a:gd name="connsiteX11" fmla="*/ 3813246 w 9912279"/>
              <a:gd name="connsiteY11" fmla="*/ 4733925 h 5057775"/>
              <a:gd name="connsiteX12" fmla="*/ 3654354 w 9912279"/>
              <a:gd name="connsiteY12" fmla="*/ 5057775 h 5057775"/>
              <a:gd name="connsiteX13" fmla="*/ 2963792 w 9912279"/>
              <a:gd name="connsiteY13" fmla="*/ 5043488 h 5057775"/>
              <a:gd name="connsiteX14" fmla="*/ 1327221 w 9912279"/>
              <a:gd name="connsiteY14" fmla="*/ 4619343 h 5057775"/>
              <a:gd name="connsiteX15" fmla="*/ 0 w 9912279"/>
              <a:gd name="connsiteY15" fmla="*/ 3381657 h 5057775"/>
              <a:gd name="connsiteX0" fmla="*/ 0 w 9912279"/>
              <a:gd name="connsiteY0" fmla="*/ 3381657 h 5057775"/>
              <a:gd name="connsiteX1" fmla="*/ 79446 w 9912279"/>
              <a:gd name="connsiteY1" fmla="*/ 19331 h 5057775"/>
              <a:gd name="connsiteX2" fmla="*/ 3625779 w 9912279"/>
              <a:gd name="connsiteY2" fmla="*/ 0 h 5057775"/>
              <a:gd name="connsiteX3" fmla="*/ 6280221 w 9912279"/>
              <a:gd name="connsiteY3" fmla="*/ 0 h 5057775"/>
              <a:gd name="connsiteX4" fmla="*/ 9912279 w 9912279"/>
              <a:gd name="connsiteY4" fmla="*/ 282 h 5057775"/>
              <a:gd name="connsiteX5" fmla="*/ 9906000 w 9912279"/>
              <a:gd name="connsiteY5" fmla="*/ 2800632 h 5057775"/>
              <a:gd name="connsiteX6" fmla="*/ 9129713 w 9912279"/>
              <a:gd name="connsiteY6" fmla="*/ 4148138 h 5057775"/>
              <a:gd name="connsiteX7" fmla="*/ 9283629 w 9912279"/>
              <a:gd name="connsiteY7" fmla="*/ 4447893 h 5057775"/>
              <a:gd name="connsiteX8" fmla="*/ 8963025 w 9912279"/>
              <a:gd name="connsiteY8" fmla="*/ 5038725 h 5057775"/>
              <a:gd name="connsiteX9" fmla="*/ 8262938 w 9912279"/>
              <a:gd name="connsiteY9" fmla="*/ 5043488 h 5057775"/>
              <a:gd name="connsiteX10" fmla="*/ 8101013 w 9912279"/>
              <a:gd name="connsiteY10" fmla="*/ 4738688 h 5057775"/>
              <a:gd name="connsiteX11" fmla="*/ 3813246 w 9912279"/>
              <a:gd name="connsiteY11" fmla="*/ 4733925 h 5057775"/>
              <a:gd name="connsiteX12" fmla="*/ 3654354 w 9912279"/>
              <a:gd name="connsiteY12" fmla="*/ 5057775 h 5057775"/>
              <a:gd name="connsiteX13" fmla="*/ 2963792 w 9912279"/>
              <a:gd name="connsiteY13" fmla="*/ 5043488 h 5057775"/>
              <a:gd name="connsiteX14" fmla="*/ 2268467 w 9912279"/>
              <a:gd name="connsiteY14" fmla="*/ 4862513 h 5057775"/>
              <a:gd name="connsiteX15" fmla="*/ 1327221 w 9912279"/>
              <a:gd name="connsiteY15" fmla="*/ 4619343 h 5057775"/>
              <a:gd name="connsiteX16" fmla="*/ 0 w 9912279"/>
              <a:gd name="connsiteY16" fmla="*/ 3381657 h 5057775"/>
              <a:gd name="connsiteX0" fmla="*/ 0 w 9912279"/>
              <a:gd name="connsiteY0" fmla="*/ 3381657 h 5057775"/>
              <a:gd name="connsiteX1" fmla="*/ 79446 w 9912279"/>
              <a:gd name="connsiteY1" fmla="*/ 19331 h 5057775"/>
              <a:gd name="connsiteX2" fmla="*/ 3625779 w 9912279"/>
              <a:gd name="connsiteY2" fmla="*/ 0 h 5057775"/>
              <a:gd name="connsiteX3" fmla="*/ 6280221 w 9912279"/>
              <a:gd name="connsiteY3" fmla="*/ 0 h 5057775"/>
              <a:gd name="connsiteX4" fmla="*/ 9912279 w 9912279"/>
              <a:gd name="connsiteY4" fmla="*/ 282 h 5057775"/>
              <a:gd name="connsiteX5" fmla="*/ 9906000 w 9912279"/>
              <a:gd name="connsiteY5" fmla="*/ 2800632 h 5057775"/>
              <a:gd name="connsiteX6" fmla="*/ 9129713 w 9912279"/>
              <a:gd name="connsiteY6" fmla="*/ 4148138 h 5057775"/>
              <a:gd name="connsiteX7" fmla="*/ 9283629 w 9912279"/>
              <a:gd name="connsiteY7" fmla="*/ 4447893 h 5057775"/>
              <a:gd name="connsiteX8" fmla="*/ 8963025 w 9912279"/>
              <a:gd name="connsiteY8" fmla="*/ 5038725 h 5057775"/>
              <a:gd name="connsiteX9" fmla="*/ 8262938 w 9912279"/>
              <a:gd name="connsiteY9" fmla="*/ 5043488 h 5057775"/>
              <a:gd name="connsiteX10" fmla="*/ 8101013 w 9912279"/>
              <a:gd name="connsiteY10" fmla="*/ 4738688 h 5057775"/>
              <a:gd name="connsiteX11" fmla="*/ 3813246 w 9912279"/>
              <a:gd name="connsiteY11" fmla="*/ 4733925 h 5057775"/>
              <a:gd name="connsiteX12" fmla="*/ 3654354 w 9912279"/>
              <a:gd name="connsiteY12" fmla="*/ 5057775 h 5057775"/>
              <a:gd name="connsiteX13" fmla="*/ 2963792 w 9912279"/>
              <a:gd name="connsiteY13" fmla="*/ 5043488 h 5057775"/>
              <a:gd name="connsiteX14" fmla="*/ 2449442 w 9912279"/>
              <a:gd name="connsiteY14" fmla="*/ 4357688 h 5057775"/>
              <a:gd name="connsiteX15" fmla="*/ 1327221 w 9912279"/>
              <a:gd name="connsiteY15" fmla="*/ 4619343 h 5057775"/>
              <a:gd name="connsiteX16" fmla="*/ 0 w 9912279"/>
              <a:gd name="connsiteY16" fmla="*/ 3381657 h 5057775"/>
              <a:gd name="connsiteX0" fmla="*/ 0 w 9912279"/>
              <a:gd name="connsiteY0" fmla="*/ 3381657 h 5057775"/>
              <a:gd name="connsiteX1" fmla="*/ 79446 w 9912279"/>
              <a:gd name="connsiteY1" fmla="*/ 19331 h 5057775"/>
              <a:gd name="connsiteX2" fmla="*/ 3625779 w 9912279"/>
              <a:gd name="connsiteY2" fmla="*/ 0 h 5057775"/>
              <a:gd name="connsiteX3" fmla="*/ 6280221 w 9912279"/>
              <a:gd name="connsiteY3" fmla="*/ 0 h 5057775"/>
              <a:gd name="connsiteX4" fmla="*/ 9912279 w 9912279"/>
              <a:gd name="connsiteY4" fmla="*/ 282 h 5057775"/>
              <a:gd name="connsiteX5" fmla="*/ 9906000 w 9912279"/>
              <a:gd name="connsiteY5" fmla="*/ 2800632 h 5057775"/>
              <a:gd name="connsiteX6" fmla="*/ 9129713 w 9912279"/>
              <a:gd name="connsiteY6" fmla="*/ 4148138 h 5057775"/>
              <a:gd name="connsiteX7" fmla="*/ 9283629 w 9912279"/>
              <a:gd name="connsiteY7" fmla="*/ 4447893 h 5057775"/>
              <a:gd name="connsiteX8" fmla="*/ 8963025 w 9912279"/>
              <a:gd name="connsiteY8" fmla="*/ 5038725 h 5057775"/>
              <a:gd name="connsiteX9" fmla="*/ 8262938 w 9912279"/>
              <a:gd name="connsiteY9" fmla="*/ 5043488 h 5057775"/>
              <a:gd name="connsiteX10" fmla="*/ 8101013 w 9912279"/>
              <a:gd name="connsiteY10" fmla="*/ 4738688 h 5057775"/>
              <a:gd name="connsiteX11" fmla="*/ 3813246 w 9912279"/>
              <a:gd name="connsiteY11" fmla="*/ 4733925 h 5057775"/>
              <a:gd name="connsiteX12" fmla="*/ 3654354 w 9912279"/>
              <a:gd name="connsiteY12" fmla="*/ 5057775 h 5057775"/>
              <a:gd name="connsiteX13" fmla="*/ 2963792 w 9912279"/>
              <a:gd name="connsiteY13" fmla="*/ 5043488 h 5057775"/>
              <a:gd name="connsiteX14" fmla="*/ 2954267 w 9912279"/>
              <a:gd name="connsiteY14" fmla="*/ 4062413 h 5057775"/>
              <a:gd name="connsiteX15" fmla="*/ 1327221 w 9912279"/>
              <a:gd name="connsiteY15" fmla="*/ 4619343 h 5057775"/>
              <a:gd name="connsiteX16" fmla="*/ 0 w 9912279"/>
              <a:gd name="connsiteY16" fmla="*/ 3381657 h 5057775"/>
              <a:gd name="connsiteX0" fmla="*/ 0 w 9912279"/>
              <a:gd name="connsiteY0" fmla="*/ 3381657 h 5057775"/>
              <a:gd name="connsiteX1" fmla="*/ 79446 w 9912279"/>
              <a:gd name="connsiteY1" fmla="*/ 19331 h 5057775"/>
              <a:gd name="connsiteX2" fmla="*/ 3625779 w 9912279"/>
              <a:gd name="connsiteY2" fmla="*/ 0 h 5057775"/>
              <a:gd name="connsiteX3" fmla="*/ 6280221 w 9912279"/>
              <a:gd name="connsiteY3" fmla="*/ 0 h 5057775"/>
              <a:gd name="connsiteX4" fmla="*/ 9912279 w 9912279"/>
              <a:gd name="connsiteY4" fmla="*/ 282 h 5057775"/>
              <a:gd name="connsiteX5" fmla="*/ 9906000 w 9912279"/>
              <a:gd name="connsiteY5" fmla="*/ 2800632 h 5057775"/>
              <a:gd name="connsiteX6" fmla="*/ 9129713 w 9912279"/>
              <a:gd name="connsiteY6" fmla="*/ 4148138 h 5057775"/>
              <a:gd name="connsiteX7" fmla="*/ 9283629 w 9912279"/>
              <a:gd name="connsiteY7" fmla="*/ 4447893 h 5057775"/>
              <a:gd name="connsiteX8" fmla="*/ 8963025 w 9912279"/>
              <a:gd name="connsiteY8" fmla="*/ 5038725 h 5057775"/>
              <a:gd name="connsiteX9" fmla="*/ 8262938 w 9912279"/>
              <a:gd name="connsiteY9" fmla="*/ 5043488 h 5057775"/>
              <a:gd name="connsiteX10" fmla="*/ 8101013 w 9912279"/>
              <a:gd name="connsiteY10" fmla="*/ 4738688 h 5057775"/>
              <a:gd name="connsiteX11" fmla="*/ 3813246 w 9912279"/>
              <a:gd name="connsiteY11" fmla="*/ 4733925 h 5057775"/>
              <a:gd name="connsiteX12" fmla="*/ 3654354 w 9912279"/>
              <a:gd name="connsiteY12" fmla="*/ 5057775 h 5057775"/>
              <a:gd name="connsiteX13" fmla="*/ 2963792 w 9912279"/>
              <a:gd name="connsiteY13" fmla="*/ 5043488 h 5057775"/>
              <a:gd name="connsiteX14" fmla="*/ 2620892 w 9912279"/>
              <a:gd name="connsiteY14" fmla="*/ 4452938 h 5057775"/>
              <a:gd name="connsiteX15" fmla="*/ 1327221 w 9912279"/>
              <a:gd name="connsiteY15" fmla="*/ 4619343 h 5057775"/>
              <a:gd name="connsiteX16" fmla="*/ 0 w 9912279"/>
              <a:gd name="connsiteY16" fmla="*/ 3381657 h 5057775"/>
              <a:gd name="connsiteX0" fmla="*/ 0 w 9912279"/>
              <a:gd name="connsiteY0" fmla="*/ 3381657 h 5057775"/>
              <a:gd name="connsiteX1" fmla="*/ 79446 w 9912279"/>
              <a:gd name="connsiteY1" fmla="*/ 19331 h 5057775"/>
              <a:gd name="connsiteX2" fmla="*/ 3625779 w 9912279"/>
              <a:gd name="connsiteY2" fmla="*/ 0 h 5057775"/>
              <a:gd name="connsiteX3" fmla="*/ 6280221 w 9912279"/>
              <a:gd name="connsiteY3" fmla="*/ 0 h 5057775"/>
              <a:gd name="connsiteX4" fmla="*/ 9912279 w 9912279"/>
              <a:gd name="connsiteY4" fmla="*/ 282 h 5057775"/>
              <a:gd name="connsiteX5" fmla="*/ 9906000 w 9912279"/>
              <a:gd name="connsiteY5" fmla="*/ 2800632 h 5057775"/>
              <a:gd name="connsiteX6" fmla="*/ 9129713 w 9912279"/>
              <a:gd name="connsiteY6" fmla="*/ 4148138 h 5057775"/>
              <a:gd name="connsiteX7" fmla="*/ 9283629 w 9912279"/>
              <a:gd name="connsiteY7" fmla="*/ 4447893 h 5057775"/>
              <a:gd name="connsiteX8" fmla="*/ 8963025 w 9912279"/>
              <a:gd name="connsiteY8" fmla="*/ 5038725 h 5057775"/>
              <a:gd name="connsiteX9" fmla="*/ 8262938 w 9912279"/>
              <a:gd name="connsiteY9" fmla="*/ 5043488 h 5057775"/>
              <a:gd name="connsiteX10" fmla="*/ 8101013 w 9912279"/>
              <a:gd name="connsiteY10" fmla="*/ 4738688 h 5057775"/>
              <a:gd name="connsiteX11" fmla="*/ 3813246 w 9912279"/>
              <a:gd name="connsiteY11" fmla="*/ 4733925 h 5057775"/>
              <a:gd name="connsiteX12" fmla="*/ 3654354 w 9912279"/>
              <a:gd name="connsiteY12" fmla="*/ 5057775 h 5057775"/>
              <a:gd name="connsiteX13" fmla="*/ 2963792 w 9912279"/>
              <a:gd name="connsiteY13" fmla="*/ 5043488 h 5057775"/>
              <a:gd name="connsiteX14" fmla="*/ 2620892 w 9912279"/>
              <a:gd name="connsiteY14" fmla="*/ 4452938 h 5057775"/>
              <a:gd name="connsiteX15" fmla="*/ 2335142 w 9912279"/>
              <a:gd name="connsiteY15" fmla="*/ 4491038 h 5057775"/>
              <a:gd name="connsiteX16" fmla="*/ 1327221 w 9912279"/>
              <a:gd name="connsiteY16" fmla="*/ 4619343 h 5057775"/>
              <a:gd name="connsiteX17" fmla="*/ 0 w 9912279"/>
              <a:gd name="connsiteY17" fmla="*/ 3381657 h 5057775"/>
              <a:gd name="connsiteX0" fmla="*/ 0 w 9912279"/>
              <a:gd name="connsiteY0" fmla="*/ 3381657 h 5057775"/>
              <a:gd name="connsiteX1" fmla="*/ 79446 w 9912279"/>
              <a:gd name="connsiteY1" fmla="*/ 19331 h 5057775"/>
              <a:gd name="connsiteX2" fmla="*/ 3625779 w 9912279"/>
              <a:gd name="connsiteY2" fmla="*/ 0 h 5057775"/>
              <a:gd name="connsiteX3" fmla="*/ 6280221 w 9912279"/>
              <a:gd name="connsiteY3" fmla="*/ 0 h 5057775"/>
              <a:gd name="connsiteX4" fmla="*/ 9912279 w 9912279"/>
              <a:gd name="connsiteY4" fmla="*/ 282 h 5057775"/>
              <a:gd name="connsiteX5" fmla="*/ 9906000 w 9912279"/>
              <a:gd name="connsiteY5" fmla="*/ 2800632 h 5057775"/>
              <a:gd name="connsiteX6" fmla="*/ 9129713 w 9912279"/>
              <a:gd name="connsiteY6" fmla="*/ 4148138 h 5057775"/>
              <a:gd name="connsiteX7" fmla="*/ 9283629 w 9912279"/>
              <a:gd name="connsiteY7" fmla="*/ 4447893 h 5057775"/>
              <a:gd name="connsiteX8" fmla="*/ 8963025 w 9912279"/>
              <a:gd name="connsiteY8" fmla="*/ 5038725 h 5057775"/>
              <a:gd name="connsiteX9" fmla="*/ 8262938 w 9912279"/>
              <a:gd name="connsiteY9" fmla="*/ 5043488 h 5057775"/>
              <a:gd name="connsiteX10" fmla="*/ 8101013 w 9912279"/>
              <a:gd name="connsiteY10" fmla="*/ 4738688 h 5057775"/>
              <a:gd name="connsiteX11" fmla="*/ 3813246 w 9912279"/>
              <a:gd name="connsiteY11" fmla="*/ 4733925 h 5057775"/>
              <a:gd name="connsiteX12" fmla="*/ 3654354 w 9912279"/>
              <a:gd name="connsiteY12" fmla="*/ 5057775 h 5057775"/>
              <a:gd name="connsiteX13" fmla="*/ 2963792 w 9912279"/>
              <a:gd name="connsiteY13" fmla="*/ 5043488 h 5057775"/>
              <a:gd name="connsiteX14" fmla="*/ 2620892 w 9912279"/>
              <a:gd name="connsiteY14" fmla="*/ 4452938 h 5057775"/>
              <a:gd name="connsiteX15" fmla="*/ 3078092 w 9912279"/>
              <a:gd name="connsiteY15" fmla="*/ 3719513 h 5057775"/>
              <a:gd name="connsiteX16" fmla="*/ 1327221 w 9912279"/>
              <a:gd name="connsiteY16" fmla="*/ 4619343 h 5057775"/>
              <a:gd name="connsiteX17" fmla="*/ 0 w 9912279"/>
              <a:gd name="connsiteY17" fmla="*/ 3381657 h 5057775"/>
              <a:gd name="connsiteX0" fmla="*/ 0 w 9912279"/>
              <a:gd name="connsiteY0" fmla="*/ 3381657 h 5057775"/>
              <a:gd name="connsiteX1" fmla="*/ 79446 w 9912279"/>
              <a:gd name="connsiteY1" fmla="*/ 19331 h 5057775"/>
              <a:gd name="connsiteX2" fmla="*/ 3625779 w 9912279"/>
              <a:gd name="connsiteY2" fmla="*/ 0 h 5057775"/>
              <a:gd name="connsiteX3" fmla="*/ 6280221 w 9912279"/>
              <a:gd name="connsiteY3" fmla="*/ 0 h 5057775"/>
              <a:gd name="connsiteX4" fmla="*/ 9912279 w 9912279"/>
              <a:gd name="connsiteY4" fmla="*/ 282 h 5057775"/>
              <a:gd name="connsiteX5" fmla="*/ 9906000 w 9912279"/>
              <a:gd name="connsiteY5" fmla="*/ 2800632 h 5057775"/>
              <a:gd name="connsiteX6" fmla="*/ 9129713 w 9912279"/>
              <a:gd name="connsiteY6" fmla="*/ 4148138 h 5057775"/>
              <a:gd name="connsiteX7" fmla="*/ 9283629 w 9912279"/>
              <a:gd name="connsiteY7" fmla="*/ 4447893 h 5057775"/>
              <a:gd name="connsiteX8" fmla="*/ 8963025 w 9912279"/>
              <a:gd name="connsiteY8" fmla="*/ 5038725 h 5057775"/>
              <a:gd name="connsiteX9" fmla="*/ 8262938 w 9912279"/>
              <a:gd name="connsiteY9" fmla="*/ 5043488 h 5057775"/>
              <a:gd name="connsiteX10" fmla="*/ 8101013 w 9912279"/>
              <a:gd name="connsiteY10" fmla="*/ 4738688 h 5057775"/>
              <a:gd name="connsiteX11" fmla="*/ 3813246 w 9912279"/>
              <a:gd name="connsiteY11" fmla="*/ 4733925 h 5057775"/>
              <a:gd name="connsiteX12" fmla="*/ 3654354 w 9912279"/>
              <a:gd name="connsiteY12" fmla="*/ 5057775 h 5057775"/>
              <a:gd name="connsiteX13" fmla="*/ 2963792 w 9912279"/>
              <a:gd name="connsiteY13" fmla="*/ 5043488 h 5057775"/>
              <a:gd name="connsiteX14" fmla="*/ 2620892 w 9912279"/>
              <a:gd name="connsiteY14" fmla="*/ 4452938 h 5057775"/>
              <a:gd name="connsiteX15" fmla="*/ 3078092 w 9912279"/>
              <a:gd name="connsiteY15" fmla="*/ 3719513 h 5057775"/>
              <a:gd name="connsiteX16" fmla="*/ 2060646 w 9912279"/>
              <a:gd name="connsiteY16" fmla="*/ 2609568 h 5057775"/>
              <a:gd name="connsiteX17" fmla="*/ 0 w 9912279"/>
              <a:gd name="connsiteY17" fmla="*/ 3381657 h 5057775"/>
              <a:gd name="connsiteX0" fmla="*/ 0 w 9912279"/>
              <a:gd name="connsiteY0" fmla="*/ 3381657 h 5057775"/>
              <a:gd name="connsiteX1" fmla="*/ 79446 w 9912279"/>
              <a:gd name="connsiteY1" fmla="*/ 19331 h 5057775"/>
              <a:gd name="connsiteX2" fmla="*/ 3625779 w 9912279"/>
              <a:gd name="connsiteY2" fmla="*/ 0 h 5057775"/>
              <a:gd name="connsiteX3" fmla="*/ 6280221 w 9912279"/>
              <a:gd name="connsiteY3" fmla="*/ 0 h 5057775"/>
              <a:gd name="connsiteX4" fmla="*/ 9912279 w 9912279"/>
              <a:gd name="connsiteY4" fmla="*/ 282 h 5057775"/>
              <a:gd name="connsiteX5" fmla="*/ 9906000 w 9912279"/>
              <a:gd name="connsiteY5" fmla="*/ 2800632 h 5057775"/>
              <a:gd name="connsiteX6" fmla="*/ 9129713 w 9912279"/>
              <a:gd name="connsiteY6" fmla="*/ 4148138 h 5057775"/>
              <a:gd name="connsiteX7" fmla="*/ 9283629 w 9912279"/>
              <a:gd name="connsiteY7" fmla="*/ 4447893 h 5057775"/>
              <a:gd name="connsiteX8" fmla="*/ 8963025 w 9912279"/>
              <a:gd name="connsiteY8" fmla="*/ 5038725 h 5057775"/>
              <a:gd name="connsiteX9" fmla="*/ 8262938 w 9912279"/>
              <a:gd name="connsiteY9" fmla="*/ 5043488 h 5057775"/>
              <a:gd name="connsiteX10" fmla="*/ 8101013 w 9912279"/>
              <a:gd name="connsiteY10" fmla="*/ 4738688 h 5057775"/>
              <a:gd name="connsiteX11" fmla="*/ 3813246 w 9912279"/>
              <a:gd name="connsiteY11" fmla="*/ 4733925 h 5057775"/>
              <a:gd name="connsiteX12" fmla="*/ 3654354 w 9912279"/>
              <a:gd name="connsiteY12" fmla="*/ 5057775 h 5057775"/>
              <a:gd name="connsiteX13" fmla="*/ 2963792 w 9912279"/>
              <a:gd name="connsiteY13" fmla="*/ 5043488 h 5057775"/>
              <a:gd name="connsiteX14" fmla="*/ 2620892 w 9912279"/>
              <a:gd name="connsiteY14" fmla="*/ 4452938 h 5057775"/>
              <a:gd name="connsiteX15" fmla="*/ 2925692 w 9912279"/>
              <a:gd name="connsiteY15" fmla="*/ 4262438 h 5057775"/>
              <a:gd name="connsiteX16" fmla="*/ 2060646 w 9912279"/>
              <a:gd name="connsiteY16" fmla="*/ 2609568 h 5057775"/>
              <a:gd name="connsiteX17" fmla="*/ 0 w 9912279"/>
              <a:gd name="connsiteY17" fmla="*/ 3381657 h 5057775"/>
              <a:gd name="connsiteX0" fmla="*/ 0 w 9912279"/>
              <a:gd name="connsiteY0" fmla="*/ 3381657 h 5057775"/>
              <a:gd name="connsiteX1" fmla="*/ 79446 w 9912279"/>
              <a:gd name="connsiteY1" fmla="*/ 19331 h 5057775"/>
              <a:gd name="connsiteX2" fmla="*/ 3625779 w 9912279"/>
              <a:gd name="connsiteY2" fmla="*/ 0 h 5057775"/>
              <a:gd name="connsiteX3" fmla="*/ 6280221 w 9912279"/>
              <a:gd name="connsiteY3" fmla="*/ 0 h 5057775"/>
              <a:gd name="connsiteX4" fmla="*/ 9912279 w 9912279"/>
              <a:gd name="connsiteY4" fmla="*/ 282 h 5057775"/>
              <a:gd name="connsiteX5" fmla="*/ 9906000 w 9912279"/>
              <a:gd name="connsiteY5" fmla="*/ 2800632 h 5057775"/>
              <a:gd name="connsiteX6" fmla="*/ 9129713 w 9912279"/>
              <a:gd name="connsiteY6" fmla="*/ 4148138 h 5057775"/>
              <a:gd name="connsiteX7" fmla="*/ 9283629 w 9912279"/>
              <a:gd name="connsiteY7" fmla="*/ 4447893 h 5057775"/>
              <a:gd name="connsiteX8" fmla="*/ 8963025 w 9912279"/>
              <a:gd name="connsiteY8" fmla="*/ 5038725 h 5057775"/>
              <a:gd name="connsiteX9" fmla="*/ 8262938 w 9912279"/>
              <a:gd name="connsiteY9" fmla="*/ 5043488 h 5057775"/>
              <a:gd name="connsiteX10" fmla="*/ 8101013 w 9912279"/>
              <a:gd name="connsiteY10" fmla="*/ 4738688 h 5057775"/>
              <a:gd name="connsiteX11" fmla="*/ 3813246 w 9912279"/>
              <a:gd name="connsiteY11" fmla="*/ 4733925 h 5057775"/>
              <a:gd name="connsiteX12" fmla="*/ 3654354 w 9912279"/>
              <a:gd name="connsiteY12" fmla="*/ 5057775 h 5057775"/>
              <a:gd name="connsiteX13" fmla="*/ 2963792 w 9912279"/>
              <a:gd name="connsiteY13" fmla="*/ 5043488 h 5057775"/>
              <a:gd name="connsiteX14" fmla="*/ 2620892 w 9912279"/>
              <a:gd name="connsiteY14" fmla="*/ 4452938 h 5057775"/>
              <a:gd name="connsiteX15" fmla="*/ 2830442 w 9912279"/>
              <a:gd name="connsiteY15" fmla="*/ 4157663 h 5057775"/>
              <a:gd name="connsiteX16" fmla="*/ 2060646 w 9912279"/>
              <a:gd name="connsiteY16" fmla="*/ 2609568 h 5057775"/>
              <a:gd name="connsiteX17" fmla="*/ 0 w 9912279"/>
              <a:gd name="connsiteY17" fmla="*/ 3381657 h 5057775"/>
              <a:gd name="connsiteX0" fmla="*/ 0 w 9912279"/>
              <a:gd name="connsiteY0" fmla="*/ 3381657 h 5057775"/>
              <a:gd name="connsiteX1" fmla="*/ 79446 w 9912279"/>
              <a:gd name="connsiteY1" fmla="*/ 19331 h 5057775"/>
              <a:gd name="connsiteX2" fmla="*/ 3625779 w 9912279"/>
              <a:gd name="connsiteY2" fmla="*/ 0 h 5057775"/>
              <a:gd name="connsiteX3" fmla="*/ 6280221 w 9912279"/>
              <a:gd name="connsiteY3" fmla="*/ 0 h 5057775"/>
              <a:gd name="connsiteX4" fmla="*/ 9912279 w 9912279"/>
              <a:gd name="connsiteY4" fmla="*/ 282 h 5057775"/>
              <a:gd name="connsiteX5" fmla="*/ 9906000 w 9912279"/>
              <a:gd name="connsiteY5" fmla="*/ 2800632 h 5057775"/>
              <a:gd name="connsiteX6" fmla="*/ 9129713 w 9912279"/>
              <a:gd name="connsiteY6" fmla="*/ 4148138 h 5057775"/>
              <a:gd name="connsiteX7" fmla="*/ 9283629 w 9912279"/>
              <a:gd name="connsiteY7" fmla="*/ 4447893 h 5057775"/>
              <a:gd name="connsiteX8" fmla="*/ 8963025 w 9912279"/>
              <a:gd name="connsiteY8" fmla="*/ 5038725 h 5057775"/>
              <a:gd name="connsiteX9" fmla="*/ 8262938 w 9912279"/>
              <a:gd name="connsiteY9" fmla="*/ 5043488 h 5057775"/>
              <a:gd name="connsiteX10" fmla="*/ 8101013 w 9912279"/>
              <a:gd name="connsiteY10" fmla="*/ 4738688 h 5057775"/>
              <a:gd name="connsiteX11" fmla="*/ 3813246 w 9912279"/>
              <a:gd name="connsiteY11" fmla="*/ 4733925 h 5057775"/>
              <a:gd name="connsiteX12" fmla="*/ 3654354 w 9912279"/>
              <a:gd name="connsiteY12" fmla="*/ 5057775 h 5057775"/>
              <a:gd name="connsiteX13" fmla="*/ 2963792 w 9912279"/>
              <a:gd name="connsiteY13" fmla="*/ 5043488 h 5057775"/>
              <a:gd name="connsiteX14" fmla="*/ 2620892 w 9912279"/>
              <a:gd name="connsiteY14" fmla="*/ 4452938 h 5057775"/>
              <a:gd name="connsiteX15" fmla="*/ 2830442 w 9912279"/>
              <a:gd name="connsiteY15" fmla="*/ 4176713 h 5057775"/>
              <a:gd name="connsiteX16" fmla="*/ 2060646 w 9912279"/>
              <a:gd name="connsiteY16" fmla="*/ 2609568 h 5057775"/>
              <a:gd name="connsiteX17" fmla="*/ 0 w 9912279"/>
              <a:gd name="connsiteY17" fmla="*/ 3381657 h 5057775"/>
              <a:gd name="connsiteX0" fmla="*/ 0 w 9912279"/>
              <a:gd name="connsiteY0" fmla="*/ 3381657 h 5057775"/>
              <a:gd name="connsiteX1" fmla="*/ 79446 w 9912279"/>
              <a:gd name="connsiteY1" fmla="*/ 19331 h 5057775"/>
              <a:gd name="connsiteX2" fmla="*/ 3625779 w 9912279"/>
              <a:gd name="connsiteY2" fmla="*/ 0 h 5057775"/>
              <a:gd name="connsiteX3" fmla="*/ 6280221 w 9912279"/>
              <a:gd name="connsiteY3" fmla="*/ 0 h 5057775"/>
              <a:gd name="connsiteX4" fmla="*/ 9912279 w 9912279"/>
              <a:gd name="connsiteY4" fmla="*/ 282 h 5057775"/>
              <a:gd name="connsiteX5" fmla="*/ 9906000 w 9912279"/>
              <a:gd name="connsiteY5" fmla="*/ 2800632 h 5057775"/>
              <a:gd name="connsiteX6" fmla="*/ 9129713 w 9912279"/>
              <a:gd name="connsiteY6" fmla="*/ 4148138 h 5057775"/>
              <a:gd name="connsiteX7" fmla="*/ 9283629 w 9912279"/>
              <a:gd name="connsiteY7" fmla="*/ 4447893 h 5057775"/>
              <a:gd name="connsiteX8" fmla="*/ 8963025 w 9912279"/>
              <a:gd name="connsiteY8" fmla="*/ 5038725 h 5057775"/>
              <a:gd name="connsiteX9" fmla="*/ 8262938 w 9912279"/>
              <a:gd name="connsiteY9" fmla="*/ 5043488 h 5057775"/>
              <a:gd name="connsiteX10" fmla="*/ 8101013 w 9912279"/>
              <a:gd name="connsiteY10" fmla="*/ 4738688 h 5057775"/>
              <a:gd name="connsiteX11" fmla="*/ 3813246 w 9912279"/>
              <a:gd name="connsiteY11" fmla="*/ 4733925 h 5057775"/>
              <a:gd name="connsiteX12" fmla="*/ 3654354 w 9912279"/>
              <a:gd name="connsiteY12" fmla="*/ 5057775 h 5057775"/>
              <a:gd name="connsiteX13" fmla="*/ 2963792 w 9912279"/>
              <a:gd name="connsiteY13" fmla="*/ 5043488 h 5057775"/>
              <a:gd name="connsiteX14" fmla="*/ 2620892 w 9912279"/>
              <a:gd name="connsiteY14" fmla="*/ 4452938 h 5057775"/>
              <a:gd name="connsiteX15" fmla="*/ 2830442 w 9912279"/>
              <a:gd name="connsiteY15" fmla="*/ 4176713 h 5057775"/>
              <a:gd name="connsiteX16" fmla="*/ 1879671 w 9912279"/>
              <a:gd name="connsiteY16" fmla="*/ 2009493 h 5057775"/>
              <a:gd name="connsiteX17" fmla="*/ 0 w 9912279"/>
              <a:gd name="connsiteY17" fmla="*/ 3381657 h 5057775"/>
              <a:gd name="connsiteX0" fmla="*/ 0 w 9912279"/>
              <a:gd name="connsiteY0" fmla="*/ 3381657 h 5057775"/>
              <a:gd name="connsiteX1" fmla="*/ 79446 w 9912279"/>
              <a:gd name="connsiteY1" fmla="*/ 19331 h 5057775"/>
              <a:gd name="connsiteX2" fmla="*/ 3625779 w 9912279"/>
              <a:gd name="connsiteY2" fmla="*/ 0 h 5057775"/>
              <a:gd name="connsiteX3" fmla="*/ 6280221 w 9912279"/>
              <a:gd name="connsiteY3" fmla="*/ 0 h 5057775"/>
              <a:gd name="connsiteX4" fmla="*/ 9912279 w 9912279"/>
              <a:gd name="connsiteY4" fmla="*/ 282 h 5057775"/>
              <a:gd name="connsiteX5" fmla="*/ 9906000 w 9912279"/>
              <a:gd name="connsiteY5" fmla="*/ 2800632 h 5057775"/>
              <a:gd name="connsiteX6" fmla="*/ 9129713 w 9912279"/>
              <a:gd name="connsiteY6" fmla="*/ 4148138 h 5057775"/>
              <a:gd name="connsiteX7" fmla="*/ 9283629 w 9912279"/>
              <a:gd name="connsiteY7" fmla="*/ 4447893 h 5057775"/>
              <a:gd name="connsiteX8" fmla="*/ 8963025 w 9912279"/>
              <a:gd name="connsiteY8" fmla="*/ 5038725 h 5057775"/>
              <a:gd name="connsiteX9" fmla="*/ 8262938 w 9912279"/>
              <a:gd name="connsiteY9" fmla="*/ 5043488 h 5057775"/>
              <a:gd name="connsiteX10" fmla="*/ 8101013 w 9912279"/>
              <a:gd name="connsiteY10" fmla="*/ 4738688 h 5057775"/>
              <a:gd name="connsiteX11" fmla="*/ 3813246 w 9912279"/>
              <a:gd name="connsiteY11" fmla="*/ 4733925 h 5057775"/>
              <a:gd name="connsiteX12" fmla="*/ 3654354 w 9912279"/>
              <a:gd name="connsiteY12" fmla="*/ 5057775 h 5057775"/>
              <a:gd name="connsiteX13" fmla="*/ 2963792 w 9912279"/>
              <a:gd name="connsiteY13" fmla="*/ 5043488 h 5057775"/>
              <a:gd name="connsiteX14" fmla="*/ 2620892 w 9912279"/>
              <a:gd name="connsiteY14" fmla="*/ 4452938 h 5057775"/>
              <a:gd name="connsiteX15" fmla="*/ 2830442 w 9912279"/>
              <a:gd name="connsiteY15" fmla="*/ 4176713 h 5057775"/>
              <a:gd name="connsiteX16" fmla="*/ 1555821 w 9912279"/>
              <a:gd name="connsiteY16" fmla="*/ 1571343 h 5057775"/>
              <a:gd name="connsiteX17" fmla="*/ 0 w 9912279"/>
              <a:gd name="connsiteY17" fmla="*/ 3381657 h 5057775"/>
              <a:gd name="connsiteX0" fmla="*/ 253929 w 9832833"/>
              <a:gd name="connsiteY0" fmla="*/ 1276632 h 5057775"/>
              <a:gd name="connsiteX1" fmla="*/ 0 w 9832833"/>
              <a:gd name="connsiteY1" fmla="*/ 19331 h 5057775"/>
              <a:gd name="connsiteX2" fmla="*/ 3546333 w 9832833"/>
              <a:gd name="connsiteY2" fmla="*/ 0 h 5057775"/>
              <a:gd name="connsiteX3" fmla="*/ 6200775 w 9832833"/>
              <a:gd name="connsiteY3" fmla="*/ 0 h 5057775"/>
              <a:gd name="connsiteX4" fmla="*/ 9832833 w 9832833"/>
              <a:gd name="connsiteY4" fmla="*/ 282 h 5057775"/>
              <a:gd name="connsiteX5" fmla="*/ 9826554 w 9832833"/>
              <a:gd name="connsiteY5" fmla="*/ 2800632 h 5057775"/>
              <a:gd name="connsiteX6" fmla="*/ 9050267 w 9832833"/>
              <a:gd name="connsiteY6" fmla="*/ 4148138 h 5057775"/>
              <a:gd name="connsiteX7" fmla="*/ 9204183 w 9832833"/>
              <a:gd name="connsiteY7" fmla="*/ 4447893 h 5057775"/>
              <a:gd name="connsiteX8" fmla="*/ 8883579 w 9832833"/>
              <a:gd name="connsiteY8" fmla="*/ 5038725 h 5057775"/>
              <a:gd name="connsiteX9" fmla="*/ 8183492 w 9832833"/>
              <a:gd name="connsiteY9" fmla="*/ 5043488 h 5057775"/>
              <a:gd name="connsiteX10" fmla="*/ 8021567 w 9832833"/>
              <a:gd name="connsiteY10" fmla="*/ 4738688 h 5057775"/>
              <a:gd name="connsiteX11" fmla="*/ 3733800 w 9832833"/>
              <a:gd name="connsiteY11" fmla="*/ 4733925 h 5057775"/>
              <a:gd name="connsiteX12" fmla="*/ 3574908 w 9832833"/>
              <a:gd name="connsiteY12" fmla="*/ 5057775 h 5057775"/>
              <a:gd name="connsiteX13" fmla="*/ 2884346 w 9832833"/>
              <a:gd name="connsiteY13" fmla="*/ 5043488 h 5057775"/>
              <a:gd name="connsiteX14" fmla="*/ 2541446 w 9832833"/>
              <a:gd name="connsiteY14" fmla="*/ 4452938 h 5057775"/>
              <a:gd name="connsiteX15" fmla="*/ 2750996 w 9832833"/>
              <a:gd name="connsiteY15" fmla="*/ 4176713 h 5057775"/>
              <a:gd name="connsiteX16" fmla="*/ 1476375 w 9832833"/>
              <a:gd name="connsiteY16" fmla="*/ 1571343 h 5057775"/>
              <a:gd name="connsiteX17" fmla="*/ 253929 w 9832833"/>
              <a:gd name="connsiteY17" fmla="*/ 1276632 h 5057775"/>
              <a:gd name="connsiteX0" fmla="*/ 253929 w 9832833"/>
              <a:gd name="connsiteY0" fmla="*/ 1276632 h 5057775"/>
              <a:gd name="connsiteX1" fmla="*/ 0 w 9832833"/>
              <a:gd name="connsiteY1" fmla="*/ 19331 h 5057775"/>
              <a:gd name="connsiteX2" fmla="*/ 3546333 w 9832833"/>
              <a:gd name="connsiteY2" fmla="*/ 0 h 5057775"/>
              <a:gd name="connsiteX3" fmla="*/ 6200775 w 9832833"/>
              <a:gd name="connsiteY3" fmla="*/ 0 h 5057775"/>
              <a:gd name="connsiteX4" fmla="*/ 9832833 w 9832833"/>
              <a:gd name="connsiteY4" fmla="*/ 282 h 5057775"/>
              <a:gd name="connsiteX5" fmla="*/ 9826554 w 9832833"/>
              <a:gd name="connsiteY5" fmla="*/ 2800632 h 5057775"/>
              <a:gd name="connsiteX6" fmla="*/ 9050267 w 9832833"/>
              <a:gd name="connsiteY6" fmla="*/ 4148138 h 5057775"/>
              <a:gd name="connsiteX7" fmla="*/ 9204183 w 9832833"/>
              <a:gd name="connsiteY7" fmla="*/ 4447893 h 5057775"/>
              <a:gd name="connsiteX8" fmla="*/ 8883579 w 9832833"/>
              <a:gd name="connsiteY8" fmla="*/ 5038725 h 5057775"/>
              <a:gd name="connsiteX9" fmla="*/ 8183492 w 9832833"/>
              <a:gd name="connsiteY9" fmla="*/ 5043488 h 5057775"/>
              <a:gd name="connsiteX10" fmla="*/ 8021567 w 9832833"/>
              <a:gd name="connsiteY10" fmla="*/ 4738688 h 5057775"/>
              <a:gd name="connsiteX11" fmla="*/ 3733800 w 9832833"/>
              <a:gd name="connsiteY11" fmla="*/ 4733925 h 5057775"/>
              <a:gd name="connsiteX12" fmla="*/ 3574908 w 9832833"/>
              <a:gd name="connsiteY12" fmla="*/ 5057775 h 5057775"/>
              <a:gd name="connsiteX13" fmla="*/ 2884346 w 9832833"/>
              <a:gd name="connsiteY13" fmla="*/ 5043488 h 5057775"/>
              <a:gd name="connsiteX14" fmla="*/ 2541446 w 9832833"/>
              <a:gd name="connsiteY14" fmla="*/ 4452938 h 5057775"/>
              <a:gd name="connsiteX15" fmla="*/ 2750996 w 9832833"/>
              <a:gd name="connsiteY15" fmla="*/ 4176713 h 5057775"/>
              <a:gd name="connsiteX16" fmla="*/ 1304925 w 9832833"/>
              <a:gd name="connsiteY16" fmla="*/ 752193 h 5057775"/>
              <a:gd name="connsiteX17" fmla="*/ 253929 w 9832833"/>
              <a:gd name="connsiteY17" fmla="*/ 1276632 h 5057775"/>
              <a:gd name="connsiteX0" fmla="*/ 253929 w 9832833"/>
              <a:gd name="connsiteY0" fmla="*/ 1276632 h 5057775"/>
              <a:gd name="connsiteX1" fmla="*/ 0 w 9832833"/>
              <a:gd name="connsiteY1" fmla="*/ 19331 h 5057775"/>
              <a:gd name="connsiteX2" fmla="*/ 3546333 w 9832833"/>
              <a:gd name="connsiteY2" fmla="*/ 0 h 5057775"/>
              <a:gd name="connsiteX3" fmla="*/ 6200775 w 9832833"/>
              <a:gd name="connsiteY3" fmla="*/ 0 h 5057775"/>
              <a:gd name="connsiteX4" fmla="*/ 9832833 w 9832833"/>
              <a:gd name="connsiteY4" fmla="*/ 282 h 5057775"/>
              <a:gd name="connsiteX5" fmla="*/ 9826554 w 9832833"/>
              <a:gd name="connsiteY5" fmla="*/ 2800632 h 5057775"/>
              <a:gd name="connsiteX6" fmla="*/ 9050267 w 9832833"/>
              <a:gd name="connsiteY6" fmla="*/ 4148138 h 5057775"/>
              <a:gd name="connsiteX7" fmla="*/ 9204183 w 9832833"/>
              <a:gd name="connsiteY7" fmla="*/ 4447893 h 5057775"/>
              <a:gd name="connsiteX8" fmla="*/ 8883579 w 9832833"/>
              <a:gd name="connsiteY8" fmla="*/ 5038725 h 5057775"/>
              <a:gd name="connsiteX9" fmla="*/ 8183492 w 9832833"/>
              <a:gd name="connsiteY9" fmla="*/ 5043488 h 5057775"/>
              <a:gd name="connsiteX10" fmla="*/ 8021567 w 9832833"/>
              <a:gd name="connsiteY10" fmla="*/ 4738688 h 5057775"/>
              <a:gd name="connsiteX11" fmla="*/ 3733800 w 9832833"/>
              <a:gd name="connsiteY11" fmla="*/ 4733925 h 5057775"/>
              <a:gd name="connsiteX12" fmla="*/ 3574908 w 9832833"/>
              <a:gd name="connsiteY12" fmla="*/ 5057775 h 5057775"/>
              <a:gd name="connsiteX13" fmla="*/ 2884346 w 9832833"/>
              <a:gd name="connsiteY13" fmla="*/ 5043488 h 5057775"/>
              <a:gd name="connsiteX14" fmla="*/ 2541446 w 9832833"/>
              <a:gd name="connsiteY14" fmla="*/ 4452938 h 5057775"/>
              <a:gd name="connsiteX15" fmla="*/ 2750996 w 9832833"/>
              <a:gd name="connsiteY15" fmla="*/ 4176713 h 5057775"/>
              <a:gd name="connsiteX16" fmla="*/ 962025 w 9832833"/>
              <a:gd name="connsiteY16" fmla="*/ 1085568 h 5057775"/>
              <a:gd name="connsiteX17" fmla="*/ 253929 w 9832833"/>
              <a:gd name="connsiteY17" fmla="*/ 1276632 h 5057775"/>
              <a:gd name="connsiteX0" fmla="*/ 530154 w 9832833"/>
              <a:gd name="connsiteY0" fmla="*/ 257457 h 5057775"/>
              <a:gd name="connsiteX1" fmla="*/ 0 w 9832833"/>
              <a:gd name="connsiteY1" fmla="*/ 19331 h 5057775"/>
              <a:gd name="connsiteX2" fmla="*/ 3546333 w 9832833"/>
              <a:gd name="connsiteY2" fmla="*/ 0 h 5057775"/>
              <a:gd name="connsiteX3" fmla="*/ 6200775 w 9832833"/>
              <a:gd name="connsiteY3" fmla="*/ 0 h 5057775"/>
              <a:gd name="connsiteX4" fmla="*/ 9832833 w 9832833"/>
              <a:gd name="connsiteY4" fmla="*/ 282 h 5057775"/>
              <a:gd name="connsiteX5" fmla="*/ 9826554 w 9832833"/>
              <a:gd name="connsiteY5" fmla="*/ 2800632 h 5057775"/>
              <a:gd name="connsiteX6" fmla="*/ 9050267 w 9832833"/>
              <a:gd name="connsiteY6" fmla="*/ 4148138 h 5057775"/>
              <a:gd name="connsiteX7" fmla="*/ 9204183 w 9832833"/>
              <a:gd name="connsiteY7" fmla="*/ 4447893 h 5057775"/>
              <a:gd name="connsiteX8" fmla="*/ 8883579 w 9832833"/>
              <a:gd name="connsiteY8" fmla="*/ 5038725 h 5057775"/>
              <a:gd name="connsiteX9" fmla="*/ 8183492 w 9832833"/>
              <a:gd name="connsiteY9" fmla="*/ 5043488 h 5057775"/>
              <a:gd name="connsiteX10" fmla="*/ 8021567 w 9832833"/>
              <a:gd name="connsiteY10" fmla="*/ 4738688 h 5057775"/>
              <a:gd name="connsiteX11" fmla="*/ 3733800 w 9832833"/>
              <a:gd name="connsiteY11" fmla="*/ 4733925 h 5057775"/>
              <a:gd name="connsiteX12" fmla="*/ 3574908 w 9832833"/>
              <a:gd name="connsiteY12" fmla="*/ 5057775 h 5057775"/>
              <a:gd name="connsiteX13" fmla="*/ 2884346 w 9832833"/>
              <a:gd name="connsiteY13" fmla="*/ 5043488 h 5057775"/>
              <a:gd name="connsiteX14" fmla="*/ 2541446 w 9832833"/>
              <a:gd name="connsiteY14" fmla="*/ 4452938 h 5057775"/>
              <a:gd name="connsiteX15" fmla="*/ 2750996 w 9832833"/>
              <a:gd name="connsiteY15" fmla="*/ 4176713 h 5057775"/>
              <a:gd name="connsiteX16" fmla="*/ 962025 w 9832833"/>
              <a:gd name="connsiteY16" fmla="*/ 1085568 h 5057775"/>
              <a:gd name="connsiteX17" fmla="*/ 530154 w 9832833"/>
              <a:gd name="connsiteY17" fmla="*/ 257457 h 5057775"/>
              <a:gd name="connsiteX0" fmla="*/ 530154 w 9832833"/>
              <a:gd name="connsiteY0" fmla="*/ 257457 h 5057775"/>
              <a:gd name="connsiteX1" fmla="*/ 0 w 9832833"/>
              <a:gd name="connsiteY1" fmla="*/ 19331 h 5057775"/>
              <a:gd name="connsiteX2" fmla="*/ 3546333 w 9832833"/>
              <a:gd name="connsiteY2" fmla="*/ 0 h 5057775"/>
              <a:gd name="connsiteX3" fmla="*/ 6200775 w 9832833"/>
              <a:gd name="connsiteY3" fmla="*/ 0 h 5057775"/>
              <a:gd name="connsiteX4" fmla="*/ 9832833 w 9832833"/>
              <a:gd name="connsiteY4" fmla="*/ 282 h 5057775"/>
              <a:gd name="connsiteX5" fmla="*/ 9826554 w 9832833"/>
              <a:gd name="connsiteY5" fmla="*/ 2800632 h 5057775"/>
              <a:gd name="connsiteX6" fmla="*/ 9050267 w 9832833"/>
              <a:gd name="connsiteY6" fmla="*/ 4148138 h 5057775"/>
              <a:gd name="connsiteX7" fmla="*/ 9204183 w 9832833"/>
              <a:gd name="connsiteY7" fmla="*/ 4447893 h 5057775"/>
              <a:gd name="connsiteX8" fmla="*/ 8883579 w 9832833"/>
              <a:gd name="connsiteY8" fmla="*/ 5038725 h 5057775"/>
              <a:gd name="connsiteX9" fmla="*/ 8183492 w 9832833"/>
              <a:gd name="connsiteY9" fmla="*/ 5043488 h 5057775"/>
              <a:gd name="connsiteX10" fmla="*/ 8021567 w 9832833"/>
              <a:gd name="connsiteY10" fmla="*/ 4738688 h 5057775"/>
              <a:gd name="connsiteX11" fmla="*/ 3733800 w 9832833"/>
              <a:gd name="connsiteY11" fmla="*/ 4733925 h 5057775"/>
              <a:gd name="connsiteX12" fmla="*/ 3574908 w 9832833"/>
              <a:gd name="connsiteY12" fmla="*/ 5057775 h 5057775"/>
              <a:gd name="connsiteX13" fmla="*/ 2884346 w 9832833"/>
              <a:gd name="connsiteY13" fmla="*/ 5043488 h 5057775"/>
              <a:gd name="connsiteX14" fmla="*/ 2541446 w 9832833"/>
              <a:gd name="connsiteY14" fmla="*/ 4452938 h 5057775"/>
              <a:gd name="connsiteX15" fmla="*/ 2750996 w 9832833"/>
              <a:gd name="connsiteY15" fmla="*/ 4176713 h 5057775"/>
              <a:gd name="connsiteX16" fmla="*/ 571500 w 9832833"/>
              <a:gd name="connsiteY16" fmla="*/ 466443 h 5057775"/>
              <a:gd name="connsiteX17" fmla="*/ 530154 w 9832833"/>
              <a:gd name="connsiteY17" fmla="*/ 257457 h 5057775"/>
              <a:gd name="connsiteX0" fmla="*/ 530154 w 9832833"/>
              <a:gd name="connsiteY0" fmla="*/ 257457 h 5057775"/>
              <a:gd name="connsiteX1" fmla="*/ 0 w 9832833"/>
              <a:gd name="connsiteY1" fmla="*/ 19331 h 5057775"/>
              <a:gd name="connsiteX2" fmla="*/ 3546333 w 9832833"/>
              <a:gd name="connsiteY2" fmla="*/ 0 h 5057775"/>
              <a:gd name="connsiteX3" fmla="*/ 6200775 w 9832833"/>
              <a:gd name="connsiteY3" fmla="*/ 0 h 5057775"/>
              <a:gd name="connsiteX4" fmla="*/ 9832833 w 9832833"/>
              <a:gd name="connsiteY4" fmla="*/ 282 h 5057775"/>
              <a:gd name="connsiteX5" fmla="*/ 9826554 w 9832833"/>
              <a:gd name="connsiteY5" fmla="*/ 2800632 h 5057775"/>
              <a:gd name="connsiteX6" fmla="*/ 9050267 w 9832833"/>
              <a:gd name="connsiteY6" fmla="*/ 4148138 h 5057775"/>
              <a:gd name="connsiteX7" fmla="*/ 9204183 w 9832833"/>
              <a:gd name="connsiteY7" fmla="*/ 4447893 h 5057775"/>
              <a:gd name="connsiteX8" fmla="*/ 8883579 w 9832833"/>
              <a:gd name="connsiteY8" fmla="*/ 5038725 h 5057775"/>
              <a:gd name="connsiteX9" fmla="*/ 8183492 w 9832833"/>
              <a:gd name="connsiteY9" fmla="*/ 5043488 h 5057775"/>
              <a:gd name="connsiteX10" fmla="*/ 8021567 w 9832833"/>
              <a:gd name="connsiteY10" fmla="*/ 4738688 h 5057775"/>
              <a:gd name="connsiteX11" fmla="*/ 3733800 w 9832833"/>
              <a:gd name="connsiteY11" fmla="*/ 4733925 h 5057775"/>
              <a:gd name="connsiteX12" fmla="*/ 3574908 w 9832833"/>
              <a:gd name="connsiteY12" fmla="*/ 5057775 h 5057775"/>
              <a:gd name="connsiteX13" fmla="*/ 2884346 w 9832833"/>
              <a:gd name="connsiteY13" fmla="*/ 5043488 h 5057775"/>
              <a:gd name="connsiteX14" fmla="*/ 2541446 w 9832833"/>
              <a:gd name="connsiteY14" fmla="*/ 4452938 h 5057775"/>
              <a:gd name="connsiteX15" fmla="*/ 2731946 w 9832833"/>
              <a:gd name="connsiteY15" fmla="*/ 4176713 h 5057775"/>
              <a:gd name="connsiteX16" fmla="*/ 571500 w 9832833"/>
              <a:gd name="connsiteY16" fmla="*/ 466443 h 5057775"/>
              <a:gd name="connsiteX17" fmla="*/ 530154 w 9832833"/>
              <a:gd name="connsiteY17" fmla="*/ 257457 h 5057775"/>
              <a:gd name="connsiteX0" fmla="*/ 530154 w 9832833"/>
              <a:gd name="connsiteY0" fmla="*/ 257457 h 5057775"/>
              <a:gd name="connsiteX1" fmla="*/ 0 w 9832833"/>
              <a:gd name="connsiteY1" fmla="*/ 19331 h 5057775"/>
              <a:gd name="connsiteX2" fmla="*/ 3546333 w 9832833"/>
              <a:gd name="connsiteY2" fmla="*/ 0 h 5057775"/>
              <a:gd name="connsiteX3" fmla="*/ 6200775 w 9832833"/>
              <a:gd name="connsiteY3" fmla="*/ 0 h 5057775"/>
              <a:gd name="connsiteX4" fmla="*/ 9832833 w 9832833"/>
              <a:gd name="connsiteY4" fmla="*/ 282 h 5057775"/>
              <a:gd name="connsiteX5" fmla="*/ 9826554 w 9832833"/>
              <a:gd name="connsiteY5" fmla="*/ 2800632 h 5057775"/>
              <a:gd name="connsiteX6" fmla="*/ 9050267 w 9832833"/>
              <a:gd name="connsiteY6" fmla="*/ 4148138 h 5057775"/>
              <a:gd name="connsiteX7" fmla="*/ 9204183 w 9832833"/>
              <a:gd name="connsiteY7" fmla="*/ 4447893 h 5057775"/>
              <a:gd name="connsiteX8" fmla="*/ 8883579 w 9832833"/>
              <a:gd name="connsiteY8" fmla="*/ 5038725 h 5057775"/>
              <a:gd name="connsiteX9" fmla="*/ 8183492 w 9832833"/>
              <a:gd name="connsiteY9" fmla="*/ 5043488 h 5057775"/>
              <a:gd name="connsiteX10" fmla="*/ 8021567 w 9832833"/>
              <a:gd name="connsiteY10" fmla="*/ 4738688 h 5057775"/>
              <a:gd name="connsiteX11" fmla="*/ 3743325 w 9832833"/>
              <a:gd name="connsiteY11" fmla="*/ 4743450 h 5057775"/>
              <a:gd name="connsiteX12" fmla="*/ 3574908 w 9832833"/>
              <a:gd name="connsiteY12" fmla="*/ 5057775 h 5057775"/>
              <a:gd name="connsiteX13" fmla="*/ 2884346 w 9832833"/>
              <a:gd name="connsiteY13" fmla="*/ 5043488 h 5057775"/>
              <a:gd name="connsiteX14" fmla="*/ 2541446 w 9832833"/>
              <a:gd name="connsiteY14" fmla="*/ 4452938 h 5057775"/>
              <a:gd name="connsiteX15" fmla="*/ 2731946 w 9832833"/>
              <a:gd name="connsiteY15" fmla="*/ 4176713 h 5057775"/>
              <a:gd name="connsiteX16" fmla="*/ 571500 w 9832833"/>
              <a:gd name="connsiteY16" fmla="*/ 466443 h 5057775"/>
              <a:gd name="connsiteX17" fmla="*/ 530154 w 9832833"/>
              <a:gd name="connsiteY17" fmla="*/ 257457 h 5057775"/>
              <a:gd name="connsiteX0" fmla="*/ 530154 w 9832833"/>
              <a:gd name="connsiteY0" fmla="*/ 257457 h 5057775"/>
              <a:gd name="connsiteX1" fmla="*/ 0 w 9832833"/>
              <a:gd name="connsiteY1" fmla="*/ 19331 h 5057775"/>
              <a:gd name="connsiteX2" fmla="*/ 3546333 w 9832833"/>
              <a:gd name="connsiteY2" fmla="*/ 0 h 5057775"/>
              <a:gd name="connsiteX3" fmla="*/ 6200775 w 9832833"/>
              <a:gd name="connsiteY3" fmla="*/ 0 h 5057775"/>
              <a:gd name="connsiteX4" fmla="*/ 9832833 w 9832833"/>
              <a:gd name="connsiteY4" fmla="*/ 282 h 5057775"/>
              <a:gd name="connsiteX5" fmla="*/ 9826554 w 9832833"/>
              <a:gd name="connsiteY5" fmla="*/ 2800632 h 5057775"/>
              <a:gd name="connsiteX6" fmla="*/ 9050267 w 9832833"/>
              <a:gd name="connsiteY6" fmla="*/ 4148138 h 5057775"/>
              <a:gd name="connsiteX7" fmla="*/ 9204183 w 9832833"/>
              <a:gd name="connsiteY7" fmla="*/ 4447893 h 5057775"/>
              <a:gd name="connsiteX8" fmla="*/ 8883579 w 9832833"/>
              <a:gd name="connsiteY8" fmla="*/ 5038725 h 5057775"/>
              <a:gd name="connsiteX9" fmla="*/ 8183492 w 9832833"/>
              <a:gd name="connsiteY9" fmla="*/ 5043488 h 5057775"/>
              <a:gd name="connsiteX10" fmla="*/ 8040617 w 9832833"/>
              <a:gd name="connsiteY10" fmla="*/ 4748213 h 5057775"/>
              <a:gd name="connsiteX11" fmla="*/ 3743325 w 9832833"/>
              <a:gd name="connsiteY11" fmla="*/ 4743450 h 5057775"/>
              <a:gd name="connsiteX12" fmla="*/ 3574908 w 9832833"/>
              <a:gd name="connsiteY12" fmla="*/ 5057775 h 5057775"/>
              <a:gd name="connsiteX13" fmla="*/ 2884346 w 9832833"/>
              <a:gd name="connsiteY13" fmla="*/ 5043488 h 5057775"/>
              <a:gd name="connsiteX14" fmla="*/ 2541446 w 9832833"/>
              <a:gd name="connsiteY14" fmla="*/ 4452938 h 5057775"/>
              <a:gd name="connsiteX15" fmla="*/ 2731946 w 9832833"/>
              <a:gd name="connsiteY15" fmla="*/ 4176713 h 5057775"/>
              <a:gd name="connsiteX16" fmla="*/ 571500 w 9832833"/>
              <a:gd name="connsiteY16" fmla="*/ 466443 h 5057775"/>
              <a:gd name="connsiteX17" fmla="*/ 530154 w 9832833"/>
              <a:gd name="connsiteY17" fmla="*/ 257457 h 5057775"/>
              <a:gd name="connsiteX0" fmla="*/ 530154 w 9832833"/>
              <a:gd name="connsiteY0" fmla="*/ 257457 h 5057775"/>
              <a:gd name="connsiteX1" fmla="*/ 0 w 9832833"/>
              <a:gd name="connsiteY1" fmla="*/ 19331 h 5057775"/>
              <a:gd name="connsiteX2" fmla="*/ 3546333 w 9832833"/>
              <a:gd name="connsiteY2" fmla="*/ 0 h 5057775"/>
              <a:gd name="connsiteX3" fmla="*/ 6200775 w 9832833"/>
              <a:gd name="connsiteY3" fmla="*/ 0 h 5057775"/>
              <a:gd name="connsiteX4" fmla="*/ 9832833 w 9832833"/>
              <a:gd name="connsiteY4" fmla="*/ 282 h 5057775"/>
              <a:gd name="connsiteX5" fmla="*/ 9826554 w 9832833"/>
              <a:gd name="connsiteY5" fmla="*/ 2800632 h 5057775"/>
              <a:gd name="connsiteX6" fmla="*/ 9050267 w 9832833"/>
              <a:gd name="connsiteY6" fmla="*/ 4148138 h 5057775"/>
              <a:gd name="connsiteX7" fmla="*/ 9223233 w 9832833"/>
              <a:gd name="connsiteY7" fmla="*/ 4457418 h 5057775"/>
              <a:gd name="connsiteX8" fmla="*/ 8883579 w 9832833"/>
              <a:gd name="connsiteY8" fmla="*/ 5038725 h 5057775"/>
              <a:gd name="connsiteX9" fmla="*/ 8183492 w 9832833"/>
              <a:gd name="connsiteY9" fmla="*/ 5043488 h 5057775"/>
              <a:gd name="connsiteX10" fmla="*/ 8040617 w 9832833"/>
              <a:gd name="connsiteY10" fmla="*/ 4748213 h 5057775"/>
              <a:gd name="connsiteX11" fmla="*/ 3743325 w 9832833"/>
              <a:gd name="connsiteY11" fmla="*/ 4743450 h 5057775"/>
              <a:gd name="connsiteX12" fmla="*/ 3574908 w 9832833"/>
              <a:gd name="connsiteY12" fmla="*/ 5057775 h 5057775"/>
              <a:gd name="connsiteX13" fmla="*/ 2884346 w 9832833"/>
              <a:gd name="connsiteY13" fmla="*/ 5043488 h 5057775"/>
              <a:gd name="connsiteX14" fmla="*/ 2541446 w 9832833"/>
              <a:gd name="connsiteY14" fmla="*/ 4452938 h 5057775"/>
              <a:gd name="connsiteX15" fmla="*/ 2731946 w 9832833"/>
              <a:gd name="connsiteY15" fmla="*/ 4176713 h 5057775"/>
              <a:gd name="connsiteX16" fmla="*/ 571500 w 9832833"/>
              <a:gd name="connsiteY16" fmla="*/ 466443 h 5057775"/>
              <a:gd name="connsiteX17" fmla="*/ 530154 w 9832833"/>
              <a:gd name="connsiteY17" fmla="*/ 257457 h 5057775"/>
              <a:gd name="connsiteX0" fmla="*/ 530154 w 9832833"/>
              <a:gd name="connsiteY0" fmla="*/ 257457 h 5057775"/>
              <a:gd name="connsiteX1" fmla="*/ 0 w 9832833"/>
              <a:gd name="connsiteY1" fmla="*/ 19331 h 5057775"/>
              <a:gd name="connsiteX2" fmla="*/ 3546333 w 9832833"/>
              <a:gd name="connsiteY2" fmla="*/ 0 h 5057775"/>
              <a:gd name="connsiteX3" fmla="*/ 6200775 w 9832833"/>
              <a:gd name="connsiteY3" fmla="*/ 0 h 5057775"/>
              <a:gd name="connsiteX4" fmla="*/ 9832833 w 9832833"/>
              <a:gd name="connsiteY4" fmla="*/ 282 h 5057775"/>
              <a:gd name="connsiteX5" fmla="*/ 9826554 w 9832833"/>
              <a:gd name="connsiteY5" fmla="*/ 2800632 h 5057775"/>
              <a:gd name="connsiteX6" fmla="*/ 9059792 w 9832833"/>
              <a:gd name="connsiteY6" fmla="*/ 4138613 h 5057775"/>
              <a:gd name="connsiteX7" fmla="*/ 9223233 w 9832833"/>
              <a:gd name="connsiteY7" fmla="*/ 4457418 h 5057775"/>
              <a:gd name="connsiteX8" fmla="*/ 8883579 w 9832833"/>
              <a:gd name="connsiteY8" fmla="*/ 5038725 h 5057775"/>
              <a:gd name="connsiteX9" fmla="*/ 8183492 w 9832833"/>
              <a:gd name="connsiteY9" fmla="*/ 5043488 h 5057775"/>
              <a:gd name="connsiteX10" fmla="*/ 8040617 w 9832833"/>
              <a:gd name="connsiteY10" fmla="*/ 4748213 h 5057775"/>
              <a:gd name="connsiteX11" fmla="*/ 3743325 w 9832833"/>
              <a:gd name="connsiteY11" fmla="*/ 4743450 h 5057775"/>
              <a:gd name="connsiteX12" fmla="*/ 3574908 w 9832833"/>
              <a:gd name="connsiteY12" fmla="*/ 5057775 h 5057775"/>
              <a:gd name="connsiteX13" fmla="*/ 2884346 w 9832833"/>
              <a:gd name="connsiteY13" fmla="*/ 5043488 h 5057775"/>
              <a:gd name="connsiteX14" fmla="*/ 2541446 w 9832833"/>
              <a:gd name="connsiteY14" fmla="*/ 4452938 h 5057775"/>
              <a:gd name="connsiteX15" fmla="*/ 2731946 w 9832833"/>
              <a:gd name="connsiteY15" fmla="*/ 4176713 h 5057775"/>
              <a:gd name="connsiteX16" fmla="*/ 571500 w 9832833"/>
              <a:gd name="connsiteY16" fmla="*/ 466443 h 5057775"/>
              <a:gd name="connsiteX17" fmla="*/ 530154 w 9832833"/>
              <a:gd name="connsiteY17" fmla="*/ 257457 h 5057775"/>
              <a:gd name="connsiteX0" fmla="*/ 530154 w 9836079"/>
              <a:gd name="connsiteY0" fmla="*/ 257457 h 5057775"/>
              <a:gd name="connsiteX1" fmla="*/ 0 w 9836079"/>
              <a:gd name="connsiteY1" fmla="*/ 19331 h 5057775"/>
              <a:gd name="connsiteX2" fmla="*/ 3546333 w 9836079"/>
              <a:gd name="connsiteY2" fmla="*/ 0 h 5057775"/>
              <a:gd name="connsiteX3" fmla="*/ 6200775 w 9836079"/>
              <a:gd name="connsiteY3" fmla="*/ 0 h 5057775"/>
              <a:gd name="connsiteX4" fmla="*/ 9832833 w 9836079"/>
              <a:gd name="connsiteY4" fmla="*/ 282 h 5057775"/>
              <a:gd name="connsiteX5" fmla="*/ 9836079 w 9836079"/>
              <a:gd name="connsiteY5" fmla="*/ 2800632 h 5057775"/>
              <a:gd name="connsiteX6" fmla="*/ 9059792 w 9836079"/>
              <a:gd name="connsiteY6" fmla="*/ 4138613 h 5057775"/>
              <a:gd name="connsiteX7" fmla="*/ 9223233 w 9836079"/>
              <a:gd name="connsiteY7" fmla="*/ 4457418 h 5057775"/>
              <a:gd name="connsiteX8" fmla="*/ 8883579 w 9836079"/>
              <a:gd name="connsiteY8" fmla="*/ 5038725 h 5057775"/>
              <a:gd name="connsiteX9" fmla="*/ 8183492 w 9836079"/>
              <a:gd name="connsiteY9" fmla="*/ 5043488 h 5057775"/>
              <a:gd name="connsiteX10" fmla="*/ 8040617 w 9836079"/>
              <a:gd name="connsiteY10" fmla="*/ 4748213 h 5057775"/>
              <a:gd name="connsiteX11" fmla="*/ 3743325 w 9836079"/>
              <a:gd name="connsiteY11" fmla="*/ 4743450 h 5057775"/>
              <a:gd name="connsiteX12" fmla="*/ 3574908 w 9836079"/>
              <a:gd name="connsiteY12" fmla="*/ 5057775 h 5057775"/>
              <a:gd name="connsiteX13" fmla="*/ 2884346 w 9836079"/>
              <a:gd name="connsiteY13" fmla="*/ 5043488 h 5057775"/>
              <a:gd name="connsiteX14" fmla="*/ 2541446 w 9836079"/>
              <a:gd name="connsiteY14" fmla="*/ 4452938 h 5057775"/>
              <a:gd name="connsiteX15" fmla="*/ 2731946 w 9836079"/>
              <a:gd name="connsiteY15" fmla="*/ 4176713 h 5057775"/>
              <a:gd name="connsiteX16" fmla="*/ 571500 w 9836079"/>
              <a:gd name="connsiteY16" fmla="*/ 466443 h 5057775"/>
              <a:gd name="connsiteX17" fmla="*/ 530154 w 9836079"/>
              <a:gd name="connsiteY17" fmla="*/ 257457 h 5057775"/>
              <a:gd name="connsiteX0" fmla="*/ 530154 w 9836079"/>
              <a:gd name="connsiteY0" fmla="*/ 257457 h 5057775"/>
              <a:gd name="connsiteX1" fmla="*/ 0 w 9836079"/>
              <a:gd name="connsiteY1" fmla="*/ 19331 h 5057775"/>
              <a:gd name="connsiteX2" fmla="*/ 3546333 w 9836079"/>
              <a:gd name="connsiteY2" fmla="*/ 0 h 5057775"/>
              <a:gd name="connsiteX3" fmla="*/ 6200775 w 9836079"/>
              <a:gd name="connsiteY3" fmla="*/ 0 h 5057775"/>
              <a:gd name="connsiteX4" fmla="*/ 9832833 w 9836079"/>
              <a:gd name="connsiteY4" fmla="*/ 282 h 5057775"/>
              <a:gd name="connsiteX5" fmla="*/ 9836079 w 9836079"/>
              <a:gd name="connsiteY5" fmla="*/ 2800632 h 5057775"/>
              <a:gd name="connsiteX6" fmla="*/ 9078842 w 9836079"/>
              <a:gd name="connsiteY6" fmla="*/ 4148138 h 5057775"/>
              <a:gd name="connsiteX7" fmla="*/ 9223233 w 9836079"/>
              <a:gd name="connsiteY7" fmla="*/ 4457418 h 5057775"/>
              <a:gd name="connsiteX8" fmla="*/ 8883579 w 9836079"/>
              <a:gd name="connsiteY8" fmla="*/ 5038725 h 5057775"/>
              <a:gd name="connsiteX9" fmla="*/ 8183492 w 9836079"/>
              <a:gd name="connsiteY9" fmla="*/ 5043488 h 5057775"/>
              <a:gd name="connsiteX10" fmla="*/ 8040617 w 9836079"/>
              <a:gd name="connsiteY10" fmla="*/ 4748213 h 5057775"/>
              <a:gd name="connsiteX11" fmla="*/ 3743325 w 9836079"/>
              <a:gd name="connsiteY11" fmla="*/ 4743450 h 5057775"/>
              <a:gd name="connsiteX12" fmla="*/ 3574908 w 9836079"/>
              <a:gd name="connsiteY12" fmla="*/ 5057775 h 5057775"/>
              <a:gd name="connsiteX13" fmla="*/ 2884346 w 9836079"/>
              <a:gd name="connsiteY13" fmla="*/ 5043488 h 5057775"/>
              <a:gd name="connsiteX14" fmla="*/ 2541446 w 9836079"/>
              <a:gd name="connsiteY14" fmla="*/ 4452938 h 5057775"/>
              <a:gd name="connsiteX15" fmla="*/ 2731946 w 9836079"/>
              <a:gd name="connsiteY15" fmla="*/ 4176713 h 5057775"/>
              <a:gd name="connsiteX16" fmla="*/ 571500 w 9836079"/>
              <a:gd name="connsiteY16" fmla="*/ 466443 h 5057775"/>
              <a:gd name="connsiteX17" fmla="*/ 530154 w 9836079"/>
              <a:gd name="connsiteY17" fmla="*/ 257457 h 5057775"/>
              <a:gd name="connsiteX0" fmla="*/ 558729 w 9864654"/>
              <a:gd name="connsiteY0" fmla="*/ 257457 h 5057775"/>
              <a:gd name="connsiteX1" fmla="*/ 0 w 9864654"/>
              <a:gd name="connsiteY1" fmla="*/ 9806 h 5057775"/>
              <a:gd name="connsiteX2" fmla="*/ 3574908 w 9864654"/>
              <a:gd name="connsiteY2" fmla="*/ 0 h 5057775"/>
              <a:gd name="connsiteX3" fmla="*/ 6229350 w 9864654"/>
              <a:gd name="connsiteY3" fmla="*/ 0 h 5057775"/>
              <a:gd name="connsiteX4" fmla="*/ 9861408 w 9864654"/>
              <a:gd name="connsiteY4" fmla="*/ 282 h 5057775"/>
              <a:gd name="connsiteX5" fmla="*/ 9864654 w 9864654"/>
              <a:gd name="connsiteY5" fmla="*/ 2800632 h 5057775"/>
              <a:gd name="connsiteX6" fmla="*/ 9107417 w 9864654"/>
              <a:gd name="connsiteY6" fmla="*/ 4148138 h 5057775"/>
              <a:gd name="connsiteX7" fmla="*/ 9251808 w 9864654"/>
              <a:gd name="connsiteY7" fmla="*/ 4457418 h 5057775"/>
              <a:gd name="connsiteX8" fmla="*/ 8912154 w 9864654"/>
              <a:gd name="connsiteY8" fmla="*/ 5038725 h 5057775"/>
              <a:gd name="connsiteX9" fmla="*/ 8212067 w 9864654"/>
              <a:gd name="connsiteY9" fmla="*/ 5043488 h 5057775"/>
              <a:gd name="connsiteX10" fmla="*/ 8069192 w 9864654"/>
              <a:gd name="connsiteY10" fmla="*/ 4748213 h 5057775"/>
              <a:gd name="connsiteX11" fmla="*/ 3771900 w 9864654"/>
              <a:gd name="connsiteY11" fmla="*/ 4743450 h 5057775"/>
              <a:gd name="connsiteX12" fmla="*/ 3603483 w 9864654"/>
              <a:gd name="connsiteY12" fmla="*/ 5057775 h 5057775"/>
              <a:gd name="connsiteX13" fmla="*/ 2912921 w 9864654"/>
              <a:gd name="connsiteY13" fmla="*/ 5043488 h 5057775"/>
              <a:gd name="connsiteX14" fmla="*/ 2570021 w 9864654"/>
              <a:gd name="connsiteY14" fmla="*/ 4452938 h 5057775"/>
              <a:gd name="connsiteX15" fmla="*/ 2760521 w 9864654"/>
              <a:gd name="connsiteY15" fmla="*/ 4176713 h 5057775"/>
              <a:gd name="connsiteX16" fmla="*/ 600075 w 9864654"/>
              <a:gd name="connsiteY16" fmla="*/ 466443 h 5057775"/>
              <a:gd name="connsiteX17" fmla="*/ 558729 w 9864654"/>
              <a:gd name="connsiteY17" fmla="*/ 257457 h 5057775"/>
              <a:gd name="connsiteX0" fmla="*/ 263454 w 9864654"/>
              <a:gd name="connsiteY0" fmla="*/ 447957 h 5057775"/>
              <a:gd name="connsiteX1" fmla="*/ 0 w 9864654"/>
              <a:gd name="connsiteY1" fmla="*/ 9806 h 5057775"/>
              <a:gd name="connsiteX2" fmla="*/ 3574908 w 9864654"/>
              <a:gd name="connsiteY2" fmla="*/ 0 h 5057775"/>
              <a:gd name="connsiteX3" fmla="*/ 6229350 w 9864654"/>
              <a:gd name="connsiteY3" fmla="*/ 0 h 5057775"/>
              <a:gd name="connsiteX4" fmla="*/ 9861408 w 9864654"/>
              <a:gd name="connsiteY4" fmla="*/ 282 h 5057775"/>
              <a:gd name="connsiteX5" fmla="*/ 9864654 w 9864654"/>
              <a:gd name="connsiteY5" fmla="*/ 2800632 h 5057775"/>
              <a:gd name="connsiteX6" fmla="*/ 9107417 w 9864654"/>
              <a:gd name="connsiteY6" fmla="*/ 4148138 h 5057775"/>
              <a:gd name="connsiteX7" fmla="*/ 9251808 w 9864654"/>
              <a:gd name="connsiteY7" fmla="*/ 4457418 h 5057775"/>
              <a:gd name="connsiteX8" fmla="*/ 8912154 w 9864654"/>
              <a:gd name="connsiteY8" fmla="*/ 5038725 h 5057775"/>
              <a:gd name="connsiteX9" fmla="*/ 8212067 w 9864654"/>
              <a:gd name="connsiteY9" fmla="*/ 5043488 h 5057775"/>
              <a:gd name="connsiteX10" fmla="*/ 8069192 w 9864654"/>
              <a:gd name="connsiteY10" fmla="*/ 4748213 h 5057775"/>
              <a:gd name="connsiteX11" fmla="*/ 3771900 w 9864654"/>
              <a:gd name="connsiteY11" fmla="*/ 4743450 h 5057775"/>
              <a:gd name="connsiteX12" fmla="*/ 3603483 w 9864654"/>
              <a:gd name="connsiteY12" fmla="*/ 5057775 h 5057775"/>
              <a:gd name="connsiteX13" fmla="*/ 2912921 w 9864654"/>
              <a:gd name="connsiteY13" fmla="*/ 5043488 h 5057775"/>
              <a:gd name="connsiteX14" fmla="*/ 2570021 w 9864654"/>
              <a:gd name="connsiteY14" fmla="*/ 4452938 h 5057775"/>
              <a:gd name="connsiteX15" fmla="*/ 2760521 w 9864654"/>
              <a:gd name="connsiteY15" fmla="*/ 4176713 h 5057775"/>
              <a:gd name="connsiteX16" fmla="*/ 600075 w 9864654"/>
              <a:gd name="connsiteY16" fmla="*/ 466443 h 5057775"/>
              <a:gd name="connsiteX17" fmla="*/ 263454 w 9864654"/>
              <a:gd name="connsiteY17" fmla="*/ 447957 h 5057775"/>
              <a:gd name="connsiteX0" fmla="*/ 263454 w 9864654"/>
              <a:gd name="connsiteY0" fmla="*/ 447957 h 5057775"/>
              <a:gd name="connsiteX1" fmla="*/ 0 w 9864654"/>
              <a:gd name="connsiteY1" fmla="*/ 9806 h 5057775"/>
              <a:gd name="connsiteX2" fmla="*/ 3574908 w 9864654"/>
              <a:gd name="connsiteY2" fmla="*/ 0 h 5057775"/>
              <a:gd name="connsiteX3" fmla="*/ 6229350 w 9864654"/>
              <a:gd name="connsiteY3" fmla="*/ 0 h 5057775"/>
              <a:gd name="connsiteX4" fmla="*/ 9861408 w 9864654"/>
              <a:gd name="connsiteY4" fmla="*/ 282 h 5057775"/>
              <a:gd name="connsiteX5" fmla="*/ 9864654 w 9864654"/>
              <a:gd name="connsiteY5" fmla="*/ 2800632 h 5057775"/>
              <a:gd name="connsiteX6" fmla="*/ 9107417 w 9864654"/>
              <a:gd name="connsiteY6" fmla="*/ 4148138 h 5057775"/>
              <a:gd name="connsiteX7" fmla="*/ 9251808 w 9864654"/>
              <a:gd name="connsiteY7" fmla="*/ 4457418 h 5057775"/>
              <a:gd name="connsiteX8" fmla="*/ 8912154 w 9864654"/>
              <a:gd name="connsiteY8" fmla="*/ 5038725 h 5057775"/>
              <a:gd name="connsiteX9" fmla="*/ 8212067 w 9864654"/>
              <a:gd name="connsiteY9" fmla="*/ 5043488 h 5057775"/>
              <a:gd name="connsiteX10" fmla="*/ 8069192 w 9864654"/>
              <a:gd name="connsiteY10" fmla="*/ 4748213 h 5057775"/>
              <a:gd name="connsiteX11" fmla="*/ 3771900 w 9864654"/>
              <a:gd name="connsiteY11" fmla="*/ 4743450 h 5057775"/>
              <a:gd name="connsiteX12" fmla="*/ 3603483 w 9864654"/>
              <a:gd name="connsiteY12" fmla="*/ 5057775 h 5057775"/>
              <a:gd name="connsiteX13" fmla="*/ 2912921 w 9864654"/>
              <a:gd name="connsiteY13" fmla="*/ 5043488 h 5057775"/>
              <a:gd name="connsiteX14" fmla="*/ 2570021 w 9864654"/>
              <a:gd name="connsiteY14" fmla="*/ 4452938 h 5057775"/>
              <a:gd name="connsiteX15" fmla="*/ 2760521 w 9864654"/>
              <a:gd name="connsiteY15" fmla="*/ 4176713 h 5057775"/>
              <a:gd name="connsiteX16" fmla="*/ 600075 w 9864654"/>
              <a:gd name="connsiteY16" fmla="*/ 361668 h 5057775"/>
              <a:gd name="connsiteX17" fmla="*/ 263454 w 9864654"/>
              <a:gd name="connsiteY17" fmla="*/ 447957 h 5057775"/>
              <a:gd name="connsiteX0" fmla="*/ 263454 w 9864654"/>
              <a:gd name="connsiteY0" fmla="*/ 447957 h 5057775"/>
              <a:gd name="connsiteX1" fmla="*/ 0 w 9864654"/>
              <a:gd name="connsiteY1" fmla="*/ 9806 h 5057775"/>
              <a:gd name="connsiteX2" fmla="*/ 3574908 w 9864654"/>
              <a:gd name="connsiteY2" fmla="*/ 0 h 5057775"/>
              <a:gd name="connsiteX3" fmla="*/ 6229350 w 9864654"/>
              <a:gd name="connsiteY3" fmla="*/ 0 h 5057775"/>
              <a:gd name="connsiteX4" fmla="*/ 9861408 w 9864654"/>
              <a:gd name="connsiteY4" fmla="*/ 282 h 5057775"/>
              <a:gd name="connsiteX5" fmla="*/ 9864654 w 9864654"/>
              <a:gd name="connsiteY5" fmla="*/ 2800632 h 5057775"/>
              <a:gd name="connsiteX6" fmla="*/ 9107417 w 9864654"/>
              <a:gd name="connsiteY6" fmla="*/ 4148138 h 5057775"/>
              <a:gd name="connsiteX7" fmla="*/ 9251808 w 9864654"/>
              <a:gd name="connsiteY7" fmla="*/ 4457418 h 5057775"/>
              <a:gd name="connsiteX8" fmla="*/ 8912154 w 9864654"/>
              <a:gd name="connsiteY8" fmla="*/ 5038725 h 5057775"/>
              <a:gd name="connsiteX9" fmla="*/ 8212067 w 9864654"/>
              <a:gd name="connsiteY9" fmla="*/ 5043488 h 5057775"/>
              <a:gd name="connsiteX10" fmla="*/ 8069192 w 9864654"/>
              <a:gd name="connsiteY10" fmla="*/ 4748213 h 5057775"/>
              <a:gd name="connsiteX11" fmla="*/ 3771900 w 9864654"/>
              <a:gd name="connsiteY11" fmla="*/ 4743450 h 5057775"/>
              <a:gd name="connsiteX12" fmla="*/ 3603483 w 9864654"/>
              <a:gd name="connsiteY12" fmla="*/ 5057775 h 5057775"/>
              <a:gd name="connsiteX13" fmla="*/ 2912921 w 9864654"/>
              <a:gd name="connsiteY13" fmla="*/ 5043488 h 5057775"/>
              <a:gd name="connsiteX14" fmla="*/ 2570021 w 9864654"/>
              <a:gd name="connsiteY14" fmla="*/ 4452938 h 5057775"/>
              <a:gd name="connsiteX15" fmla="*/ 2760521 w 9864654"/>
              <a:gd name="connsiteY15" fmla="*/ 4176713 h 5057775"/>
              <a:gd name="connsiteX16" fmla="*/ 590550 w 9864654"/>
              <a:gd name="connsiteY16" fmla="*/ 418818 h 5057775"/>
              <a:gd name="connsiteX17" fmla="*/ 263454 w 9864654"/>
              <a:gd name="connsiteY17" fmla="*/ 447957 h 5057775"/>
              <a:gd name="connsiteX0" fmla="*/ 263454 w 9864654"/>
              <a:gd name="connsiteY0" fmla="*/ 447957 h 5057775"/>
              <a:gd name="connsiteX1" fmla="*/ 0 w 9864654"/>
              <a:gd name="connsiteY1" fmla="*/ 9806 h 5057775"/>
              <a:gd name="connsiteX2" fmla="*/ 3574908 w 9864654"/>
              <a:gd name="connsiteY2" fmla="*/ 0 h 5057775"/>
              <a:gd name="connsiteX3" fmla="*/ 6229350 w 9864654"/>
              <a:gd name="connsiteY3" fmla="*/ 0 h 5057775"/>
              <a:gd name="connsiteX4" fmla="*/ 9861408 w 9864654"/>
              <a:gd name="connsiteY4" fmla="*/ 282 h 5057775"/>
              <a:gd name="connsiteX5" fmla="*/ 9864654 w 9864654"/>
              <a:gd name="connsiteY5" fmla="*/ 2800632 h 5057775"/>
              <a:gd name="connsiteX6" fmla="*/ 9107417 w 9864654"/>
              <a:gd name="connsiteY6" fmla="*/ 4148138 h 5057775"/>
              <a:gd name="connsiteX7" fmla="*/ 9251808 w 9864654"/>
              <a:gd name="connsiteY7" fmla="*/ 4457418 h 5057775"/>
              <a:gd name="connsiteX8" fmla="*/ 8912154 w 9864654"/>
              <a:gd name="connsiteY8" fmla="*/ 5038725 h 5057775"/>
              <a:gd name="connsiteX9" fmla="*/ 8212067 w 9864654"/>
              <a:gd name="connsiteY9" fmla="*/ 5043488 h 5057775"/>
              <a:gd name="connsiteX10" fmla="*/ 8069192 w 9864654"/>
              <a:gd name="connsiteY10" fmla="*/ 4748213 h 5057775"/>
              <a:gd name="connsiteX11" fmla="*/ 3771900 w 9864654"/>
              <a:gd name="connsiteY11" fmla="*/ 4743450 h 5057775"/>
              <a:gd name="connsiteX12" fmla="*/ 3603483 w 9864654"/>
              <a:gd name="connsiteY12" fmla="*/ 5057775 h 5057775"/>
              <a:gd name="connsiteX13" fmla="*/ 2912921 w 9864654"/>
              <a:gd name="connsiteY13" fmla="*/ 5043488 h 5057775"/>
              <a:gd name="connsiteX14" fmla="*/ 2570021 w 9864654"/>
              <a:gd name="connsiteY14" fmla="*/ 4452938 h 5057775"/>
              <a:gd name="connsiteX15" fmla="*/ 2760521 w 9864654"/>
              <a:gd name="connsiteY15" fmla="*/ 4176713 h 5057775"/>
              <a:gd name="connsiteX16" fmla="*/ 619125 w 9864654"/>
              <a:gd name="connsiteY16" fmla="*/ 475968 h 5057775"/>
              <a:gd name="connsiteX17" fmla="*/ 263454 w 9864654"/>
              <a:gd name="connsiteY17" fmla="*/ 447957 h 5057775"/>
              <a:gd name="connsiteX0" fmla="*/ 263454 w 9864654"/>
              <a:gd name="connsiteY0" fmla="*/ 447957 h 5057775"/>
              <a:gd name="connsiteX1" fmla="*/ 0 w 9864654"/>
              <a:gd name="connsiteY1" fmla="*/ 9806 h 5057775"/>
              <a:gd name="connsiteX2" fmla="*/ 3574908 w 9864654"/>
              <a:gd name="connsiteY2" fmla="*/ 0 h 5057775"/>
              <a:gd name="connsiteX3" fmla="*/ 6229350 w 9864654"/>
              <a:gd name="connsiteY3" fmla="*/ 0 h 5057775"/>
              <a:gd name="connsiteX4" fmla="*/ 9861408 w 9864654"/>
              <a:gd name="connsiteY4" fmla="*/ 282 h 5057775"/>
              <a:gd name="connsiteX5" fmla="*/ 9864654 w 9864654"/>
              <a:gd name="connsiteY5" fmla="*/ 2800632 h 5057775"/>
              <a:gd name="connsiteX6" fmla="*/ 9107417 w 9864654"/>
              <a:gd name="connsiteY6" fmla="*/ 4148138 h 5057775"/>
              <a:gd name="connsiteX7" fmla="*/ 9251808 w 9864654"/>
              <a:gd name="connsiteY7" fmla="*/ 4457418 h 5057775"/>
              <a:gd name="connsiteX8" fmla="*/ 8912154 w 9864654"/>
              <a:gd name="connsiteY8" fmla="*/ 5038725 h 5057775"/>
              <a:gd name="connsiteX9" fmla="*/ 8212067 w 9864654"/>
              <a:gd name="connsiteY9" fmla="*/ 5043488 h 5057775"/>
              <a:gd name="connsiteX10" fmla="*/ 8069192 w 9864654"/>
              <a:gd name="connsiteY10" fmla="*/ 4748213 h 5057775"/>
              <a:gd name="connsiteX11" fmla="*/ 3771900 w 9864654"/>
              <a:gd name="connsiteY11" fmla="*/ 4743450 h 5057775"/>
              <a:gd name="connsiteX12" fmla="*/ 3603483 w 9864654"/>
              <a:gd name="connsiteY12" fmla="*/ 5057775 h 5057775"/>
              <a:gd name="connsiteX13" fmla="*/ 2912921 w 9864654"/>
              <a:gd name="connsiteY13" fmla="*/ 5043488 h 5057775"/>
              <a:gd name="connsiteX14" fmla="*/ 2570021 w 9864654"/>
              <a:gd name="connsiteY14" fmla="*/ 4452938 h 5057775"/>
              <a:gd name="connsiteX15" fmla="*/ 2760521 w 9864654"/>
              <a:gd name="connsiteY15" fmla="*/ 4176713 h 5057775"/>
              <a:gd name="connsiteX16" fmla="*/ 600075 w 9864654"/>
              <a:gd name="connsiteY16" fmla="*/ 447393 h 5057775"/>
              <a:gd name="connsiteX17" fmla="*/ 263454 w 9864654"/>
              <a:gd name="connsiteY17" fmla="*/ 447957 h 5057775"/>
              <a:gd name="connsiteX0" fmla="*/ 387279 w 9864654"/>
              <a:gd name="connsiteY0" fmla="*/ 295557 h 5057775"/>
              <a:gd name="connsiteX1" fmla="*/ 0 w 9864654"/>
              <a:gd name="connsiteY1" fmla="*/ 9806 h 5057775"/>
              <a:gd name="connsiteX2" fmla="*/ 3574908 w 9864654"/>
              <a:gd name="connsiteY2" fmla="*/ 0 h 5057775"/>
              <a:gd name="connsiteX3" fmla="*/ 6229350 w 9864654"/>
              <a:gd name="connsiteY3" fmla="*/ 0 h 5057775"/>
              <a:gd name="connsiteX4" fmla="*/ 9861408 w 9864654"/>
              <a:gd name="connsiteY4" fmla="*/ 282 h 5057775"/>
              <a:gd name="connsiteX5" fmla="*/ 9864654 w 9864654"/>
              <a:gd name="connsiteY5" fmla="*/ 2800632 h 5057775"/>
              <a:gd name="connsiteX6" fmla="*/ 9107417 w 9864654"/>
              <a:gd name="connsiteY6" fmla="*/ 4148138 h 5057775"/>
              <a:gd name="connsiteX7" fmla="*/ 9251808 w 9864654"/>
              <a:gd name="connsiteY7" fmla="*/ 4457418 h 5057775"/>
              <a:gd name="connsiteX8" fmla="*/ 8912154 w 9864654"/>
              <a:gd name="connsiteY8" fmla="*/ 5038725 h 5057775"/>
              <a:gd name="connsiteX9" fmla="*/ 8212067 w 9864654"/>
              <a:gd name="connsiteY9" fmla="*/ 5043488 h 5057775"/>
              <a:gd name="connsiteX10" fmla="*/ 8069192 w 9864654"/>
              <a:gd name="connsiteY10" fmla="*/ 4748213 h 5057775"/>
              <a:gd name="connsiteX11" fmla="*/ 3771900 w 9864654"/>
              <a:gd name="connsiteY11" fmla="*/ 4743450 h 5057775"/>
              <a:gd name="connsiteX12" fmla="*/ 3603483 w 9864654"/>
              <a:gd name="connsiteY12" fmla="*/ 5057775 h 5057775"/>
              <a:gd name="connsiteX13" fmla="*/ 2912921 w 9864654"/>
              <a:gd name="connsiteY13" fmla="*/ 5043488 h 5057775"/>
              <a:gd name="connsiteX14" fmla="*/ 2570021 w 9864654"/>
              <a:gd name="connsiteY14" fmla="*/ 4452938 h 5057775"/>
              <a:gd name="connsiteX15" fmla="*/ 2760521 w 9864654"/>
              <a:gd name="connsiteY15" fmla="*/ 4176713 h 5057775"/>
              <a:gd name="connsiteX16" fmla="*/ 600075 w 9864654"/>
              <a:gd name="connsiteY16" fmla="*/ 447393 h 5057775"/>
              <a:gd name="connsiteX17" fmla="*/ 387279 w 9864654"/>
              <a:gd name="connsiteY17" fmla="*/ 295557 h 5057775"/>
              <a:gd name="connsiteX0" fmla="*/ 272979 w 9864654"/>
              <a:gd name="connsiteY0" fmla="*/ 438432 h 5057775"/>
              <a:gd name="connsiteX1" fmla="*/ 0 w 9864654"/>
              <a:gd name="connsiteY1" fmla="*/ 9806 h 5057775"/>
              <a:gd name="connsiteX2" fmla="*/ 3574908 w 9864654"/>
              <a:gd name="connsiteY2" fmla="*/ 0 h 5057775"/>
              <a:gd name="connsiteX3" fmla="*/ 6229350 w 9864654"/>
              <a:gd name="connsiteY3" fmla="*/ 0 h 5057775"/>
              <a:gd name="connsiteX4" fmla="*/ 9861408 w 9864654"/>
              <a:gd name="connsiteY4" fmla="*/ 282 h 5057775"/>
              <a:gd name="connsiteX5" fmla="*/ 9864654 w 9864654"/>
              <a:gd name="connsiteY5" fmla="*/ 2800632 h 5057775"/>
              <a:gd name="connsiteX6" fmla="*/ 9107417 w 9864654"/>
              <a:gd name="connsiteY6" fmla="*/ 4148138 h 5057775"/>
              <a:gd name="connsiteX7" fmla="*/ 9251808 w 9864654"/>
              <a:gd name="connsiteY7" fmla="*/ 4457418 h 5057775"/>
              <a:gd name="connsiteX8" fmla="*/ 8912154 w 9864654"/>
              <a:gd name="connsiteY8" fmla="*/ 5038725 h 5057775"/>
              <a:gd name="connsiteX9" fmla="*/ 8212067 w 9864654"/>
              <a:gd name="connsiteY9" fmla="*/ 5043488 h 5057775"/>
              <a:gd name="connsiteX10" fmla="*/ 8069192 w 9864654"/>
              <a:gd name="connsiteY10" fmla="*/ 4748213 h 5057775"/>
              <a:gd name="connsiteX11" fmla="*/ 3771900 w 9864654"/>
              <a:gd name="connsiteY11" fmla="*/ 4743450 h 5057775"/>
              <a:gd name="connsiteX12" fmla="*/ 3603483 w 9864654"/>
              <a:gd name="connsiteY12" fmla="*/ 5057775 h 5057775"/>
              <a:gd name="connsiteX13" fmla="*/ 2912921 w 9864654"/>
              <a:gd name="connsiteY13" fmla="*/ 5043488 h 5057775"/>
              <a:gd name="connsiteX14" fmla="*/ 2570021 w 9864654"/>
              <a:gd name="connsiteY14" fmla="*/ 4452938 h 5057775"/>
              <a:gd name="connsiteX15" fmla="*/ 2760521 w 9864654"/>
              <a:gd name="connsiteY15" fmla="*/ 4176713 h 5057775"/>
              <a:gd name="connsiteX16" fmla="*/ 600075 w 9864654"/>
              <a:gd name="connsiteY16" fmla="*/ 447393 h 5057775"/>
              <a:gd name="connsiteX17" fmla="*/ 272979 w 9864654"/>
              <a:gd name="connsiteY17" fmla="*/ 438432 h 5057775"/>
              <a:gd name="connsiteX0" fmla="*/ 292029 w 9883704"/>
              <a:gd name="connsiteY0" fmla="*/ 438432 h 5057775"/>
              <a:gd name="connsiteX1" fmla="*/ 0 w 9883704"/>
              <a:gd name="connsiteY1" fmla="*/ 280 h 5057775"/>
              <a:gd name="connsiteX2" fmla="*/ 3593958 w 9883704"/>
              <a:gd name="connsiteY2" fmla="*/ 0 h 5057775"/>
              <a:gd name="connsiteX3" fmla="*/ 6248400 w 9883704"/>
              <a:gd name="connsiteY3" fmla="*/ 0 h 5057775"/>
              <a:gd name="connsiteX4" fmla="*/ 9880458 w 9883704"/>
              <a:gd name="connsiteY4" fmla="*/ 282 h 5057775"/>
              <a:gd name="connsiteX5" fmla="*/ 9883704 w 9883704"/>
              <a:gd name="connsiteY5" fmla="*/ 2800632 h 5057775"/>
              <a:gd name="connsiteX6" fmla="*/ 9126467 w 9883704"/>
              <a:gd name="connsiteY6" fmla="*/ 4148138 h 5057775"/>
              <a:gd name="connsiteX7" fmla="*/ 9270858 w 9883704"/>
              <a:gd name="connsiteY7" fmla="*/ 4457418 h 5057775"/>
              <a:gd name="connsiteX8" fmla="*/ 8931204 w 9883704"/>
              <a:gd name="connsiteY8" fmla="*/ 5038725 h 5057775"/>
              <a:gd name="connsiteX9" fmla="*/ 8231117 w 9883704"/>
              <a:gd name="connsiteY9" fmla="*/ 5043488 h 5057775"/>
              <a:gd name="connsiteX10" fmla="*/ 8088242 w 9883704"/>
              <a:gd name="connsiteY10" fmla="*/ 4748213 h 5057775"/>
              <a:gd name="connsiteX11" fmla="*/ 3790950 w 9883704"/>
              <a:gd name="connsiteY11" fmla="*/ 4743450 h 5057775"/>
              <a:gd name="connsiteX12" fmla="*/ 3622533 w 9883704"/>
              <a:gd name="connsiteY12" fmla="*/ 5057775 h 5057775"/>
              <a:gd name="connsiteX13" fmla="*/ 2931971 w 9883704"/>
              <a:gd name="connsiteY13" fmla="*/ 5043488 h 5057775"/>
              <a:gd name="connsiteX14" fmla="*/ 2589071 w 9883704"/>
              <a:gd name="connsiteY14" fmla="*/ 4452938 h 5057775"/>
              <a:gd name="connsiteX15" fmla="*/ 2779571 w 9883704"/>
              <a:gd name="connsiteY15" fmla="*/ 4176713 h 5057775"/>
              <a:gd name="connsiteX16" fmla="*/ 619125 w 9883704"/>
              <a:gd name="connsiteY16" fmla="*/ 447393 h 5057775"/>
              <a:gd name="connsiteX17" fmla="*/ 292029 w 9883704"/>
              <a:gd name="connsiteY17" fmla="*/ 438432 h 5057775"/>
              <a:gd name="connsiteX0" fmla="*/ 292029 w 9883704"/>
              <a:gd name="connsiteY0" fmla="*/ 438432 h 5057775"/>
              <a:gd name="connsiteX1" fmla="*/ 0 w 9883704"/>
              <a:gd name="connsiteY1" fmla="*/ 280 h 5057775"/>
              <a:gd name="connsiteX2" fmla="*/ 3593958 w 9883704"/>
              <a:gd name="connsiteY2" fmla="*/ 0 h 5057775"/>
              <a:gd name="connsiteX3" fmla="*/ 6248400 w 9883704"/>
              <a:gd name="connsiteY3" fmla="*/ 0 h 5057775"/>
              <a:gd name="connsiteX4" fmla="*/ 9880458 w 9883704"/>
              <a:gd name="connsiteY4" fmla="*/ 282 h 5057775"/>
              <a:gd name="connsiteX5" fmla="*/ 9883704 w 9883704"/>
              <a:gd name="connsiteY5" fmla="*/ 2800632 h 5057775"/>
              <a:gd name="connsiteX6" fmla="*/ 9126467 w 9883704"/>
              <a:gd name="connsiteY6" fmla="*/ 4148138 h 5057775"/>
              <a:gd name="connsiteX7" fmla="*/ 9270858 w 9883704"/>
              <a:gd name="connsiteY7" fmla="*/ 4457418 h 5057775"/>
              <a:gd name="connsiteX8" fmla="*/ 8931204 w 9883704"/>
              <a:gd name="connsiteY8" fmla="*/ 5038725 h 5057775"/>
              <a:gd name="connsiteX9" fmla="*/ 8231117 w 9883704"/>
              <a:gd name="connsiteY9" fmla="*/ 5043488 h 5057775"/>
              <a:gd name="connsiteX10" fmla="*/ 8088242 w 9883704"/>
              <a:gd name="connsiteY10" fmla="*/ 4748213 h 5057775"/>
              <a:gd name="connsiteX11" fmla="*/ 3790950 w 9883704"/>
              <a:gd name="connsiteY11" fmla="*/ 4743450 h 5057775"/>
              <a:gd name="connsiteX12" fmla="*/ 3622533 w 9883704"/>
              <a:gd name="connsiteY12" fmla="*/ 5057775 h 5057775"/>
              <a:gd name="connsiteX13" fmla="*/ 2931971 w 9883704"/>
              <a:gd name="connsiteY13" fmla="*/ 5043488 h 5057775"/>
              <a:gd name="connsiteX14" fmla="*/ 2589071 w 9883704"/>
              <a:gd name="connsiteY14" fmla="*/ 4452938 h 5057775"/>
              <a:gd name="connsiteX15" fmla="*/ 2779571 w 9883704"/>
              <a:gd name="connsiteY15" fmla="*/ 4186238 h 5057775"/>
              <a:gd name="connsiteX16" fmla="*/ 619125 w 9883704"/>
              <a:gd name="connsiteY16" fmla="*/ 447393 h 5057775"/>
              <a:gd name="connsiteX17" fmla="*/ 292029 w 9883704"/>
              <a:gd name="connsiteY17" fmla="*/ 438432 h 5057775"/>
              <a:gd name="connsiteX0" fmla="*/ 292029 w 9883704"/>
              <a:gd name="connsiteY0" fmla="*/ 438432 h 5057775"/>
              <a:gd name="connsiteX1" fmla="*/ 0 w 9883704"/>
              <a:gd name="connsiteY1" fmla="*/ 280 h 5057775"/>
              <a:gd name="connsiteX2" fmla="*/ 3593958 w 9883704"/>
              <a:gd name="connsiteY2" fmla="*/ 0 h 5057775"/>
              <a:gd name="connsiteX3" fmla="*/ 6248400 w 9883704"/>
              <a:gd name="connsiteY3" fmla="*/ 0 h 5057775"/>
              <a:gd name="connsiteX4" fmla="*/ 9880458 w 9883704"/>
              <a:gd name="connsiteY4" fmla="*/ 282 h 5057775"/>
              <a:gd name="connsiteX5" fmla="*/ 9883704 w 9883704"/>
              <a:gd name="connsiteY5" fmla="*/ 2800632 h 5057775"/>
              <a:gd name="connsiteX6" fmla="*/ 9126467 w 9883704"/>
              <a:gd name="connsiteY6" fmla="*/ 4148138 h 5057775"/>
              <a:gd name="connsiteX7" fmla="*/ 9270858 w 9883704"/>
              <a:gd name="connsiteY7" fmla="*/ 4457418 h 5057775"/>
              <a:gd name="connsiteX8" fmla="*/ 8931204 w 9883704"/>
              <a:gd name="connsiteY8" fmla="*/ 5038725 h 5057775"/>
              <a:gd name="connsiteX9" fmla="*/ 8231117 w 9883704"/>
              <a:gd name="connsiteY9" fmla="*/ 5043488 h 5057775"/>
              <a:gd name="connsiteX10" fmla="*/ 8088242 w 9883704"/>
              <a:gd name="connsiteY10" fmla="*/ 4748213 h 5057775"/>
              <a:gd name="connsiteX11" fmla="*/ 3790950 w 9883704"/>
              <a:gd name="connsiteY11" fmla="*/ 4743450 h 5057775"/>
              <a:gd name="connsiteX12" fmla="*/ 3622533 w 9883704"/>
              <a:gd name="connsiteY12" fmla="*/ 5057775 h 5057775"/>
              <a:gd name="connsiteX13" fmla="*/ 2931971 w 9883704"/>
              <a:gd name="connsiteY13" fmla="*/ 5043488 h 5057775"/>
              <a:gd name="connsiteX14" fmla="*/ 2589071 w 9883704"/>
              <a:gd name="connsiteY14" fmla="*/ 4452938 h 5057775"/>
              <a:gd name="connsiteX15" fmla="*/ 2760521 w 9883704"/>
              <a:gd name="connsiteY15" fmla="*/ 4186238 h 5057775"/>
              <a:gd name="connsiteX16" fmla="*/ 619125 w 9883704"/>
              <a:gd name="connsiteY16" fmla="*/ 447393 h 5057775"/>
              <a:gd name="connsiteX17" fmla="*/ 292029 w 9883704"/>
              <a:gd name="connsiteY17" fmla="*/ 438432 h 5057775"/>
              <a:gd name="connsiteX0" fmla="*/ 292029 w 9883704"/>
              <a:gd name="connsiteY0" fmla="*/ 438432 h 5057775"/>
              <a:gd name="connsiteX1" fmla="*/ 0 w 9883704"/>
              <a:gd name="connsiteY1" fmla="*/ 280 h 5057775"/>
              <a:gd name="connsiteX2" fmla="*/ 3593958 w 9883704"/>
              <a:gd name="connsiteY2" fmla="*/ 0 h 5057775"/>
              <a:gd name="connsiteX3" fmla="*/ 6248400 w 9883704"/>
              <a:gd name="connsiteY3" fmla="*/ 0 h 5057775"/>
              <a:gd name="connsiteX4" fmla="*/ 9880458 w 9883704"/>
              <a:gd name="connsiteY4" fmla="*/ 282 h 5057775"/>
              <a:gd name="connsiteX5" fmla="*/ 9883704 w 9883704"/>
              <a:gd name="connsiteY5" fmla="*/ 2800632 h 5057775"/>
              <a:gd name="connsiteX6" fmla="*/ 9126467 w 9883704"/>
              <a:gd name="connsiteY6" fmla="*/ 4148138 h 5057775"/>
              <a:gd name="connsiteX7" fmla="*/ 9270858 w 9883704"/>
              <a:gd name="connsiteY7" fmla="*/ 4457418 h 5057775"/>
              <a:gd name="connsiteX8" fmla="*/ 8931204 w 9883704"/>
              <a:gd name="connsiteY8" fmla="*/ 5038725 h 5057775"/>
              <a:gd name="connsiteX9" fmla="*/ 8231117 w 9883704"/>
              <a:gd name="connsiteY9" fmla="*/ 5043488 h 5057775"/>
              <a:gd name="connsiteX10" fmla="*/ 8069192 w 9883704"/>
              <a:gd name="connsiteY10" fmla="*/ 4757738 h 5057775"/>
              <a:gd name="connsiteX11" fmla="*/ 3790950 w 9883704"/>
              <a:gd name="connsiteY11" fmla="*/ 4743450 h 5057775"/>
              <a:gd name="connsiteX12" fmla="*/ 3622533 w 9883704"/>
              <a:gd name="connsiteY12" fmla="*/ 5057775 h 5057775"/>
              <a:gd name="connsiteX13" fmla="*/ 2931971 w 9883704"/>
              <a:gd name="connsiteY13" fmla="*/ 5043488 h 5057775"/>
              <a:gd name="connsiteX14" fmla="*/ 2589071 w 9883704"/>
              <a:gd name="connsiteY14" fmla="*/ 4452938 h 5057775"/>
              <a:gd name="connsiteX15" fmla="*/ 2760521 w 9883704"/>
              <a:gd name="connsiteY15" fmla="*/ 4186238 h 5057775"/>
              <a:gd name="connsiteX16" fmla="*/ 619125 w 9883704"/>
              <a:gd name="connsiteY16" fmla="*/ 447393 h 5057775"/>
              <a:gd name="connsiteX17" fmla="*/ 292029 w 9883704"/>
              <a:gd name="connsiteY17" fmla="*/ 438432 h 5057775"/>
              <a:gd name="connsiteX0" fmla="*/ 292029 w 9883704"/>
              <a:gd name="connsiteY0" fmla="*/ 438432 h 5057775"/>
              <a:gd name="connsiteX1" fmla="*/ 0 w 9883704"/>
              <a:gd name="connsiteY1" fmla="*/ 280 h 5057775"/>
              <a:gd name="connsiteX2" fmla="*/ 3593958 w 9883704"/>
              <a:gd name="connsiteY2" fmla="*/ 0 h 5057775"/>
              <a:gd name="connsiteX3" fmla="*/ 6248400 w 9883704"/>
              <a:gd name="connsiteY3" fmla="*/ 0 h 5057775"/>
              <a:gd name="connsiteX4" fmla="*/ 9880458 w 9883704"/>
              <a:gd name="connsiteY4" fmla="*/ 282 h 5057775"/>
              <a:gd name="connsiteX5" fmla="*/ 9883704 w 9883704"/>
              <a:gd name="connsiteY5" fmla="*/ 2800632 h 5057775"/>
              <a:gd name="connsiteX6" fmla="*/ 9126467 w 9883704"/>
              <a:gd name="connsiteY6" fmla="*/ 4148138 h 5057775"/>
              <a:gd name="connsiteX7" fmla="*/ 9270858 w 9883704"/>
              <a:gd name="connsiteY7" fmla="*/ 4457418 h 5057775"/>
              <a:gd name="connsiteX8" fmla="*/ 8931204 w 9883704"/>
              <a:gd name="connsiteY8" fmla="*/ 5038725 h 5057775"/>
              <a:gd name="connsiteX9" fmla="*/ 8231117 w 9883704"/>
              <a:gd name="connsiteY9" fmla="*/ 5043488 h 5057775"/>
              <a:gd name="connsiteX10" fmla="*/ 8069192 w 9883704"/>
              <a:gd name="connsiteY10" fmla="*/ 4757738 h 5057775"/>
              <a:gd name="connsiteX11" fmla="*/ 3800475 w 9883704"/>
              <a:gd name="connsiteY11" fmla="*/ 4743450 h 5057775"/>
              <a:gd name="connsiteX12" fmla="*/ 3622533 w 9883704"/>
              <a:gd name="connsiteY12" fmla="*/ 5057775 h 5057775"/>
              <a:gd name="connsiteX13" fmla="*/ 2931971 w 9883704"/>
              <a:gd name="connsiteY13" fmla="*/ 5043488 h 5057775"/>
              <a:gd name="connsiteX14" fmla="*/ 2589071 w 9883704"/>
              <a:gd name="connsiteY14" fmla="*/ 4452938 h 5057775"/>
              <a:gd name="connsiteX15" fmla="*/ 2760521 w 9883704"/>
              <a:gd name="connsiteY15" fmla="*/ 4186238 h 5057775"/>
              <a:gd name="connsiteX16" fmla="*/ 619125 w 9883704"/>
              <a:gd name="connsiteY16" fmla="*/ 447393 h 5057775"/>
              <a:gd name="connsiteX17" fmla="*/ 292029 w 9883704"/>
              <a:gd name="connsiteY17" fmla="*/ 438432 h 5057775"/>
              <a:gd name="connsiteX0" fmla="*/ 292029 w 9883704"/>
              <a:gd name="connsiteY0" fmla="*/ 438432 h 5057775"/>
              <a:gd name="connsiteX1" fmla="*/ 0 w 9883704"/>
              <a:gd name="connsiteY1" fmla="*/ 280 h 5057775"/>
              <a:gd name="connsiteX2" fmla="*/ 3593958 w 9883704"/>
              <a:gd name="connsiteY2" fmla="*/ 0 h 5057775"/>
              <a:gd name="connsiteX3" fmla="*/ 6248400 w 9883704"/>
              <a:gd name="connsiteY3" fmla="*/ 0 h 5057775"/>
              <a:gd name="connsiteX4" fmla="*/ 9880458 w 9883704"/>
              <a:gd name="connsiteY4" fmla="*/ 282 h 5057775"/>
              <a:gd name="connsiteX5" fmla="*/ 9883704 w 9883704"/>
              <a:gd name="connsiteY5" fmla="*/ 2800632 h 5057775"/>
              <a:gd name="connsiteX6" fmla="*/ 9126467 w 9883704"/>
              <a:gd name="connsiteY6" fmla="*/ 4148138 h 5057775"/>
              <a:gd name="connsiteX7" fmla="*/ 9270858 w 9883704"/>
              <a:gd name="connsiteY7" fmla="*/ 4457418 h 5057775"/>
              <a:gd name="connsiteX8" fmla="*/ 8931204 w 9883704"/>
              <a:gd name="connsiteY8" fmla="*/ 5038725 h 5057775"/>
              <a:gd name="connsiteX9" fmla="*/ 8231117 w 9883704"/>
              <a:gd name="connsiteY9" fmla="*/ 5043488 h 5057775"/>
              <a:gd name="connsiteX10" fmla="*/ 8069192 w 9883704"/>
              <a:gd name="connsiteY10" fmla="*/ 4757738 h 5057775"/>
              <a:gd name="connsiteX11" fmla="*/ 3800475 w 9883704"/>
              <a:gd name="connsiteY11" fmla="*/ 4743450 h 5057775"/>
              <a:gd name="connsiteX12" fmla="*/ 3622533 w 9883704"/>
              <a:gd name="connsiteY12" fmla="*/ 5057775 h 5057775"/>
              <a:gd name="connsiteX13" fmla="*/ 2931971 w 9883704"/>
              <a:gd name="connsiteY13" fmla="*/ 5043488 h 5057775"/>
              <a:gd name="connsiteX14" fmla="*/ 2589071 w 9883704"/>
              <a:gd name="connsiteY14" fmla="*/ 4452938 h 5057775"/>
              <a:gd name="connsiteX15" fmla="*/ 2760521 w 9883704"/>
              <a:gd name="connsiteY15" fmla="*/ 4186238 h 5057775"/>
              <a:gd name="connsiteX16" fmla="*/ 619125 w 9883704"/>
              <a:gd name="connsiteY16" fmla="*/ 447393 h 5057775"/>
              <a:gd name="connsiteX17" fmla="*/ 292029 w 9883704"/>
              <a:gd name="connsiteY17" fmla="*/ 438432 h 5057775"/>
              <a:gd name="connsiteX0" fmla="*/ 292029 w 9883704"/>
              <a:gd name="connsiteY0" fmla="*/ 438432 h 5057775"/>
              <a:gd name="connsiteX1" fmla="*/ 0 w 9883704"/>
              <a:gd name="connsiteY1" fmla="*/ 280 h 5057775"/>
              <a:gd name="connsiteX2" fmla="*/ 3593958 w 9883704"/>
              <a:gd name="connsiteY2" fmla="*/ 0 h 5057775"/>
              <a:gd name="connsiteX3" fmla="*/ 6248400 w 9883704"/>
              <a:gd name="connsiteY3" fmla="*/ 0 h 5057775"/>
              <a:gd name="connsiteX4" fmla="*/ 9880458 w 9883704"/>
              <a:gd name="connsiteY4" fmla="*/ 282 h 5057775"/>
              <a:gd name="connsiteX5" fmla="*/ 9883704 w 9883704"/>
              <a:gd name="connsiteY5" fmla="*/ 2800632 h 5057775"/>
              <a:gd name="connsiteX6" fmla="*/ 9126467 w 9883704"/>
              <a:gd name="connsiteY6" fmla="*/ 4148138 h 5057775"/>
              <a:gd name="connsiteX7" fmla="*/ 9270858 w 9883704"/>
              <a:gd name="connsiteY7" fmla="*/ 4457418 h 5057775"/>
              <a:gd name="connsiteX8" fmla="*/ 8931204 w 9883704"/>
              <a:gd name="connsiteY8" fmla="*/ 5038725 h 5057775"/>
              <a:gd name="connsiteX9" fmla="*/ 8231117 w 9883704"/>
              <a:gd name="connsiteY9" fmla="*/ 5043488 h 5057775"/>
              <a:gd name="connsiteX10" fmla="*/ 8069192 w 9883704"/>
              <a:gd name="connsiteY10" fmla="*/ 4757738 h 5057775"/>
              <a:gd name="connsiteX11" fmla="*/ 3800475 w 9883704"/>
              <a:gd name="connsiteY11" fmla="*/ 4743450 h 5057775"/>
              <a:gd name="connsiteX12" fmla="*/ 3622533 w 9883704"/>
              <a:gd name="connsiteY12" fmla="*/ 5057775 h 5057775"/>
              <a:gd name="connsiteX13" fmla="*/ 2931971 w 9883704"/>
              <a:gd name="connsiteY13" fmla="*/ 5043488 h 5057775"/>
              <a:gd name="connsiteX14" fmla="*/ 2589071 w 9883704"/>
              <a:gd name="connsiteY14" fmla="*/ 4452938 h 5057775"/>
              <a:gd name="connsiteX15" fmla="*/ 2760521 w 9883704"/>
              <a:gd name="connsiteY15" fmla="*/ 4186238 h 5057775"/>
              <a:gd name="connsiteX16" fmla="*/ 619125 w 9883704"/>
              <a:gd name="connsiteY16" fmla="*/ 447393 h 5057775"/>
              <a:gd name="connsiteX17" fmla="*/ 292029 w 9883704"/>
              <a:gd name="connsiteY17" fmla="*/ 438432 h 5057775"/>
              <a:gd name="connsiteX0" fmla="*/ 292029 w 9883704"/>
              <a:gd name="connsiteY0" fmla="*/ 438432 h 5057775"/>
              <a:gd name="connsiteX1" fmla="*/ 0 w 9883704"/>
              <a:gd name="connsiteY1" fmla="*/ 280 h 5057775"/>
              <a:gd name="connsiteX2" fmla="*/ 3593958 w 9883704"/>
              <a:gd name="connsiteY2" fmla="*/ 0 h 5057775"/>
              <a:gd name="connsiteX3" fmla="*/ 6248400 w 9883704"/>
              <a:gd name="connsiteY3" fmla="*/ 0 h 5057775"/>
              <a:gd name="connsiteX4" fmla="*/ 9880458 w 9883704"/>
              <a:gd name="connsiteY4" fmla="*/ 282 h 5057775"/>
              <a:gd name="connsiteX5" fmla="*/ 9883704 w 9883704"/>
              <a:gd name="connsiteY5" fmla="*/ 2800632 h 5057775"/>
              <a:gd name="connsiteX6" fmla="*/ 9126467 w 9883704"/>
              <a:gd name="connsiteY6" fmla="*/ 4148138 h 5057775"/>
              <a:gd name="connsiteX7" fmla="*/ 9270858 w 9883704"/>
              <a:gd name="connsiteY7" fmla="*/ 4457418 h 5057775"/>
              <a:gd name="connsiteX8" fmla="*/ 8931204 w 9883704"/>
              <a:gd name="connsiteY8" fmla="*/ 5038725 h 5057775"/>
              <a:gd name="connsiteX9" fmla="*/ 8231117 w 9883704"/>
              <a:gd name="connsiteY9" fmla="*/ 5043488 h 5057775"/>
              <a:gd name="connsiteX10" fmla="*/ 8069192 w 9883704"/>
              <a:gd name="connsiteY10" fmla="*/ 4757738 h 5057775"/>
              <a:gd name="connsiteX11" fmla="*/ 3790950 w 9883704"/>
              <a:gd name="connsiteY11" fmla="*/ 4752975 h 5057775"/>
              <a:gd name="connsiteX12" fmla="*/ 3622533 w 9883704"/>
              <a:gd name="connsiteY12" fmla="*/ 5057775 h 5057775"/>
              <a:gd name="connsiteX13" fmla="*/ 2931971 w 9883704"/>
              <a:gd name="connsiteY13" fmla="*/ 5043488 h 5057775"/>
              <a:gd name="connsiteX14" fmla="*/ 2589071 w 9883704"/>
              <a:gd name="connsiteY14" fmla="*/ 4452938 h 5057775"/>
              <a:gd name="connsiteX15" fmla="*/ 2760521 w 9883704"/>
              <a:gd name="connsiteY15" fmla="*/ 4186238 h 5057775"/>
              <a:gd name="connsiteX16" fmla="*/ 619125 w 9883704"/>
              <a:gd name="connsiteY16" fmla="*/ 447393 h 5057775"/>
              <a:gd name="connsiteX17" fmla="*/ 292029 w 9883704"/>
              <a:gd name="connsiteY17" fmla="*/ 438432 h 5057775"/>
              <a:gd name="connsiteX0" fmla="*/ 292029 w 9893229"/>
              <a:gd name="connsiteY0" fmla="*/ 438432 h 5057775"/>
              <a:gd name="connsiteX1" fmla="*/ 0 w 9893229"/>
              <a:gd name="connsiteY1" fmla="*/ 280 h 5057775"/>
              <a:gd name="connsiteX2" fmla="*/ 3593958 w 9893229"/>
              <a:gd name="connsiteY2" fmla="*/ 0 h 5057775"/>
              <a:gd name="connsiteX3" fmla="*/ 6248400 w 9893229"/>
              <a:gd name="connsiteY3" fmla="*/ 0 h 5057775"/>
              <a:gd name="connsiteX4" fmla="*/ 9880458 w 9893229"/>
              <a:gd name="connsiteY4" fmla="*/ 282 h 5057775"/>
              <a:gd name="connsiteX5" fmla="*/ 9893229 w 9893229"/>
              <a:gd name="connsiteY5" fmla="*/ 2800632 h 5057775"/>
              <a:gd name="connsiteX6" fmla="*/ 9126467 w 9893229"/>
              <a:gd name="connsiteY6" fmla="*/ 4148138 h 5057775"/>
              <a:gd name="connsiteX7" fmla="*/ 9270858 w 9893229"/>
              <a:gd name="connsiteY7" fmla="*/ 4457418 h 5057775"/>
              <a:gd name="connsiteX8" fmla="*/ 8931204 w 9893229"/>
              <a:gd name="connsiteY8" fmla="*/ 5038725 h 5057775"/>
              <a:gd name="connsiteX9" fmla="*/ 8231117 w 9893229"/>
              <a:gd name="connsiteY9" fmla="*/ 5043488 h 5057775"/>
              <a:gd name="connsiteX10" fmla="*/ 8069192 w 9893229"/>
              <a:gd name="connsiteY10" fmla="*/ 4757738 h 5057775"/>
              <a:gd name="connsiteX11" fmla="*/ 3790950 w 9893229"/>
              <a:gd name="connsiteY11" fmla="*/ 4752975 h 5057775"/>
              <a:gd name="connsiteX12" fmla="*/ 3622533 w 9893229"/>
              <a:gd name="connsiteY12" fmla="*/ 5057775 h 5057775"/>
              <a:gd name="connsiteX13" fmla="*/ 2931971 w 9893229"/>
              <a:gd name="connsiteY13" fmla="*/ 5043488 h 5057775"/>
              <a:gd name="connsiteX14" fmla="*/ 2589071 w 9893229"/>
              <a:gd name="connsiteY14" fmla="*/ 4452938 h 5057775"/>
              <a:gd name="connsiteX15" fmla="*/ 2760521 w 9893229"/>
              <a:gd name="connsiteY15" fmla="*/ 4186238 h 5057775"/>
              <a:gd name="connsiteX16" fmla="*/ 619125 w 9893229"/>
              <a:gd name="connsiteY16" fmla="*/ 447393 h 5057775"/>
              <a:gd name="connsiteX17" fmla="*/ 292029 w 9893229"/>
              <a:gd name="connsiteY17" fmla="*/ 438432 h 5057775"/>
              <a:gd name="connsiteX0" fmla="*/ 292029 w 9893229"/>
              <a:gd name="connsiteY0" fmla="*/ 438432 h 5057775"/>
              <a:gd name="connsiteX1" fmla="*/ 0 w 9893229"/>
              <a:gd name="connsiteY1" fmla="*/ 280 h 5057775"/>
              <a:gd name="connsiteX2" fmla="*/ 3593958 w 9893229"/>
              <a:gd name="connsiteY2" fmla="*/ 0 h 5057775"/>
              <a:gd name="connsiteX3" fmla="*/ 6248400 w 9893229"/>
              <a:gd name="connsiteY3" fmla="*/ 0 h 5057775"/>
              <a:gd name="connsiteX4" fmla="*/ 9880458 w 9893229"/>
              <a:gd name="connsiteY4" fmla="*/ 282 h 5057775"/>
              <a:gd name="connsiteX5" fmla="*/ 9893229 w 9893229"/>
              <a:gd name="connsiteY5" fmla="*/ 2800632 h 5057775"/>
              <a:gd name="connsiteX6" fmla="*/ 9126467 w 9893229"/>
              <a:gd name="connsiteY6" fmla="*/ 4148138 h 5057775"/>
              <a:gd name="connsiteX7" fmla="*/ 9270858 w 9893229"/>
              <a:gd name="connsiteY7" fmla="*/ 4457418 h 5057775"/>
              <a:gd name="connsiteX8" fmla="*/ 8931204 w 9893229"/>
              <a:gd name="connsiteY8" fmla="*/ 5038725 h 5057775"/>
              <a:gd name="connsiteX9" fmla="*/ 8250167 w 9893229"/>
              <a:gd name="connsiteY9" fmla="*/ 5043488 h 5057775"/>
              <a:gd name="connsiteX10" fmla="*/ 8069192 w 9893229"/>
              <a:gd name="connsiteY10" fmla="*/ 4757738 h 5057775"/>
              <a:gd name="connsiteX11" fmla="*/ 3790950 w 9893229"/>
              <a:gd name="connsiteY11" fmla="*/ 4752975 h 5057775"/>
              <a:gd name="connsiteX12" fmla="*/ 3622533 w 9893229"/>
              <a:gd name="connsiteY12" fmla="*/ 5057775 h 5057775"/>
              <a:gd name="connsiteX13" fmla="*/ 2931971 w 9893229"/>
              <a:gd name="connsiteY13" fmla="*/ 5043488 h 5057775"/>
              <a:gd name="connsiteX14" fmla="*/ 2589071 w 9893229"/>
              <a:gd name="connsiteY14" fmla="*/ 4452938 h 5057775"/>
              <a:gd name="connsiteX15" fmla="*/ 2760521 w 9893229"/>
              <a:gd name="connsiteY15" fmla="*/ 4186238 h 5057775"/>
              <a:gd name="connsiteX16" fmla="*/ 619125 w 9893229"/>
              <a:gd name="connsiteY16" fmla="*/ 447393 h 5057775"/>
              <a:gd name="connsiteX17" fmla="*/ 292029 w 9893229"/>
              <a:gd name="connsiteY17" fmla="*/ 438432 h 5057775"/>
              <a:gd name="connsiteX0" fmla="*/ 292029 w 9893229"/>
              <a:gd name="connsiteY0" fmla="*/ 438432 h 5057775"/>
              <a:gd name="connsiteX1" fmla="*/ 0 w 9893229"/>
              <a:gd name="connsiteY1" fmla="*/ 280 h 5057775"/>
              <a:gd name="connsiteX2" fmla="*/ 3593958 w 9893229"/>
              <a:gd name="connsiteY2" fmla="*/ 0 h 5057775"/>
              <a:gd name="connsiteX3" fmla="*/ 6248400 w 9893229"/>
              <a:gd name="connsiteY3" fmla="*/ 0 h 5057775"/>
              <a:gd name="connsiteX4" fmla="*/ 9880458 w 9893229"/>
              <a:gd name="connsiteY4" fmla="*/ 282 h 5057775"/>
              <a:gd name="connsiteX5" fmla="*/ 9893229 w 9893229"/>
              <a:gd name="connsiteY5" fmla="*/ 2800632 h 5057775"/>
              <a:gd name="connsiteX6" fmla="*/ 9126467 w 9893229"/>
              <a:gd name="connsiteY6" fmla="*/ 4148138 h 5057775"/>
              <a:gd name="connsiteX7" fmla="*/ 9270858 w 9893229"/>
              <a:gd name="connsiteY7" fmla="*/ 4457418 h 5057775"/>
              <a:gd name="connsiteX8" fmla="*/ 8931204 w 9893229"/>
              <a:gd name="connsiteY8" fmla="*/ 5038725 h 5057775"/>
              <a:gd name="connsiteX9" fmla="*/ 8250167 w 9893229"/>
              <a:gd name="connsiteY9" fmla="*/ 5043488 h 5057775"/>
              <a:gd name="connsiteX10" fmla="*/ 8069192 w 9893229"/>
              <a:gd name="connsiteY10" fmla="*/ 4757738 h 5057775"/>
              <a:gd name="connsiteX11" fmla="*/ 3790950 w 9893229"/>
              <a:gd name="connsiteY11" fmla="*/ 4752975 h 5057775"/>
              <a:gd name="connsiteX12" fmla="*/ 3622533 w 9893229"/>
              <a:gd name="connsiteY12" fmla="*/ 5057775 h 5057775"/>
              <a:gd name="connsiteX13" fmla="*/ 2931971 w 9893229"/>
              <a:gd name="connsiteY13" fmla="*/ 5049838 h 5057775"/>
              <a:gd name="connsiteX14" fmla="*/ 2589071 w 9893229"/>
              <a:gd name="connsiteY14" fmla="*/ 4452938 h 5057775"/>
              <a:gd name="connsiteX15" fmla="*/ 2760521 w 9893229"/>
              <a:gd name="connsiteY15" fmla="*/ 4186238 h 5057775"/>
              <a:gd name="connsiteX16" fmla="*/ 619125 w 9893229"/>
              <a:gd name="connsiteY16" fmla="*/ 447393 h 5057775"/>
              <a:gd name="connsiteX17" fmla="*/ 292029 w 9893229"/>
              <a:gd name="connsiteY17" fmla="*/ 438432 h 5057775"/>
              <a:gd name="connsiteX0" fmla="*/ 292029 w 9893229"/>
              <a:gd name="connsiteY0" fmla="*/ 438432 h 5057775"/>
              <a:gd name="connsiteX1" fmla="*/ 0 w 9893229"/>
              <a:gd name="connsiteY1" fmla="*/ 280 h 5057775"/>
              <a:gd name="connsiteX2" fmla="*/ 3593958 w 9893229"/>
              <a:gd name="connsiteY2" fmla="*/ 0 h 5057775"/>
              <a:gd name="connsiteX3" fmla="*/ 6248400 w 9893229"/>
              <a:gd name="connsiteY3" fmla="*/ 0 h 5057775"/>
              <a:gd name="connsiteX4" fmla="*/ 9880458 w 9893229"/>
              <a:gd name="connsiteY4" fmla="*/ 282 h 5057775"/>
              <a:gd name="connsiteX5" fmla="*/ 9893229 w 9893229"/>
              <a:gd name="connsiteY5" fmla="*/ 2800632 h 5057775"/>
              <a:gd name="connsiteX6" fmla="*/ 9126467 w 9893229"/>
              <a:gd name="connsiteY6" fmla="*/ 4148138 h 5057775"/>
              <a:gd name="connsiteX7" fmla="*/ 9270858 w 9893229"/>
              <a:gd name="connsiteY7" fmla="*/ 4457418 h 5057775"/>
              <a:gd name="connsiteX8" fmla="*/ 8931204 w 9893229"/>
              <a:gd name="connsiteY8" fmla="*/ 5038725 h 5057775"/>
              <a:gd name="connsiteX9" fmla="*/ 8250167 w 9893229"/>
              <a:gd name="connsiteY9" fmla="*/ 5043488 h 5057775"/>
              <a:gd name="connsiteX10" fmla="*/ 8069192 w 9893229"/>
              <a:gd name="connsiteY10" fmla="*/ 4757738 h 5057775"/>
              <a:gd name="connsiteX11" fmla="*/ 3790950 w 9893229"/>
              <a:gd name="connsiteY11" fmla="*/ 4759325 h 5057775"/>
              <a:gd name="connsiteX12" fmla="*/ 3622533 w 9893229"/>
              <a:gd name="connsiteY12" fmla="*/ 5057775 h 5057775"/>
              <a:gd name="connsiteX13" fmla="*/ 2931971 w 9893229"/>
              <a:gd name="connsiteY13" fmla="*/ 5049838 h 5057775"/>
              <a:gd name="connsiteX14" fmla="*/ 2589071 w 9893229"/>
              <a:gd name="connsiteY14" fmla="*/ 4452938 h 5057775"/>
              <a:gd name="connsiteX15" fmla="*/ 2760521 w 9893229"/>
              <a:gd name="connsiteY15" fmla="*/ 4186238 h 5057775"/>
              <a:gd name="connsiteX16" fmla="*/ 619125 w 9893229"/>
              <a:gd name="connsiteY16" fmla="*/ 447393 h 5057775"/>
              <a:gd name="connsiteX17" fmla="*/ 292029 w 9893229"/>
              <a:gd name="connsiteY17" fmla="*/ 438432 h 5057775"/>
              <a:gd name="connsiteX0" fmla="*/ 292029 w 9893229"/>
              <a:gd name="connsiteY0" fmla="*/ 438432 h 5057775"/>
              <a:gd name="connsiteX1" fmla="*/ 0 w 9893229"/>
              <a:gd name="connsiteY1" fmla="*/ 280 h 5057775"/>
              <a:gd name="connsiteX2" fmla="*/ 3593958 w 9893229"/>
              <a:gd name="connsiteY2" fmla="*/ 0 h 5057775"/>
              <a:gd name="connsiteX3" fmla="*/ 6248400 w 9893229"/>
              <a:gd name="connsiteY3" fmla="*/ 0 h 5057775"/>
              <a:gd name="connsiteX4" fmla="*/ 9880458 w 9893229"/>
              <a:gd name="connsiteY4" fmla="*/ 282 h 5057775"/>
              <a:gd name="connsiteX5" fmla="*/ 9893229 w 9893229"/>
              <a:gd name="connsiteY5" fmla="*/ 2800632 h 5057775"/>
              <a:gd name="connsiteX6" fmla="*/ 9126467 w 9893229"/>
              <a:gd name="connsiteY6" fmla="*/ 4148138 h 5057775"/>
              <a:gd name="connsiteX7" fmla="*/ 9270858 w 9893229"/>
              <a:gd name="connsiteY7" fmla="*/ 4457418 h 5057775"/>
              <a:gd name="connsiteX8" fmla="*/ 8931204 w 9893229"/>
              <a:gd name="connsiteY8" fmla="*/ 5038725 h 5057775"/>
              <a:gd name="connsiteX9" fmla="*/ 8250167 w 9893229"/>
              <a:gd name="connsiteY9" fmla="*/ 5043488 h 5057775"/>
              <a:gd name="connsiteX10" fmla="*/ 8075542 w 9893229"/>
              <a:gd name="connsiteY10" fmla="*/ 4764088 h 5057775"/>
              <a:gd name="connsiteX11" fmla="*/ 3790950 w 9893229"/>
              <a:gd name="connsiteY11" fmla="*/ 4759325 h 5057775"/>
              <a:gd name="connsiteX12" fmla="*/ 3622533 w 9893229"/>
              <a:gd name="connsiteY12" fmla="*/ 5057775 h 5057775"/>
              <a:gd name="connsiteX13" fmla="*/ 2931971 w 9893229"/>
              <a:gd name="connsiteY13" fmla="*/ 5049838 h 5057775"/>
              <a:gd name="connsiteX14" fmla="*/ 2589071 w 9893229"/>
              <a:gd name="connsiteY14" fmla="*/ 4452938 h 5057775"/>
              <a:gd name="connsiteX15" fmla="*/ 2760521 w 9893229"/>
              <a:gd name="connsiteY15" fmla="*/ 4186238 h 5057775"/>
              <a:gd name="connsiteX16" fmla="*/ 619125 w 9893229"/>
              <a:gd name="connsiteY16" fmla="*/ 447393 h 5057775"/>
              <a:gd name="connsiteX17" fmla="*/ 292029 w 9893229"/>
              <a:gd name="connsiteY17" fmla="*/ 438432 h 5057775"/>
              <a:gd name="connsiteX0" fmla="*/ 292029 w 9893229"/>
              <a:gd name="connsiteY0" fmla="*/ 438432 h 5057775"/>
              <a:gd name="connsiteX1" fmla="*/ 0 w 9893229"/>
              <a:gd name="connsiteY1" fmla="*/ 280 h 5057775"/>
              <a:gd name="connsiteX2" fmla="*/ 3593958 w 9893229"/>
              <a:gd name="connsiteY2" fmla="*/ 0 h 5057775"/>
              <a:gd name="connsiteX3" fmla="*/ 6248400 w 9893229"/>
              <a:gd name="connsiteY3" fmla="*/ 0 h 5057775"/>
              <a:gd name="connsiteX4" fmla="*/ 9880458 w 9893229"/>
              <a:gd name="connsiteY4" fmla="*/ 282 h 5057775"/>
              <a:gd name="connsiteX5" fmla="*/ 9893229 w 9893229"/>
              <a:gd name="connsiteY5" fmla="*/ 2800632 h 5057775"/>
              <a:gd name="connsiteX6" fmla="*/ 9126467 w 9893229"/>
              <a:gd name="connsiteY6" fmla="*/ 4148138 h 5057775"/>
              <a:gd name="connsiteX7" fmla="*/ 9270858 w 9893229"/>
              <a:gd name="connsiteY7" fmla="*/ 4457418 h 5057775"/>
              <a:gd name="connsiteX8" fmla="*/ 8931204 w 9893229"/>
              <a:gd name="connsiteY8" fmla="*/ 5057775 h 5057775"/>
              <a:gd name="connsiteX9" fmla="*/ 8250167 w 9893229"/>
              <a:gd name="connsiteY9" fmla="*/ 5043488 h 5057775"/>
              <a:gd name="connsiteX10" fmla="*/ 8075542 w 9893229"/>
              <a:gd name="connsiteY10" fmla="*/ 4764088 h 5057775"/>
              <a:gd name="connsiteX11" fmla="*/ 3790950 w 9893229"/>
              <a:gd name="connsiteY11" fmla="*/ 4759325 h 5057775"/>
              <a:gd name="connsiteX12" fmla="*/ 3622533 w 9893229"/>
              <a:gd name="connsiteY12" fmla="*/ 5057775 h 5057775"/>
              <a:gd name="connsiteX13" fmla="*/ 2931971 w 9893229"/>
              <a:gd name="connsiteY13" fmla="*/ 5049838 h 5057775"/>
              <a:gd name="connsiteX14" fmla="*/ 2589071 w 9893229"/>
              <a:gd name="connsiteY14" fmla="*/ 4452938 h 5057775"/>
              <a:gd name="connsiteX15" fmla="*/ 2760521 w 9893229"/>
              <a:gd name="connsiteY15" fmla="*/ 4186238 h 5057775"/>
              <a:gd name="connsiteX16" fmla="*/ 619125 w 9893229"/>
              <a:gd name="connsiteY16" fmla="*/ 447393 h 5057775"/>
              <a:gd name="connsiteX17" fmla="*/ 292029 w 9893229"/>
              <a:gd name="connsiteY17" fmla="*/ 438432 h 5057775"/>
              <a:gd name="connsiteX0" fmla="*/ 292029 w 9893229"/>
              <a:gd name="connsiteY0" fmla="*/ 438432 h 5057775"/>
              <a:gd name="connsiteX1" fmla="*/ 0 w 9893229"/>
              <a:gd name="connsiteY1" fmla="*/ 280 h 5057775"/>
              <a:gd name="connsiteX2" fmla="*/ 3593958 w 9893229"/>
              <a:gd name="connsiteY2" fmla="*/ 0 h 5057775"/>
              <a:gd name="connsiteX3" fmla="*/ 6248400 w 9893229"/>
              <a:gd name="connsiteY3" fmla="*/ 0 h 5057775"/>
              <a:gd name="connsiteX4" fmla="*/ 9880458 w 9893229"/>
              <a:gd name="connsiteY4" fmla="*/ 282 h 5057775"/>
              <a:gd name="connsiteX5" fmla="*/ 9893229 w 9893229"/>
              <a:gd name="connsiteY5" fmla="*/ 2800632 h 5057775"/>
              <a:gd name="connsiteX6" fmla="*/ 9126467 w 9893229"/>
              <a:gd name="connsiteY6" fmla="*/ 4148138 h 5057775"/>
              <a:gd name="connsiteX7" fmla="*/ 9270858 w 9893229"/>
              <a:gd name="connsiteY7" fmla="*/ 4457418 h 5057775"/>
              <a:gd name="connsiteX8" fmla="*/ 8931204 w 9893229"/>
              <a:gd name="connsiteY8" fmla="*/ 5057775 h 5057775"/>
              <a:gd name="connsiteX9" fmla="*/ 8256517 w 9893229"/>
              <a:gd name="connsiteY9" fmla="*/ 5049838 h 5057775"/>
              <a:gd name="connsiteX10" fmla="*/ 8075542 w 9893229"/>
              <a:gd name="connsiteY10" fmla="*/ 4764088 h 5057775"/>
              <a:gd name="connsiteX11" fmla="*/ 3790950 w 9893229"/>
              <a:gd name="connsiteY11" fmla="*/ 4759325 h 5057775"/>
              <a:gd name="connsiteX12" fmla="*/ 3622533 w 9893229"/>
              <a:gd name="connsiteY12" fmla="*/ 5057775 h 5057775"/>
              <a:gd name="connsiteX13" fmla="*/ 2931971 w 9893229"/>
              <a:gd name="connsiteY13" fmla="*/ 5049838 h 5057775"/>
              <a:gd name="connsiteX14" fmla="*/ 2589071 w 9893229"/>
              <a:gd name="connsiteY14" fmla="*/ 4452938 h 5057775"/>
              <a:gd name="connsiteX15" fmla="*/ 2760521 w 9893229"/>
              <a:gd name="connsiteY15" fmla="*/ 4186238 h 5057775"/>
              <a:gd name="connsiteX16" fmla="*/ 619125 w 9893229"/>
              <a:gd name="connsiteY16" fmla="*/ 447393 h 5057775"/>
              <a:gd name="connsiteX17" fmla="*/ 292029 w 9893229"/>
              <a:gd name="connsiteY17" fmla="*/ 438432 h 5057775"/>
              <a:gd name="connsiteX0" fmla="*/ 292029 w 9893229"/>
              <a:gd name="connsiteY0" fmla="*/ 438432 h 5058599"/>
              <a:gd name="connsiteX1" fmla="*/ 0 w 9893229"/>
              <a:gd name="connsiteY1" fmla="*/ 280 h 5058599"/>
              <a:gd name="connsiteX2" fmla="*/ 3593958 w 9893229"/>
              <a:gd name="connsiteY2" fmla="*/ 0 h 5058599"/>
              <a:gd name="connsiteX3" fmla="*/ 6248400 w 9893229"/>
              <a:gd name="connsiteY3" fmla="*/ 0 h 5058599"/>
              <a:gd name="connsiteX4" fmla="*/ 9880458 w 9893229"/>
              <a:gd name="connsiteY4" fmla="*/ 282 h 5058599"/>
              <a:gd name="connsiteX5" fmla="*/ 9893229 w 9893229"/>
              <a:gd name="connsiteY5" fmla="*/ 2800632 h 5058599"/>
              <a:gd name="connsiteX6" fmla="*/ 9126467 w 9893229"/>
              <a:gd name="connsiteY6" fmla="*/ 4148138 h 5058599"/>
              <a:gd name="connsiteX7" fmla="*/ 9270858 w 9893229"/>
              <a:gd name="connsiteY7" fmla="*/ 4457418 h 5058599"/>
              <a:gd name="connsiteX8" fmla="*/ 8931204 w 9893229"/>
              <a:gd name="connsiteY8" fmla="*/ 5057775 h 5058599"/>
              <a:gd name="connsiteX9" fmla="*/ 8256517 w 9893229"/>
              <a:gd name="connsiteY9" fmla="*/ 5049838 h 5058599"/>
              <a:gd name="connsiteX10" fmla="*/ 8075542 w 9893229"/>
              <a:gd name="connsiteY10" fmla="*/ 4764088 h 5058599"/>
              <a:gd name="connsiteX11" fmla="*/ 3790950 w 9893229"/>
              <a:gd name="connsiteY11" fmla="*/ 4759325 h 5058599"/>
              <a:gd name="connsiteX12" fmla="*/ 3622533 w 9893229"/>
              <a:gd name="connsiteY12" fmla="*/ 5057775 h 5058599"/>
              <a:gd name="connsiteX13" fmla="*/ 2931971 w 9893229"/>
              <a:gd name="connsiteY13" fmla="*/ 5049838 h 5058599"/>
              <a:gd name="connsiteX14" fmla="*/ 2589071 w 9893229"/>
              <a:gd name="connsiteY14" fmla="*/ 4452938 h 5058599"/>
              <a:gd name="connsiteX15" fmla="*/ 2760521 w 9893229"/>
              <a:gd name="connsiteY15" fmla="*/ 4186238 h 5058599"/>
              <a:gd name="connsiteX16" fmla="*/ 619125 w 9893229"/>
              <a:gd name="connsiteY16" fmla="*/ 447393 h 5058599"/>
              <a:gd name="connsiteX17" fmla="*/ 292029 w 9893229"/>
              <a:gd name="connsiteY17" fmla="*/ 438432 h 5058599"/>
              <a:gd name="connsiteX0" fmla="*/ 292029 w 9893229"/>
              <a:gd name="connsiteY0" fmla="*/ 438432 h 5064125"/>
              <a:gd name="connsiteX1" fmla="*/ 0 w 9893229"/>
              <a:gd name="connsiteY1" fmla="*/ 280 h 5064125"/>
              <a:gd name="connsiteX2" fmla="*/ 3593958 w 9893229"/>
              <a:gd name="connsiteY2" fmla="*/ 0 h 5064125"/>
              <a:gd name="connsiteX3" fmla="*/ 6248400 w 9893229"/>
              <a:gd name="connsiteY3" fmla="*/ 0 h 5064125"/>
              <a:gd name="connsiteX4" fmla="*/ 9880458 w 9893229"/>
              <a:gd name="connsiteY4" fmla="*/ 282 h 5064125"/>
              <a:gd name="connsiteX5" fmla="*/ 9893229 w 9893229"/>
              <a:gd name="connsiteY5" fmla="*/ 2800632 h 5064125"/>
              <a:gd name="connsiteX6" fmla="*/ 9126467 w 9893229"/>
              <a:gd name="connsiteY6" fmla="*/ 4148138 h 5064125"/>
              <a:gd name="connsiteX7" fmla="*/ 9270858 w 9893229"/>
              <a:gd name="connsiteY7" fmla="*/ 4457418 h 5064125"/>
              <a:gd name="connsiteX8" fmla="*/ 8931204 w 9893229"/>
              <a:gd name="connsiteY8" fmla="*/ 5064125 h 5064125"/>
              <a:gd name="connsiteX9" fmla="*/ 8256517 w 9893229"/>
              <a:gd name="connsiteY9" fmla="*/ 5049838 h 5064125"/>
              <a:gd name="connsiteX10" fmla="*/ 8075542 w 9893229"/>
              <a:gd name="connsiteY10" fmla="*/ 4764088 h 5064125"/>
              <a:gd name="connsiteX11" fmla="*/ 3790950 w 9893229"/>
              <a:gd name="connsiteY11" fmla="*/ 4759325 h 5064125"/>
              <a:gd name="connsiteX12" fmla="*/ 3622533 w 9893229"/>
              <a:gd name="connsiteY12" fmla="*/ 5057775 h 5064125"/>
              <a:gd name="connsiteX13" fmla="*/ 2931971 w 9893229"/>
              <a:gd name="connsiteY13" fmla="*/ 5049838 h 5064125"/>
              <a:gd name="connsiteX14" fmla="*/ 2589071 w 9893229"/>
              <a:gd name="connsiteY14" fmla="*/ 4452938 h 5064125"/>
              <a:gd name="connsiteX15" fmla="*/ 2760521 w 9893229"/>
              <a:gd name="connsiteY15" fmla="*/ 4186238 h 5064125"/>
              <a:gd name="connsiteX16" fmla="*/ 619125 w 9893229"/>
              <a:gd name="connsiteY16" fmla="*/ 447393 h 5064125"/>
              <a:gd name="connsiteX17" fmla="*/ 292029 w 9893229"/>
              <a:gd name="connsiteY17" fmla="*/ 438432 h 5064125"/>
              <a:gd name="connsiteX0" fmla="*/ 292029 w 9893229"/>
              <a:gd name="connsiteY0" fmla="*/ 438432 h 5064125"/>
              <a:gd name="connsiteX1" fmla="*/ 0 w 9893229"/>
              <a:gd name="connsiteY1" fmla="*/ 280 h 5064125"/>
              <a:gd name="connsiteX2" fmla="*/ 3593958 w 9893229"/>
              <a:gd name="connsiteY2" fmla="*/ 0 h 5064125"/>
              <a:gd name="connsiteX3" fmla="*/ 6248400 w 9893229"/>
              <a:gd name="connsiteY3" fmla="*/ 0 h 5064125"/>
              <a:gd name="connsiteX4" fmla="*/ 9880458 w 9893229"/>
              <a:gd name="connsiteY4" fmla="*/ 282 h 5064125"/>
              <a:gd name="connsiteX5" fmla="*/ 9893229 w 9893229"/>
              <a:gd name="connsiteY5" fmla="*/ 2800632 h 5064125"/>
              <a:gd name="connsiteX6" fmla="*/ 9126467 w 9893229"/>
              <a:gd name="connsiteY6" fmla="*/ 4148138 h 5064125"/>
              <a:gd name="connsiteX7" fmla="*/ 9270858 w 9893229"/>
              <a:gd name="connsiteY7" fmla="*/ 4457418 h 5064125"/>
              <a:gd name="connsiteX8" fmla="*/ 8931204 w 9893229"/>
              <a:gd name="connsiteY8" fmla="*/ 5064125 h 5064125"/>
              <a:gd name="connsiteX9" fmla="*/ 8256517 w 9893229"/>
              <a:gd name="connsiteY9" fmla="*/ 5059363 h 5064125"/>
              <a:gd name="connsiteX10" fmla="*/ 8075542 w 9893229"/>
              <a:gd name="connsiteY10" fmla="*/ 4764088 h 5064125"/>
              <a:gd name="connsiteX11" fmla="*/ 3790950 w 9893229"/>
              <a:gd name="connsiteY11" fmla="*/ 4759325 h 5064125"/>
              <a:gd name="connsiteX12" fmla="*/ 3622533 w 9893229"/>
              <a:gd name="connsiteY12" fmla="*/ 5057775 h 5064125"/>
              <a:gd name="connsiteX13" fmla="*/ 2931971 w 9893229"/>
              <a:gd name="connsiteY13" fmla="*/ 5049838 h 5064125"/>
              <a:gd name="connsiteX14" fmla="*/ 2589071 w 9893229"/>
              <a:gd name="connsiteY14" fmla="*/ 4452938 h 5064125"/>
              <a:gd name="connsiteX15" fmla="*/ 2760521 w 9893229"/>
              <a:gd name="connsiteY15" fmla="*/ 4186238 h 5064125"/>
              <a:gd name="connsiteX16" fmla="*/ 619125 w 9893229"/>
              <a:gd name="connsiteY16" fmla="*/ 447393 h 5064125"/>
              <a:gd name="connsiteX17" fmla="*/ 292029 w 9893229"/>
              <a:gd name="connsiteY17" fmla="*/ 438432 h 5064125"/>
              <a:gd name="connsiteX0" fmla="*/ 292029 w 9893229"/>
              <a:gd name="connsiteY0" fmla="*/ 438432 h 5064125"/>
              <a:gd name="connsiteX1" fmla="*/ 0 w 9893229"/>
              <a:gd name="connsiteY1" fmla="*/ 280 h 5064125"/>
              <a:gd name="connsiteX2" fmla="*/ 3593958 w 9893229"/>
              <a:gd name="connsiteY2" fmla="*/ 0 h 5064125"/>
              <a:gd name="connsiteX3" fmla="*/ 6248400 w 9893229"/>
              <a:gd name="connsiteY3" fmla="*/ 0 h 5064125"/>
              <a:gd name="connsiteX4" fmla="*/ 9880458 w 9893229"/>
              <a:gd name="connsiteY4" fmla="*/ 282 h 5064125"/>
              <a:gd name="connsiteX5" fmla="*/ 9893229 w 9893229"/>
              <a:gd name="connsiteY5" fmla="*/ 2800632 h 5064125"/>
              <a:gd name="connsiteX6" fmla="*/ 9126467 w 9893229"/>
              <a:gd name="connsiteY6" fmla="*/ 4148138 h 5064125"/>
              <a:gd name="connsiteX7" fmla="*/ 9277208 w 9893229"/>
              <a:gd name="connsiteY7" fmla="*/ 4466943 h 5064125"/>
              <a:gd name="connsiteX8" fmla="*/ 8931204 w 9893229"/>
              <a:gd name="connsiteY8" fmla="*/ 5064125 h 5064125"/>
              <a:gd name="connsiteX9" fmla="*/ 8256517 w 9893229"/>
              <a:gd name="connsiteY9" fmla="*/ 5059363 h 5064125"/>
              <a:gd name="connsiteX10" fmla="*/ 8075542 w 9893229"/>
              <a:gd name="connsiteY10" fmla="*/ 4764088 h 5064125"/>
              <a:gd name="connsiteX11" fmla="*/ 3790950 w 9893229"/>
              <a:gd name="connsiteY11" fmla="*/ 4759325 h 5064125"/>
              <a:gd name="connsiteX12" fmla="*/ 3622533 w 9893229"/>
              <a:gd name="connsiteY12" fmla="*/ 5057775 h 5064125"/>
              <a:gd name="connsiteX13" fmla="*/ 2931971 w 9893229"/>
              <a:gd name="connsiteY13" fmla="*/ 5049838 h 5064125"/>
              <a:gd name="connsiteX14" fmla="*/ 2589071 w 9893229"/>
              <a:gd name="connsiteY14" fmla="*/ 4452938 h 5064125"/>
              <a:gd name="connsiteX15" fmla="*/ 2760521 w 9893229"/>
              <a:gd name="connsiteY15" fmla="*/ 4186238 h 5064125"/>
              <a:gd name="connsiteX16" fmla="*/ 619125 w 9893229"/>
              <a:gd name="connsiteY16" fmla="*/ 447393 h 5064125"/>
              <a:gd name="connsiteX17" fmla="*/ 292029 w 9893229"/>
              <a:gd name="connsiteY17" fmla="*/ 438432 h 5064125"/>
              <a:gd name="connsiteX0" fmla="*/ 292029 w 9893229"/>
              <a:gd name="connsiteY0" fmla="*/ 438432 h 5064125"/>
              <a:gd name="connsiteX1" fmla="*/ 0 w 9893229"/>
              <a:gd name="connsiteY1" fmla="*/ 280 h 5064125"/>
              <a:gd name="connsiteX2" fmla="*/ 3593958 w 9893229"/>
              <a:gd name="connsiteY2" fmla="*/ 0 h 5064125"/>
              <a:gd name="connsiteX3" fmla="*/ 6248400 w 9893229"/>
              <a:gd name="connsiteY3" fmla="*/ 0 h 5064125"/>
              <a:gd name="connsiteX4" fmla="*/ 9880458 w 9893229"/>
              <a:gd name="connsiteY4" fmla="*/ 282 h 5064125"/>
              <a:gd name="connsiteX5" fmla="*/ 9893229 w 9893229"/>
              <a:gd name="connsiteY5" fmla="*/ 2800632 h 5064125"/>
              <a:gd name="connsiteX6" fmla="*/ 9126467 w 9893229"/>
              <a:gd name="connsiteY6" fmla="*/ 4148138 h 5064125"/>
              <a:gd name="connsiteX7" fmla="*/ 9277208 w 9893229"/>
              <a:gd name="connsiteY7" fmla="*/ 4466943 h 5064125"/>
              <a:gd name="connsiteX8" fmla="*/ 8931204 w 9893229"/>
              <a:gd name="connsiteY8" fmla="*/ 5064125 h 5064125"/>
              <a:gd name="connsiteX9" fmla="*/ 8256517 w 9893229"/>
              <a:gd name="connsiteY9" fmla="*/ 5059363 h 5064125"/>
              <a:gd name="connsiteX10" fmla="*/ 8075542 w 9893229"/>
              <a:gd name="connsiteY10" fmla="*/ 4764088 h 5064125"/>
              <a:gd name="connsiteX11" fmla="*/ 3790950 w 9893229"/>
              <a:gd name="connsiteY11" fmla="*/ 4759325 h 5064125"/>
              <a:gd name="connsiteX12" fmla="*/ 3622533 w 9893229"/>
              <a:gd name="connsiteY12" fmla="*/ 5057775 h 5064125"/>
              <a:gd name="connsiteX13" fmla="*/ 2938321 w 9893229"/>
              <a:gd name="connsiteY13" fmla="*/ 5056188 h 5064125"/>
              <a:gd name="connsiteX14" fmla="*/ 2589071 w 9893229"/>
              <a:gd name="connsiteY14" fmla="*/ 4452938 h 5064125"/>
              <a:gd name="connsiteX15" fmla="*/ 2760521 w 9893229"/>
              <a:gd name="connsiteY15" fmla="*/ 4186238 h 5064125"/>
              <a:gd name="connsiteX16" fmla="*/ 619125 w 9893229"/>
              <a:gd name="connsiteY16" fmla="*/ 447393 h 5064125"/>
              <a:gd name="connsiteX17" fmla="*/ 292029 w 9893229"/>
              <a:gd name="connsiteY17" fmla="*/ 438432 h 5064125"/>
              <a:gd name="connsiteX0" fmla="*/ 292029 w 9893229"/>
              <a:gd name="connsiteY0" fmla="*/ 438432 h 5064125"/>
              <a:gd name="connsiteX1" fmla="*/ 0 w 9893229"/>
              <a:gd name="connsiteY1" fmla="*/ 280 h 5064125"/>
              <a:gd name="connsiteX2" fmla="*/ 3593958 w 9893229"/>
              <a:gd name="connsiteY2" fmla="*/ 0 h 5064125"/>
              <a:gd name="connsiteX3" fmla="*/ 6248400 w 9893229"/>
              <a:gd name="connsiteY3" fmla="*/ 0 h 5064125"/>
              <a:gd name="connsiteX4" fmla="*/ 9880458 w 9893229"/>
              <a:gd name="connsiteY4" fmla="*/ 282 h 5064125"/>
              <a:gd name="connsiteX5" fmla="*/ 9893229 w 9893229"/>
              <a:gd name="connsiteY5" fmla="*/ 2800632 h 5064125"/>
              <a:gd name="connsiteX6" fmla="*/ 9277208 w 9893229"/>
              <a:gd name="connsiteY6" fmla="*/ 4466943 h 5064125"/>
              <a:gd name="connsiteX7" fmla="*/ 8931204 w 9893229"/>
              <a:gd name="connsiteY7" fmla="*/ 5064125 h 5064125"/>
              <a:gd name="connsiteX8" fmla="*/ 8256517 w 9893229"/>
              <a:gd name="connsiteY8" fmla="*/ 5059363 h 5064125"/>
              <a:gd name="connsiteX9" fmla="*/ 8075542 w 9893229"/>
              <a:gd name="connsiteY9" fmla="*/ 4764088 h 5064125"/>
              <a:gd name="connsiteX10" fmla="*/ 3790950 w 9893229"/>
              <a:gd name="connsiteY10" fmla="*/ 4759325 h 5064125"/>
              <a:gd name="connsiteX11" fmla="*/ 3622533 w 9893229"/>
              <a:gd name="connsiteY11" fmla="*/ 5057775 h 5064125"/>
              <a:gd name="connsiteX12" fmla="*/ 2938321 w 9893229"/>
              <a:gd name="connsiteY12" fmla="*/ 5056188 h 5064125"/>
              <a:gd name="connsiteX13" fmla="*/ 2589071 w 9893229"/>
              <a:gd name="connsiteY13" fmla="*/ 4452938 h 5064125"/>
              <a:gd name="connsiteX14" fmla="*/ 2760521 w 9893229"/>
              <a:gd name="connsiteY14" fmla="*/ 4186238 h 5064125"/>
              <a:gd name="connsiteX15" fmla="*/ 619125 w 9893229"/>
              <a:gd name="connsiteY15" fmla="*/ 447393 h 5064125"/>
              <a:gd name="connsiteX16" fmla="*/ 292029 w 9893229"/>
              <a:gd name="connsiteY16" fmla="*/ 438432 h 5064125"/>
              <a:gd name="connsiteX0" fmla="*/ 292029 w 9893229"/>
              <a:gd name="connsiteY0" fmla="*/ 438432 h 5064125"/>
              <a:gd name="connsiteX1" fmla="*/ 0 w 9893229"/>
              <a:gd name="connsiteY1" fmla="*/ 280 h 5064125"/>
              <a:gd name="connsiteX2" fmla="*/ 3593958 w 9893229"/>
              <a:gd name="connsiteY2" fmla="*/ 0 h 5064125"/>
              <a:gd name="connsiteX3" fmla="*/ 6248400 w 9893229"/>
              <a:gd name="connsiteY3" fmla="*/ 0 h 5064125"/>
              <a:gd name="connsiteX4" fmla="*/ 9880458 w 9893229"/>
              <a:gd name="connsiteY4" fmla="*/ 282 h 5064125"/>
              <a:gd name="connsiteX5" fmla="*/ 9893229 w 9893229"/>
              <a:gd name="connsiteY5" fmla="*/ 2800632 h 5064125"/>
              <a:gd name="connsiteX6" fmla="*/ 8931204 w 9893229"/>
              <a:gd name="connsiteY6" fmla="*/ 5064125 h 5064125"/>
              <a:gd name="connsiteX7" fmla="*/ 8256517 w 9893229"/>
              <a:gd name="connsiteY7" fmla="*/ 5059363 h 5064125"/>
              <a:gd name="connsiteX8" fmla="*/ 8075542 w 9893229"/>
              <a:gd name="connsiteY8" fmla="*/ 4764088 h 5064125"/>
              <a:gd name="connsiteX9" fmla="*/ 3790950 w 9893229"/>
              <a:gd name="connsiteY9" fmla="*/ 4759325 h 5064125"/>
              <a:gd name="connsiteX10" fmla="*/ 3622533 w 9893229"/>
              <a:gd name="connsiteY10" fmla="*/ 5057775 h 5064125"/>
              <a:gd name="connsiteX11" fmla="*/ 2938321 w 9893229"/>
              <a:gd name="connsiteY11" fmla="*/ 5056188 h 5064125"/>
              <a:gd name="connsiteX12" fmla="*/ 2589071 w 9893229"/>
              <a:gd name="connsiteY12" fmla="*/ 4452938 h 5064125"/>
              <a:gd name="connsiteX13" fmla="*/ 2760521 w 9893229"/>
              <a:gd name="connsiteY13" fmla="*/ 4186238 h 5064125"/>
              <a:gd name="connsiteX14" fmla="*/ 619125 w 9893229"/>
              <a:gd name="connsiteY14" fmla="*/ 447393 h 5064125"/>
              <a:gd name="connsiteX15" fmla="*/ 292029 w 9893229"/>
              <a:gd name="connsiteY15" fmla="*/ 438432 h 5064125"/>
              <a:gd name="connsiteX0" fmla="*/ 292029 w 9880458"/>
              <a:gd name="connsiteY0" fmla="*/ 438432 h 5064125"/>
              <a:gd name="connsiteX1" fmla="*/ 0 w 9880458"/>
              <a:gd name="connsiteY1" fmla="*/ 280 h 5064125"/>
              <a:gd name="connsiteX2" fmla="*/ 3593958 w 9880458"/>
              <a:gd name="connsiteY2" fmla="*/ 0 h 5064125"/>
              <a:gd name="connsiteX3" fmla="*/ 6248400 w 9880458"/>
              <a:gd name="connsiteY3" fmla="*/ 0 h 5064125"/>
              <a:gd name="connsiteX4" fmla="*/ 9880458 w 9880458"/>
              <a:gd name="connsiteY4" fmla="*/ 282 h 5064125"/>
              <a:gd name="connsiteX5" fmla="*/ 8931204 w 9880458"/>
              <a:gd name="connsiteY5" fmla="*/ 5064125 h 5064125"/>
              <a:gd name="connsiteX6" fmla="*/ 8256517 w 9880458"/>
              <a:gd name="connsiteY6" fmla="*/ 5059363 h 5064125"/>
              <a:gd name="connsiteX7" fmla="*/ 8075542 w 9880458"/>
              <a:gd name="connsiteY7" fmla="*/ 4764088 h 5064125"/>
              <a:gd name="connsiteX8" fmla="*/ 3790950 w 9880458"/>
              <a:gd name="connsiteY8" fmla="*/ 4759325 h 5064125"/>
              <a:gd name="connsiteX9" fmla="*/ 3622533 w 9880458"/>
              <a:gd name="connsiteY9" fmla="*/ 5057775 h 5064125"/>
              <a:gd name="connsiteX10" fmla="*/ 2938321 w 9880458"/>
              <a:gd name="connsiteY10" fmla="*/ 5056188 h 5064125"/>
              <a:gd name="connsiteX11" fmla="*/ 2589071 w 9880458"/>
              <a:gd name="connsiteY11" fmla="*/ 4452938 h 5064125"/>
              <a:gd name="connsiteX12" fmla="*/ 2760521 w 9880458"/>
              <a:gd name="connsiteY12" fmla="*/ 4186238 h 5064125"/>
              <a:gd name="connsiteX13" fmla="*/ 619125 w 9880458"/>
              <a:gd name="connsiteY13" fmla="*/ 447393 h 5064125"/>
              <a:gd name="connsiteX14" fmla="*/ 292029 w 9880458"/>
              <a:gd name="connsiteY14" fmla="*/ 438432 h 5064125"/>
              <a:gd name="connsiteX0" fmla="*/ 292029 w 9880458"/>
              <a:gd name="connsiteY0" fmla="*/ 438432 h 5064125"/>
              <a:gd name="connsiteX1" fmla="*/ 0 w 9880458"/>
              <a:gd name="connsiteY1" fmla="*/ 280 h 5064125"/>
              <a:gd name="connsiteX2" fmla="*/ 3593958 w 9880458"/>
              <a:gd name="connsiteY2" fmla="*/ 0 h 5064125"/>
              <a:gd name="connsiteX3" fmla="*/ 9880458 w 9880458"/>
              <a:gd name="connsiteY3" fmla="*/ 282 h 5064125"/>
              <a:gd name="connsiteX4" fmla="*/ 8931204 w 9880458"/>
              <a:gd name="connsiteY4" fmla="*/ 5064125 h 5064125"/>
              <a:gd name="connsiteX5" fmla="*/ 8256517 w 9880458"/>
              <a:gd name="connsiteY5" fmla="*/ 5059363 h 5064125"/>
              <a:gd name="connsiteX6" fmla="*/ 8075542 w 9880458"/>
              <a:gd name="connsiteY6" fmla="*/ 4764088 h 5064125"/>
              <a:gd name="connsiteX7" fmla="*/ 3790950 w 9880458"/>
              <a:gd name="connsiteY7" fmla="*/ 4759325 h 5064125"/>
              <a:gd name="connsiteX8" fmla="*/ 3622533 w 9880458"/>
              <a:gd name="connsiteY8" fmla="*/ 5057775 h 5064125"/>
              <a:gd name="connsiteX9" fmla="*/ 2938321 w 9880458"/>
              <a:gd name="connsiteY9" fmla="*/ 5056188 h 5064125"/>
              <a:gd name="connsiteX10" fmla="*/ 2589071 w 9880458"/>
              <a:gd name="connsiteY10" fmla="*/ 4452938 h 5064125"/>
              <a:gd name="connsiteX11" fmla="*/ 2760521 w 9880458"/>
              <a:gd name="connsiteY11" fmla="*/ 4186238 h 5064125"/>
              <a:gd name="connsiteX12" fmla="*/ 619125 w 9880458"/>
              <a:gd name="connsiteY12" fmla="*/ 447393 h 5064125"/>
              <a:gd name="connsiteX13" fmla="*/ 292029 w 9880458"/>
              <a:gd name="connsiteY13" fmla="*/ 438432 h 5064125"/>
              <a:gd name="connsiteX0" fmla="*/ 292029 w 9880458"/>
              <a:gd name="connsiteY0" fmla="*/ 438152 h 5063845"/>
              <a:gd name="connsiteX1" fmla="*/ 0 w 9880458"/>
              <a:gd name="connsiteY1" fmla="*/ 0 h 5063845"/>
              <a:gd name="connsiteX2" fmla="*/ 9880458 w 9880458"/>
              <a:gd name="connsiteY2" fmla="*/ 2 h 5063845"/>
              <a:gd name="connsiteX3" fmla="*/ 8931204 w 9880458"/>
              <a:gd name="connsiteY3" fmla="*/ 5063845 h 5063845"/>
              <a:gd name="connsiteX4" fmla="*/ 8256517 w 9880458"/>
              <a:gd name="connsiteY4" fmla="*/ 5059083 h 5063845"/>
              <a:gd name="connsiteX5" fmla="*/ 8075542 w 9880458"/>
              <a:gd name="connsiteY5" fmla="*/ 4763808 h 5063845"/>
              <a:gd name="connsiteX6" fmla="*/ 3790950 w 9880458"/>
              <a:gd name="connsiteY6" fmla="*/ 4759045 h 5063845"/>
              <a:gd name="connsiteX7" fmla="*/ 3622533 w 9880458"/>
              <a:gd name="connsiteY7" fmla="*/ 5057495 h 5063845"/>
              <a:gd name="connsiteX8" fmla="*/ 2938321 w 9880458"/>
              <a:gd name="connsiteY8" fmla="*/ 5055908 h 5063845"/>
              <a:gd name="connsiteX9" fmla="*/ 2589071 w 9880458"/>
              <a:gd name="connsiteY9" fmla="*/ 4452658 h 5063845"/>
              <a:gd name="connsiteX10" fmla="*/ 2760521 w 9880458"/>
              <a:gd name="connsiteY10" fmla="*/ 4185958 h 5063845"/>
              <a:gd name="connsiteX11" fmla="*/ 619125 w 9880458"/>
              <a:gd name="connsiteY11" fmla="*/ 447113 h 5063845"/>
              <a:gd name="connsiteX12" fmla="*/ 292029 w 9880458"/>
              <a:gd name="connsiteY12" fmla="*/ 438152 h 5063845"/>
              <a:gd name="connsiteX0" fmla="*/ 292029 w 9880458"/>
              <a:gd name="connsiteY0" fmla="*/ 438152 h 5063845"/>
              <a:gd name="connsiteX1" fmla="*/ 0 w 9880458"/>
              <a:gd name="connsiteY1" fmla="*/ 0 h 5063845"/>
              <a:gd name="connsiteX2" fmla="*/ 9880458 w 9880458"/>
              <a:gd name="connsiteY2" fmla="*/ 2 h 5063845"/>
              <a:gd name="connsiteX3" fmla="*/ 8931204 w 9880458"/>
              <a:gd name="connsiteY3" fmla="*/ 5063845 h 5063845"/>
              <a:gd name="connsiteX4" fmla="*/ 8256517 w 9880458"/>
              <a:gd name="connsiteY4" fmla="*/ 5059083 h 5063845"/>
              <a:gd name="connsiteX5" fmla="*/ 8075542 w 9880458"/>
              <a:gd name="connsiteY5" fmla="*/ 4763808 h 5063845"/>
              <a:gd name="connsiteX6" fmla="*/ 3790950 w 9880458"/>
              <a:gd name="connsiteY6" fmla="*/ 4759045 h 5063845"/>
              <a:gd name="connsiteX7" fmla="*/ 3622533 w 9880458"/>
              <a:gd name="connsiteY7" fmla="*/ 5057495 h 5063845"/>
              <a:gd name="connsiteX8" fmla="*/ 2938321 w 9880458"/>
              <a:gd name="connsiteY8" fmla="*/ 5055908 h 5063845"/>
              <a:gd name="connsiteX9" fmla="*/ 2589071 w 9880458"/>
              <a:gd name="connsiteY9" fmla="*/ 4452658 h 5063845"/>
              <a:gd name="connsiteX10" fmla="*/ 2768141 w 9880458"/>
              <a:gd name="connsiteY10" fmla="*/ 4163098 h 5063845"/>
              <a:gd name="connsiteX11" fmla="*/ 619125 w 9880458"/>
              <a:gd name="connsiteY11" fmla="*/ 447113 h 5063845"/>
              <a:gd name="connsiteX12" fmla="*/ 292029 w 9880458"/>
              <a:gd name="connsiteY12" fmla="*/ 438152 h 5063845"/>
              <a:gd name="connsiteX0" fmla="*/ 292029 w 9880458"/>
              <a:gd name="connsiteY0" fmla="*/ 438152 h 5063845"/>
              <a:gd name="connsiteX1" fmla="*/ 0 w 9880458"/>
              <a:gd name="connsiteY1" fmla="*/ 0 h 5063845"/>
              <a:gd name="connsiteX2" fmla="*/ 9880458 w 9880458"/>
              <a:gd name="connsiteY2" fmla="*/ 2 h 5063845"/>
              <a:gd name="connsiteX3" fmla="*/ 8931204 w 9880458"/>
              <a:gd name="connsiteY3" fmla="*/ 5063845 h 5063845"/>
              <a:gd name="connsiteX4" fmla="*/ 8256517 w 9880458"/>
              <a:gd name="connsiteY4" fmla="*/ 5059083 h 5063845"/>
              <a:gd name="connsiteX5" fmla="*/ 8075542 w 9880458"/>
              <a:gd name="connsiteY5" fmla="*/ 4763808 h 5063845"/>
              <a:gd name="connsiteX6" fmla="*/ 3790950 w 9880458"/>
              <a:gd name="connsiteY6" fmla="*/ 4759045 h 5063845"/>
              <a:gd name="connsiteX7" fmla="*/ 3622533 w 9880458"/>
              <a:gd name="connsiteY7" fmla="*/ 5057495 h 5063845"/>
              <a:gd name="connsiteX8" fmla="*/ 2938321 w 9880458"/>
              <a:gd name="connsiteY8" fmla="*/ 5055908 h 5063845"/>
              <a:gd name="connsiteX9" fmla="*/ 2596691 w 9880458"/>
              <a:gd name="connsiteY9" fmla="*/ 4467898 h 5063845"/>
              <a:gd name="connsiteX10" fmla="*/ 2768141 w 9880458"/>
              <a:gd name="connsiteY10" fmla="*/ 4163098 h 5063845"/>
              <a:gd name="connsiteX11" fmla="*/ 619125 w 9880458"/>
              <a:gd name="connsiteY11" fmla="*/ 447113 h 5063845"/>
              <a:gd name="connsiteX12" fmla="*/ 292029 w 9880458"/>
              <a:gd name="connsiteY12" fmla="*/ 438152 h 5063845"/>
              <a:gd name="connsiteX0" fmla="*/ 292029 w 8931204"/>
              <a:gd name="connsiteY0" fmla="*/ 438152 h 5063845"/>
              <a:gd name="connsiteX1" fmla="*/ 0 w 8931204"/>
              <a:gd name="connsiteY1" fmla="*/ 0 h 5063845"/>
              <a:gd name="connsiteX2" fmla="*/ 8737458 w 8931204"/>
              <a:gd name="connsiteY2" fmla="*/ 205742 h 5063845"/>
              <a:gd name="connsiteX3" fmla="*/ 8931204 w 8931204"/>
              <a:gd name="connsiteY3" fmla="*/ 5063845 h 5063845"/>
              <a:gd name="connsiteX4" fmla="*/ 8256517 w 8931204"/>
              <a:gd name="connsiteY4" fmla="*/ 5059083 h 5063845"/>
              <a:gd name="connsiteX5" fmla="*/ 8075542 w 8931204"/>
              <a:gd name="connsiteY5" fmla="*/ 4763808 h 5063845"/>
              <a:gd name="connsiteX6" fmla="*/ 3790950 w 8931204"/>
              <a:gd name="connsiteY6" fmla="*/ 4759045 h 5063845"/>
              <a:gd name="connsiteX7" fmla="*/ 3622533 w 8931204"/>
              <a:gd name="connsiteY7" fmla="*/ 5057495 h 5063845"/>
              <a:gd name="connsiteX8" fmla="*/ 2938321 w 8931204"/>
              <a:gd name="connsiteY8" fmla="*/ 5055908 h 5063845"/>
              <a:gd name="connsiteX9" fmla="*/ 2596691 w 8931204"/>
              <a:gd name="connsiteY9" fmla="*/ 4467898 h 5063845"/>
              <a:gd name="connsiteX10" fmla="*/ 2768141 w 8931204"/>
              <a:gd name="connsiteY10" fmla="*/ 4163098 h 5063845"/>
              <a:gd name="connsiteX11" fmla="*/ 619125 w 8931204"/>
              <a:gd name="connsiteY11" fmla="*/ 447113 h 5063845"/>
              <a:gd name="connsiteX12" fmla="*/ 292029 w 8931204"/>
              <a:gd name="connsiteY12" fmla="*/ 438152 h 5063845"/>
              <a:gd name="connsiteX0" fmla="*/ 292029 w 8931204"/>
              <a:gd name="connsiteY0" fmla="*/ 445770 h 5071463"/>
              <a:gd name="connsiteX1" fmla="*/ 0 w 8931204"/>
              <a:gd name="connsiteY1" fmla="*/ 7618 h 5071463"/>
              <a:gd name="connsiteX2" fmla="*/ 8927958 w 8931204"/>
              <a:gd name="connsiteY2" fmla="*/ 0 h 5071463"/>
              <a:gd name="connsiteX3" fmla="*/ 8931204 w 8931204"/>
              <a:gd name="connsiteY3" fmla="*/ 5071463 h 5071463"/>
              <a:gd name="connsiteX4" fmla="*/ 8256517 w 8931204"/>
              <a:gd name="connsiteY4" fmla="*/ 5066701 h 5071463"/>
              <a:gd name="connsiteX5" fmla="*/ 8075542 w 8931204"/>
              <a:gd name="connsiteY5" fmla="*/ 4771426 h 5071463"/>
              <a:gd name="connsiteX6" fmla="*/ 3790950 w 8931204"/>
              <a:gd name="connsiteY6" fmla="*/ 4766663 h 5071463"/>
              <a:gd name="connsiteX7" fmla="*/ 3622533 w 8931204"/>
              <a:gd name="connsiteY7" fmla="*/ 5065113 h 5071463"/>
              <a:gd name="connsiteX8" fmla="*/ 2938321 w 8931204"/>
              <a:gd name="connsiteY8" fmla="*/ 5063526 h 5071463"/>
              <a:gd name="connsiteX9" fmla="*/ 2596691 w 8931204"/>
              <a:gd name="connsiteY9" fmla="*/ 4475516 h 5071463"/>
              <a:gd name="connsiteX10" fmla="*/ 2768141 w 8931204"/>
              <a:gd name="connsiteY10" fmla="*/ 4170716 h 5071463"/>
              <a:gd name="connsiteX11" fmla="*/ 619125 w 8931204"/>
              <a:gd name="connsiteY11" fmla="*/ 454731 h 5071463"/>
              <a:gd name="connsiteX12" fmla="*/ 292029 w 8931204"/>
              <a:gd name="connsiteY12" fmla="*/ 445770 h 5071463"/>
              <a:gd name="connsiteX0" fmla="*/ 299649 w 8938824"/>
              <a:gd name="connsiteY0" fmla="*/ 453392 h 5079085"/>
              <a:gd name="connsiteX1" fmla="*/ 0 w 8938824"/>
              <a:gd name="connsiteY1" fmla="*/ 0 h 5079085"/>
              <a:gd name="connsiteX2" fmla="*/ 8935578 w 8938824"/>
              <a:gd name="connsiteY2" fmla="*/ 7622 h 5079085"/>
              <a:gd name="connsiteX3" fmla="*/ 8938824 w 8938824"/>
              <a:gd name="connsiteY3" fmla="*/ 5079085 h 5079085"/>
              <a:gd name="connsiteX4" fmla="*/ 8264137 w 8938824"/>
              <a:gd name="connsiteY4" fmla="*/ 5074323 h 5079085"/>
              <a:gd name="connsiteX5" fmla="*/ 8083162 w 8938824"/>
              <a:gd name="connsiteY5" fmla="*/ 4779048 h 5079085"/>
              <a:gd name="connsiteX6" fmla="*/ 3798570 w 8938824"/>
              <a:gd name="connsiteY6" fmla="*/ 4774285 h 5079085"/>
              <a:gd name="connsiteX7" fmla="*/ 3630153 w 8938824"/>
              <a:gd name="connsiteY7" fmla="*/ 5072735 h 5079085"/>
              <a:gd name="connsiteX8" fmla="*/ 2945941 w 8938824"/>
              <a:gd name="connsiteY8" fmla="*/ 5071148 h 5079085"/>
              <a:gd name="connsiteX9" fmla="*/ 2604311 w 8938824"/>
              <a:gd name="connsiteY9" fmla="*/ 4483138 h 5079085"/>
              <a:gd name="connsiteX10" fmla="*/ 2775761 w 8938824"/>
              <a:gd name="connsiteY10" fmla="*/ 4178338 h 5079085"/>
              <a:gd name="connsiteX11" fmla="*/ 626745 w 8938824"/>
              <a:gd name="connsiteY11" fmla="*/ 462353 h 5079085"/>
              <a:gd name="connsiteX12" fmla="*/ 299649 w 8938824"/>
              <a:gd name="connsiteY12" fmla="*/ 453392 h 5079085"/>
              <a:gd name="connsiteX0" fmla="*/ 299649 w 8943198"/>
              <a:gd name="connsiteY0" fmla="*/ 453392 h 5079085"/>
              <a:gd name="connsiteX1" fmla="*/ 0 w 8943198"/>
              <a:gd name="connsiteY1" fmla="*/ 0 h 5079085"/>
              <a:gd name="connsiteX2" fmla="*/ 8943198 w 8943198"/>
              <a:gd name="connsiteY2" fmla="*/ 2 h 5079085"/>
              <a:gd name="connsiteX3" fmla="*/ 8938824 w 8943198"/>
              <a:gd name="connsiteY3" fmla="*/ 5079085 h 5079085"/>
              <a:gd name="connsiteX4" fmla="*/ 8264137 w 8943198"/>
              <a:gd name="connsiteY4" fmla="*/ 5074323 h 5079085"/>
              <a:gd name="connsiteX5" fmla="*/ 8083162 w 8943198"/>
              <a:gd name="connsiteY5" fmla="*/ 4779048 h 5079085"/>
              <a:gd name="connsiteX6" fmla="*/ 3798570 w 8943198"/>
              <a:gd name="connsiteY6" fmla="*/ 4774285 h 5079085"/>
              <a:gd name="connsiteX7" fmla="*/ 3630153 w 8943198"/>
              <a:gd name="connsiteY7" fmla="*/ 5072735 h 5079085"/>
              <a:gd name="connsiteX8" fmla="*/ 2945941 w 8943198"/>
              <a:gd name="connsiteY8" fmla="*/ 5071148 h 5079085"/>
              <a:gd name="connsiteX9" fmla="*/ 2604311 w 8943198"/>
              <a:gd name="connsiteY9" fmla="*/ 4483138 h 5079085"/>
              <a:gd name="connsiteX10" fmla="*/ 2775761 w 8943198"/>
              <a:gd name="connsiteY10" fmla="*/ 4178338 h 5079085"/>
              <a:gd name="connsiteX11" fmla="*/ 626745 w 8943198"/>
              <a:gd name="connsiteY11" fmla="*/ 462353 h 5079085"/>
              <a:gd name="connsiteX12" fmla="*/ 299649 w 8943198"/>
              <a:gd name="connsiteY12" fmla="*/ 453392 h 507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43198" h="5079085">
                <a:moveTo>
                  <a:pt x="299649" y="453392"/>
                </a:moveTo>
                <a:lnTo>
                  <a:pt x="0" y="0"/>
                </a:lnTo>
                <a:lnTo>
                  <a:pt x="8943198" y="2"/>
                </a:lnTo>
                <a:lnTo>
                  <a:pt x="8938824" y="5079085"/>
                </a:lnTo>
                <a:lnTo>
                  <a:pt x="8264137" y="5074323"/>
                </a:lnTo>
                <a:lnTo>
                  <a:pt x="8083162" y="4779048"/>
                </a:lnTo>
                <a:lnTo>
                  <a:pt x="3798570" y="4774285"/>
                </a:lnTo>
                <a:lnTo>
                  <a:pt x="3630153" y="5072735"/>
                </a:lnTo>
                <a:lnTo>
                  <a:pt x="2945941" y="5071148"/>
                </a:lnTo>
                <a:lnTo>
                  <a:pt x="2604311" y="4483138"/>
                </a:lnTo>
                <a:lnTo>
                  <a:pt x="2775761" y="4178338"/>
                </a:lnTo>
                <a:lnTo>
                  <a:pt x="626745" y="462353"/>
                </a:lnTo>
                <a:lnTo>
                  <a:pt x="299649" y="453392"/>
                </a:lnTo>
                <a:close/>
              </a:path>
            </a:pathLst>
          </a:custGeom>
          <a:solidFill>
            <a:schemeClr val="tx2">
              <a:lumMod val="20000"/>
              <a:lumOff val="80000"/>
            </a:schemeClr>
          </a:solidFill>
        </p:spPr>
        <p:txBody>
          <a:bodyPr anchor="ctr"/>
          <a:lstStyle>
            <a:lvl1pPr marL="0" indent="0" algn="ctr">
              <a:buNone/>
              <a:tabLst>
                <a:tab pos="3048000" algn="l"/>
              </a:tabLst>
              <a:defRPr>
                <a:solidFill>
                  <a:schemeClr val="accent1"/>
                </a:solidFill>
              </a:defRPr>
            </a:lvl1pPr>
          </a:lstStyle>
          <a:p>
            <a:endParaRPr lang="en-AU" dirty="0"/>
          </a:p>
        </p:txBody>
      </p:sp>
      <p:sp>
        <p:nvSpPr>
          <p:cNvPr id="2" name="Title 1">
            <a:extLst>
              <a:ext uri="{FF2B5EF4-FFF2-40B4-BE49-F238E27FC236}">
                <a16:creationId xmlns:a16="http://schemas.microsoft.com/office/drawing/2014/main" id="{FEDE9022-4E91-4AE1-9B32-52DF7FA0F1BB}"/>
              </a:ext>
            </a:extLst>
          </p:cNvPr>
          <p:cNvSpPr>
            <a:spLocks noGrp="1"/>
          </p:cNvSpPr>
          <p:nvPr>
            <p:ph type="ctrTitle" hasCustomPrompt="1"/>
          </p:nvPr>
        </p:nvSpPr>
        <p:spPr>
          <a:xfrm>
            <a:off x="520700" y="1112520"/>
            <a:ext cx="3263900" cy="4137660"/>
          </a:xfrm>
          <a:prstGeom prst="rect">
            <a:avLst/>
          </a:prstGeom>
        </p:spPr>
        <p:txBody>
          <a:bodyPr anchor="ctr">
            <a:normAutofit/>
          </a:bodyPr>
          <a:lstStyle>
            <a:lvl1pPr algn="l">
              <a:defRPr sz="5400"/>
            </a:lvl1pPr>
          </a:lstStyle>
          <a:p>
            <a:r>
              <a:rPr lang="en-US" dirty="0"/>
              <a:t>Divider Title</a:t>
            </a:r>
            <a:endParaRPr lang="en-AU" dirty="0"/>
          </a:p>
        </p:txBody>
      </p:sp>
      <p:sp>
        <p:nvSpPr>
          <p:cNvPr id="3" name="Footer Placeholder 2"/>
          <p:cNvSpPr>
            <a:spLocks noGrp="1"/>
          </p:cNvSpPr>
          <p:nvPr>
            <p:ph type="ftr" sz="quarter" idx="11"/>
          </p:nvPr>
        </p:nvSpPr>
        <p:spPr/>
        <p:txBody>
          <a:bodyPr/>
          <a:lstStyle/>
          <a:p>
            <a:r>
              <a:rPr lang="en-AU"/>
              <a:t>Practical ML On Graphs</a:t>
            </a:r>
            <a:endParaRPr lang="en-AU" dirty="0"/>
          </a:p>
        </p:txBody>
      </p:sp>
      <p:sp>
        <p:nvSpPr>
          <p:cNvPr id="4" name="Slide Number Placeholder 3"/>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19438" t="5331" r="7875" b="20372"/>
          <a:stretch/>
        </p:blipFill>
        <p:spPr>
          <a:xfrm>
            <a:off x="3322320" y="365760"/>
            <a:ext cx="8862060" cy="5097780"/>
          </a:xfrm>
          <a:prstGeom prst="rect">
            <a:avLst/>
          </a:prstGeom>
        </p:spPr>
      </p:pic>
    </p:spTree>
    <p:extLst>
      <p:ext uri="{BB962C8B-B14F-4D97-AF65-F5344CB8AC3E}">
        <p14:creationId xmlns:p14="http://schemas.microsoft.com/office/powerpoint/2010/main" val="54341062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8 Title and Content + background">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51563" b="26564"/>
          <a:stretch/>
        </p:blipFill>
        <p:spPr>
          <a:xfrm>
            <a:off x="6286500" y="0"/>
            <a:ext cx="5905500" cy="5038726"/>
          </a:xfrm>
          <a:prstGeom prst="rect">
            <a:avLst/>
          </a:prstGeom>
        </p:spPr>
      </p:pic>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8811537" cy="739775"/>
          </a:xfrm>
        </p:spPr>
        <p:txBody>
          <a:bodyPr/>
          <a:lstStyle/>
          <a:p>
            <a:r>
              <a:rPr lang="en-US"/>
              <a:t>Click to edit Master title style</a:t>
            </a:r>
            <a:endParaRPr lang="en-AU"/>
          </a:p>
        </p:txBody>
      </p:sp>
      <p:sp>
        <p:nvSpPr>
          <p:cNvPr id="4" name="Footer Placeholder 3"/>
          <p:cNvSpPr>
            <a:spLocks noGrp="1"/>
          </p:cNvSpPr>
          <p:nvPr>
            <p:ph type="ftr" sz="quarter" idx="11"/>
          </p:nvPr>
        </p:nvSpPr>
        <p:spPr/>
        <p:txBody>
          <a:bodyPr/>
          <a:lstStyle/>
          <a:p>
            <a:r>
              <a:rPr lang="en-AU"/>
              <a:t>Practical ML On Graphs</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
        <p:nvSpPr>
          <p:cNvPr id="7" name="Content Placeholder 2">
            <a:extLst>
              <a:ext uri="{FF2B5EF4-FFF2-40B4-BE49-F238E27FC236}">
                <a16:creationId xmlns:a16="http://schemas.microsoft.com/office/drawing/2014/main" id="{978187F0-1597-414C-8CB5-4B97FBD7EE66}"/>
              </a:ext>
            </a:extLst>
          </p:cNvPr>
          <p:cNvSpPr>
            <a:spLocks noGrp="1"/>
          </p:cNvSpPr>
          <p:nvPr>
            <p:ph idx="1"/>
          </p:nvPr>
        </p:nvSpPr>
        <p:spPr>
          <a:xfrm>
            <a:off x="558800" y="1676401"/>
            <a:ext cx="7229011" cy="4114800"/>
          </a:xfrm>
        </p:spPr>
        <p:txBody>
          <a:bodyPr/>
          <a:lstStyle>
            <a:lvl1pPr>
              <a:defRPr>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259523610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 Title and Content + background">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66468" b="39306"/>
          <a:stretch/>
        </p:blipFill>
        <p:spPr>
          <a:xfrm>
            <a:off x="8105774" y="0"/>
            <a:ext cx="4086225" cy="4162425"/>
          </a:xfrm>
          <a:prstGeom prst="rect">
            <a:avLst/>
          </a:prstGeom>
        </p:spPr>
      </p:pic>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9861739" cy="739775"/>
          </a:xfrm>
        </p:spPr>
        <p:txBody>
          <a:bodyPr/>
          <a:lstStyle/>
          <a:p>
            <a:r>
              <a:rPr lang="en-US"/>
              <a:t>Click to edit Master title style</a:t>
            </a:r>
            <a:endParaRPr lang="en-AU"/>
          </a:p>
        </p:txBody>
      </p:sp>
      <p:sp>
        <p:nvSpPr>
          <p:cNvPr id="4" name="Footer Placeholder 3"/>
          <p:cNvSpPr>
            <a:spLocks noGrp="1"/>
          </p:cNvSpPr>
          <p:nvPr>
            <p:ph type="ftr" sz="quarter" idx="11"/>
          </p:nvPr>
        </p:nvSpPr>
        <p:spPr/>
        <p:txBody>
          <a:bodyPr/>
          <a:lstStyle/>
          <a:p>
            <a:r>
              <a:rPr lang="en-AU"/>
              <a:t>Practical ML On Graphs</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
        <p:nvSpPr>
          <p:cNvPr id="7" name="Content Placeholder 2">
            <a:extLst>
              <a:ext uri="{FF2B5EF4-FFF2-40B4-BE49-F238E27FC236}">
                <a16:creationId xmlns:a16="http://schemas.microsoft.com/office/drawing/2014/main" id="{978187F0-1597-414C-8CB5-4B97FBD7EE66}"/>
              </a:ext>
            </a:extLst>
          </p:cNvPr>
          <p:cNvSpPr>
            <a:spLocks noGrp="1"/>
          </p:cNvSpPr>
          <p:nvPr>
            <p:ph idx="1"/>
          </p:nvPr>
        </p:nvSpPr>
        <p:spPr>
          <a:xfrm>
            <a:off x="558800" y="1676401"/>
            <a:ext cx="7317715" cy="4114800"/>
          </a:xfrm>
        </p:spPr>
        <p:txBody>
          <a:bodyPr/>
          <a:lstStyle>
            <a:lvl1pPr>
              <a:defRPr>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216012961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0 Title and Content + background">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62813" b="26981"/>
          <a:stretch/>
        </p:blipFill>
        <p:spPr>
          <a:xfrm>
            <a:off x="7658100" y="-1"/>
            <a:ext cx="4533900" cy="5010151"/>
          </a:xfrm>
          <a:prstGeom prst="rect">
            <a:avLst/>
          </a:prstGeom>
        </p:spPr>
      </p:pic>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7099300" cy="739775"/>
          </a:xfrm>
        </p:spPr>
        <p:txBody>
          <a:bodyPr/>
          <a:lstStyle/>
          <a:p>
            <a:r>
              <a:rPr lang="en-US"/>
              <a:t>Click to edit Master title style</a:t>
            </a:r>
            <a:endParaRPr lang="en-AU"/>
          </a:p>
        </p:txBody>
      </p:sp>
      <p:sp>
        <p:nvSpPr>
          <p:cNvPr id="4" name="Footer Placeholder 3"/>
          <p:cNvSpPr>
            <a:spLocks noGrp="1"/>
          </p:cNvSpPr>
          <p:nvPr>
            <p:ph type="ftr" sz="quarter" idx="11"/>
          </p:nvPr>
        </p:nvSpPr>
        <p:spPr/>
        <p:txBody>
          <a:bodyPr/>
          <a:lstStyle/>
          <a:p>
            <a:r>
              <a:rPr lang="en-AU"/>
              <a:t>Practical ML On Graphs</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
        <p:nvSpPr>
          <p:cNvPr id="7" name="Content Placeholder 2">
            <a:extLst>
              <a:ext uri="{FF2B5EF4-FFF2-40B4-BE49-F238E27FC236}">
                <a16:creationId xmlns:a16="http://schemas.microsoft.com/office/drawing/2014/main" id="{978187F0-1597-414C-8CB5-4B97FBD7EE66}"/>
              </a:ext>
            </a:extLst>
          </p:cNvPr>
          <p:cNvSpPr>
            <a:spLocks noGrp="1"/>
          </p:cNvSpPr>
          <p:nvPr>
            <p:ph idx="1"/>
          </p:nvPr>
        </p:nvSpPr>
        <p:spPr>
          <a:xfrm>
            <a:off x="558801" y="1676401"/>
            <a:ext cx="7099300" cy="4114800"/>
          </a:xfrm>
        </p:spPr>
        <p:txBody>
          <a:bodyPr/>
          <a:lstStyle>
            <a:lvl1pPr>
              <a:defRPr>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35056173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1 Title and Content + background">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51539" b="28194"/>
          <a:stretch/>
        </p:blipFill>
        <p:spPr>
          <a:xfrm>
            <a:off x="6286500" y="0"/>
            <a:ext cx="5905499" cy="4924425"/>
          </a:xfrm>
          <a:prstGeom prst="rect">
            <a:avLst/>
          </a:prstGeom>
        </p:spPr>
      </p:pic>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9173675" cy="739775"/>
          </a:xfrm>
        </p:spPr>
        <p:txBody>
          <a:bodyPr/>
          <a:lstStyle/>
          <a:p>
            <a:r>
              <a:rPr lang="en-US"/>
              <a:t>Click to edit Master title style</a:t>
            </a:r>
            <a:endParaRPr lang="en-AU"/>
          </a:p>
        </p:txBody>
      </p:sp>
      <p:sp>
        <p:nvSpPr>
          <p:cNvPr id="4" name="Footer Placeholder 3"/>
          <p:cNvSpPr>
            <a:spLocks noGrp="1"/>
          </p:cNvSpPr>
          <p:nvPr>
            <p:ph type="ftr" sz="quarter" idx="11"/>
          </p:nvPr>
        </p:nvSpPr>
        <p:spPr/>
        <p:txBody>
          <a:bodyPr/>
          <a:lstStyle/>
          <a:p>
            <a:r>
              <a:rPr lang="en-AU"/>
              <a:t>Practical ML On Graphs</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
        <p:nvSpPr>
          <p:cNvPr id="7" name="Content Placeholder 2">
            <a:extLst>
              <a:ext uri="{FF2B5EF4-FFF2-40B4-BE49-F238E27FC236}">
                <a16:creationId xmlns:a16="http://schemas.microsoft.com/office/drawing/2014/main" id="{978187F0-1597-414C-8CB5-4B97FBD7EE66}"/>
              </a:ext>
            </a:extLst>
          </p:cNvPr>
          <p:cNvSpPr>
            <a:spLocks noGrp="1"/>
          </p:cNvSpPr>
          <p:nvPr>
            <p:ph idx="1"/>
          </p:nvPr>
        </p:nvSpPr>
        <p:spPr>
          <a:xfrm>
            <a:off x="558800" y="1676401"/>
            <a:ext cx="6540643" cy="4114800"/>
          </a:xfrm>
        </p:spPr>
        <p:txBody>
          <a:bodyPr/>
          <a:lstStyle>
            <a:lvl1pPr>
              <a:defRPr>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263830944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2 Title and Content + background">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67188" b="19345"/>
          <a:stretch/>
        </p:blipFill>
        <p:spPr>
          <a:xfrm>
            <a:off x="8191500" y="0"/>
            <a:ext cx="4000500" cy="5534026"/>
          </a:xfrm>
          <a:prstGeom prst="rect">
            <a:avLst/>
          </a:prstGeom>
        </p:spPr>
      </p:pic>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7996725" cy="739775"/>
          </a:xfrm>
        </p:spPr>
        <p:txBody>
          <a:bodyPr/>
          <a:lstStyle/>
          <a:p>
            <a:r>
              <a:rPr lang="en-US"/>
              <a:t>Click to edit Master title style</a:t>
            </a:r>
            <a:endParaRPr lang="en-AU"/>
          </a:p>
        </p:txBody>
      </p:sp>
      <p:sp>
        <p:nvSpPr>
          <p:cNvPr id="4" name="Footer Placeholder 3"/>
          <p:cNvSpPr>
            <a:spLocks noGrp="1"/>
          </p:cNvSpPr>
          <p:nvPr>
            <p:ph type="ftr" sz="quarter" idx="11"/>
          </p:nvPr>
        </p:nvSpPr>
        <p:spPr/>
        <p:txBody>
          <a:bodyPr/>
          <a:lstStyle/>
          <a:p>
            <a:r>
              <a:rPr lang="en-AU"/>
              <a:t>Practical ML On Graphs</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
        <p:nvSpPr>
          <p:cNvPr id="7" name="Content Placeholder 2">
            <a:extLst>
              <a:ext uri="{FF2B5EF4-FFF2-40B4-BE49-F238E27FC236}">
                <a16:creationId xmlns:a16="http://schemas.microsoft.com/office/drawing/2014/main" id="{978187F0-1597-414C-8CB5-4B97FBD7EE66}"/>
              </a:ext>
            </a:extLst>
          </p:cNvPr>
          <p:cNvSpPr>
            <a:spLocks noGrp="1"/>
          </p:cNvSpPr>
          <p:nvPr>
            <p:ph idx="1"/>
          </p:nvPr>
        </p:nvSpPr>
        <p:spPr>
          <a:xfrm>
            <a:off x="558800" y="1676401"/>
            <a:ext cx="7317715" cy="4114800"/>
          </a:xfrm>
        </p:spPr>
        <p:txBody>
          <a:bodyPr/>
          <a:lstStyle>
            <a:lvl1pPr>
              <a:defRPr>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437730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ta61 Divider Slide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20265" t="24941" r="31895" b="20750"/>
          <a:stretch/>
        </p:blipFill>
        <p:spPr>
          <a:xfrm>
            <a:off x="1879600" y="3534288"/>
            <a:ext cx="4206875" cy="2687726"/>
          </a:xfrm>
          <a:prstGeom prst="rect">
            <a:avLst/>
          </a:prstGeom>
        </p:spPr>
      </p:pic>
      <p:sp>
        <p:nvSpPr>
          <p:cNvPr id="5" name="Picture Placeholder 7">
            <a:extLst>
              <a:ext uri="{FF2B5EF4-FFF2-40B4-BE49-F238E27FC236}">
                <a16:creationId xmlns:a16="http://schemas.microsoft.com/office/drawing/2014/main" id="{480A1A22-7EA6-4C63-BC39-24A15AD83226}"/>
              </a:ext>
            </a:extLst>
          </p:cNvPr>
          <p:cNvSpPr>
            <a:spLocks noGrp="1"/>
          </p:cNvSpPr>
          <p:nvPr>
            <p:ph type="pic" sz="quarter" idx="10"/>
          </p:nvPr>
        </p:nvSpPr>
        <p:spPr>
          <a:xfrm>
            <a:off x="4302242" y="-26035"/>
            <a:ext cx="7904046" cy="5464661"/>
          </a:xfrm>
          <a:custGeom>
            <a:avLst/>
            <a:gdLst>
              <a:gd name="connsiteX0" fmla="*/ 0 w 7910512"/>
              <a:gd name="connsiteY0" fmla="*/ 0 h 5486092"/>
              <a:gd name="connsiteX1" fmla="*/ 6996145 w 7910512"/>
              <a:gd name="connsiteY1" fmla="*/ 0 h 5486092"/>
              <a:gd name="connsiteX2" fmla="*/ 7910512 w 7910512"/>
              <a:gd name="connsiteY2" fmla="*/ 914367 h 5486092"/>
              <a:gd name="connsiteX3" fmla="*/ 7910512 w 7910512"/>
              <a:gd name="connsiteY3" fmla="*/ 5486092 h 5486092"/>
              <a:gd name="connsiteX4" fmla="*/ 7910512 w 7910512"/>
              <a:gd name="connsiteY4" fmla="*/ 5486092 h 5486092"/>
              <a:gd name="connsiteX5" fmla="*/ 914367 w 7910512"/>
              <a:gd name="connsiteY5" fmla="*/ 5486092 h 5486092"/>
              <a:gd name="connsiteX6" fmla="*/ 0 w 7910512"/>
              <a:gd name="connsiteY6" fmla="*/ 4571725 h 5486092"/>
              <a:gd name="connsiteX7" fmla="*/ 0 w 7910512"/>
              <a:gd name="connsiteY7" fmla="*/ 0 h 5486092"/>
              <a:gd name="connsiteX0" fmla="*/ 0 w 7910512"/>
              <a:gd name="connsiteY0" fmla="*/ 0 h 5486092"/>
              <a:gd name="connsiteX1" fmla="*/ 6996145 w 7910512"/>
              <a:gd name="connsiteY1" fmla="*/ 0 h 5486092"/>
              <a:gd name="connsiteX2" fmla="*/ 7910512 w 7910512"/>
              <a:gd name="connsiteY2" fmla="*/ 914367 h 5486092"/>
              <a:gd name="connsiteX3" fmla="*/ 7910512 w 7910512"/>
              <a:gd name="connsiteY3" fmla="*/ 5486092 h 5486092"/>
              <a:gd name="connsiteX4" fmla="*/ 7910512 w 7910512"/>
              <a:gd name="connsiteY4" fmla="*/ 5486092 h 5486092"/>
              <a:gd name="connsiteX5" fmla="*/ 914367 w 7910512"/>
              <a:gd name="connsiteY5" fmla="*/ 5486092 h 5486092"/>
              <a:gd name="connsiteX6" fmla="*/ 9525 w 7910512"/>
              <a:gd name="connsiteY6" fmla="*/ 4990825 h 5486092"/>
              <a:gd name="connsiteX7" fmla="*/ 0 w 7910512"/>
              <a:gd name="connsiteY7" fmla="*/ 0 h 5486092"/>
              <a:gd name="connsiteX0" fmla="*/ 0 w 7910512"/>
              <a:gd name="connsiteY0" fmla="*/ 0 h 5486092"/>
              <a:gd name="connsiteX1" fmla="*/ 6996145 w 7910512"/>
              <a:gd name="connsiteY1" fmla="*/ 0 h 5486092"/>
              <a:gd name="connsiteX2" fmla="*/ 7910512 w 7910512"/>
              <a:gd name="connsiteY2" fmla="*/ 914367 h 5486092"/>
              <a:gd name="connsiteX3" fmla="*/ 7910512 w 7910512"/>
              <a:gd name="connsiteY3" fmla="*/ 5486092 h 5486092"/>
              <a:gd name="connsiteX4" fmla="*/ 7910512 w 7910512"/>
              <a:gd name="connsiteY4" fmla="*/ 5486092 h 5486092"/>
              <a:gd name="connsiteX5" fmla="*/ 685767 w 7910512"/>
              <a:gd name="connsiteY5" fmla="*/ 5419417 h 5486092"/>
              <a:gd name="connsiteX6" fmla="*/ 9525 w 7910512"/>
              <a:gd name="connsiteY6" fmla="*/ 4990825 h 5486092"/>
              <a:gd name="connsiteX7" fmla="*/ 0 w 7910512"/>
              <a:gd name="connsiteY7" fmla="*/ 0 h 5486092"/>
              <a:gd name="connsiteX0" fmla="*/ 0 w 7929562"/>
              <a:gd name="connsiteY0" fmla="*/ 0 h 5486092"/>
              <a:gd name="connsiteX1" fmla="*/ 6996145 w 7929562"/>
              <a:gd name="connsiteY1" fmla="*/ 0 h 5486092"/>
              <a:gd name="connsiteX2" fmla="*/ 7910512 w 7929562"/>
              <a:gd name="connsiteY2" fmla="*/ 914367 h 5486092"/>
              <a:gd name="connsiteX3" fmla="*/ 7910512 w 7929562"/>
              <a:gd name="connsiteY3" fmla="*/ 5486092 h 5486092"/>
              <a:gd name="connsiteX4" fmla="*/ 7929562 w 7929562"/>
              <a:gd name="connsiteY4" fmla="*/ 5438467 h 5486092"/>
              <a:gd name="connsiteX5" fmla="*/ 685767 w 7929562"/>
              <a:gd name="connsiteY5" fmla="*/ 5419417 h 5486092"/>
              <a:gd name="connsiteX6" fmla="*/ 9525 w 7929562"/>
              <a:gd name="connsiteY6" fmla="*/ 4990825 h 5486092"/>
              <a:gd name="connsiteX7" fmla="*/ 0 w 7929562"/>
              <a:gd name="connsiteY7" fmla="*/ 0 h 5486092"/>
              <a:gd name="connsiteX0" fmla="*/ 0 w 7929562"/>
              <a:gd name="connsiteY0" fmla="*/ 0 h 5486092"/>
              <a:gd name="connsiteX1" fmla="*/ 6996145 w 7929562"/>
              <a:gd name="connsiteY1" fmla="*/ 0 h 5486092"/>
              <a:gd name="connsiteX2" fmla="*/ 7910512 w 7929562"/>
              <a:gd name="connsiteY2" fmla="*/ 5486092 h 5486092"/>
              <a:gd name="connsiteX3" fmla="*/ 7929562 w 7929562"/>
              <a:gd name="connsiteY3" fmla="*/ 5438467 h 5486092"/>
              <a:gd name="connsiteX4" fmla="*/ 685767 w 7929562"/>
              <a:gd name="connsiteY4" fmla="*/ 5419417 h 5486092"/>
              <a:gd name="connsiteX5" fmla="*/ 9525 w 7929562"/>
              <a:gd name="connsiteY5" fmla="*/ 4990825 h 5486092"/>
              <a:gd name="connsiteX6" fmla="*/ 0 w 7929562"/>
              <a:gd name="connsiteY6" fmla="*/ 0 h 5486092"/>
              <a:gd name="connsiteX0" fmla="*/ 0 w 7929562"/>
              <a:gd name="connsiteY0" fmla="*/ 0 h 5486092"/>
              <a:gd name="connsiteX1" fmla="*/ 7920070 w 7929562"/>
              <a:gd name="connsiteY1" fmla="*/ 0 h 5486092"/>
              <a:gd name="connsiteX2" fmla="*/ 7910512 w 7929562"/>
              <a:gd name="connsiteY2" fmla="*/ 5486092 h 5486092"/>
              <a:gd name="connsiteX3" fmla="*/ 7929562 w 7929562"/>
              <a:gd name="connsiteY3" fmla="*/ 5438467 h 5486092"/>
              <a:gd name="connsiteX4" fmla="*/ 685767 w 7929562"/>
              <a:gd name="connsiteY4" fmla="*/ 5419417 h 5486092"/>
              <a:gd name="connsiteX5" fmla="*/ 9525 w 7929562"/>
              <a:gd name="connsiteY5" fmla="*/ 4990825 h 5486092"/>
              <a:gd name="connsiteX6" fmla="*/ 0 w 7929562"/>
              <a:gd name="connsiteY6" fmla="*/ 0 h 5486092"/>
              <a:gd name="connsiteX0" fmla="*/ 0 w 7920070"/>
              <a:gd name="connsiteY0" fmla="*/ 0 h 5486092"/>
              <a:gd name="connsiteX1" fmla="*/ 7920070 w 7920070"/>
              <a:gd name="connsiteY1" fmla="*/ 0 h 5486092"/>
              <a:gd name="connsiteX2" fmla="*/ 7910512 w 7920070"/>
              <a:gd name="connsiteY2" fmla="*/ 5486092 h 5486092"/>
              <a:gd name="connsiteX3" fmla="*/ 685767 w 7920070"/>
              <a:gd name="connsiteY3" fmla="*/ 5419417 h 5486092"/>
              <a:gd name="connsiteX4" fmla="*/ 9525 w 7920070"/>
              <a:gd name="connsiteY4" fmla="*/ 4990825 h 5486092"/>
              <a:gd name="connsiteX5" fmla="*/ 0 w 7920070"/>
              <a:gd name="connsiteY5" fmla="*/ 0 h 5486092"/>
              <a:gd name="connsiteX0" fmla="*/ 0 w 7920070"/>
              <a:gd name="connsiteY0" fmla="*/ 0 h 5428942"/>
              <a:gd name="connsiteX1" fmla="*/ 7920070 w 7920070"/>
              <a:gd name="connsiteY1" fmla="*/ 0 h 5428942"/>
              <a:gd name="connsiteX2" fmla="*/ 7920037 w 7920070"/>
              <a:gd name="connsiteY2" fmla="*/ 5428942 h 5428942"/>
              <a:gd name="connsiteX3" fmla="*/ 685767 w 7920070"/>
              <a:gd name="connsiteY3" fmla="*/ 5419417 h 5428942"/>
              <a:gd name="connsiteX4" fmla="*/ 9525 w 7920070"/>
              <a:gd name="connsiteY4" fmla="*/ 4990825 h 5428942"/>
              <a:gd name="connsiteX5" fmla="*/ 0 w 7920070"/>
              <a:gd name="connsiteY5" fmla="*/ 0 h 5428942"/>
              <a:gd name="connsiteX0" fmla="*/ 0 w 7920070"/>
              <a:gd name="connsiteY0" fmla="*/ 0 h 5428942"/>
              <a:gd name="connsiteX1" fmla="*/ 7920070 w 7920070"/>
              <a:gd name="connsiteY1" fmla="*/ 0 h 5428942"/>
              <a:gd name="connsiteX2" fmla="*/ 7920037 w 7920070"/>
              <a:gd name="connsiteY2" fmla="*/ 5428942 h 5428942"/>
              <a:gd name="connsiteX3" fmla="*/ 685767 w 7920070"/>
              <a:gd name="connsiteY3" fmla="*/ 5419417 h 5428942"/>
              <a:gd name="connsiteX4" fmla="*/ 9525 w 7920070"/>
              <a:gd name="connsiteY4" fmla="*/ 5000350 h 5428942"/>
              <a:gd name="connsiteX5" fmla="*/ 0 w 7920070"/>
              <a:gd name="connsiteY5" fmla="*/ 0 h 5428942"/>
              <a:gd name="connsiteX0" fmla="*/ 0 w 7920070"/>
              <a:gd name="connsiteY0" fmla="*/ 0 h 5428942"/>
              <a:gd name="connsiteX1" fmla="*/ 7920070 w 7920070"/>
              <a:gd name="connsiteY1" fmla="*/ 0 h 5428942"/>
              <a:gd name="connsiteX2" fmla="*/ 7920037 w 7920070"/>
              <a:gd name="connsiteY2" fmla="*/ 5428942 h 5428942"/>
              <a:gd name="connsiteX3" fmla="*/ 685767 w 7920070"/>
              <a:gd name="connsiteY3" fmla="*/ 5419417 h 5428942"/>
              <a:gd name="connsiteX4" fmla="*/ 0 w 7920070"/>
              <a:gd name="connsiteY4" fmla="*/ 5019400 h 5428942"/>
              <a:gd name="connsiteX5" fmla="*/ 0 w 7920070"/>
              <a:gd name="connsiteY5" fmla="*/ 0 h 5428942"/>
              <a:gd name="connsiteX0" fmla="*/ 0 w 7920070"/>
              <a:gd name="connsiteY0" fmla="*/ 0 h 5428942"/>
              <a:gd name="connsiteX1" fmla="*/ 7920070 w 7920070"/>
              <a:gd name="connsiteY1" fmla="*/ 0 h 5428942"/>
              <a:gd name="connsiteX2" fmla="*/ 7920037 w 7920070"/>
              <a:gd name="connsiteY2" fmla="*/ 5428942 h 5428942"/>
              <a:gd name="connsiteX3" fmla="*/ 685767 w 7920070"/>
              <a:gd name="connsiteY3" fmla="*/ 5419417 h 5428942"/>
              <a:gd name="connsiteX4" fmla="*/ 0 w 7920070"/>
              <a:gd name="connsiteY4" fmla="*/ 5019401 h 5428942"/>
              <a:gd name="connsiteX5" fmla="*/ 0 w 7920070"/>
              <a:gd name="connsiteY5" fmla="*/ 0 h 5428942"/>
              <a:gd name="connsiteX0" fmla="*/ 0 w 7926387"/>
              <a:gd name="connsiteY0" fmla="*/ 0 h 5419417"/>
              <a:gd name="connsiteX1" fmla="*/ 7920070 w 7926387"/>
              <a:gd name="connsiteY1" fmla="*/ 0 h 5419417"/>
              <a:gd name="connsiteX2" fmla="*/ 7926387 w 7926387"/>
              <a:gd name="connsiteY2" fmla="*/ 5416264 h 5419417"/>
              <a:gd name="connsiteX3" fmla="*/ 685767 w 7926387"/>
              <a:gd name="connsiteY3" fmla="*/ 5419417 h 5419417"/>
              <a:gd name="connsiteX4" fmla="*/ 0 w 7926387"/>
              <a:gd name="connsiteY4" fmla="*/ 5019401 h 5419417"/>
              <a:gd name="connsiteX5" fmla="*/ 0 w 7926387"/>
              <a:gd name="connsiteY5" fmla="*/ 0 h 5419417"/>
              <a:gd name="connsiteX0" fmla="*/ 0 w 7926387"/>
              <a:gd name="connsiteY0" fmla="*/ 0 h 5419417"/>
              <a:gd name="connsiteX1" fmla="*/ 7920070 w 7926387"/>
              <a:gd name="connsiteY1" fmla="*/ 0 h 5419417"/>
              <a:gd name="connsiteX2" fmla="*/ 7926387 w 7926387"/>
              <a:gd name="connsiteY2" fmla="*/ 5416264 h 5419417"/>
              <a:gd name="connsiteX3" fmla="*/ 698467 w 7926387"/>
              <a:gd name="connsiteY3" fmla="*/ 5419417 h 5419417"/>
              <a:gd name="connsiteX4" fmla="*/ 0 w 7926387"/>
              <a:gd name="connsiteY4" fmla="*/ 5019401 h 5419417"/>
              <a:gd name="connsiteX5" fmla="*/ 0 w 7926387"/>
              <a:gd name="connsiteY5" fmla="*/ 0 h 5419417"/>
              <a:gd name="connsiteX0" fmla="*/ 0 w 7926387"/>
              <a:gd name="connsiteY0" fmla="*/ 0 h 5419417"/>
              <a:gd name="connsiteX1" fmla="*/ 7920070 w 7926387"/>
              <a:gd name="connsiteY1" fmla="*/ 0 h 5419417"/>
              <a:gd name="connsiteX2" fmla="*/ 7926387 w 7926387"/>
              <a:gd name="connsiteY2" fmla="*/ 5416264 h 5419417"/>
              <a:gd name="connsiteX3" fmla="*/ 698467 w 7926387"/>
              <a:gd name="connsiteY3" fmla="*/ 5419417 h 5419417"/>
              <a:gd name="connsiteX4" fmla="*/ 164156 w 7926387"/>
              <a:gd name="connsiteY4" fmla="*/ 5038617 h 5419417"/>
              <a:gd name="connsiteX5" fmla="*/ 0 w 7926387"/>
              <a:gd name="connsiteY5" fmla="*/ 0 h 5419417"/>
              <a:gd name="connsiteX0" fmla="*/ 0 w 7926387"/>
              <a:gd name="connsiteY0" fmla="*/ 0 h 5419417"/>
              <a:gd name="connsiteX1" fmla="*/ 7920070 w 7926387"/>
              <a:gd name="connsiteY1" fmla="*/ 0 h 5419417"/>
              <a:gd name="connsiteX2" fmla="*/ 7926387 w 7926387"/>
              <a:gd name="connsiteY2" fmla="*/ 5416264 h 5419417"/>
              <a:gd name="connsiteX3" fmla="*/ 698467 w 7926387"/>
              <a:gd name="connsiteY3" fmla="*/ 5419417 h 5419417"/>
              <a:gd name="connsiteX4" fmla="*/ 24007 w 7926387"/>
              <a:gd name="connsiteY4" fmla="*/ 5000584 h 5419417"/>
              <a:gd name="connsiteX5" fmla="*/ 0 w 7926387"/>
              <a:gd name="connsiteY5" fmla="*/ 0 h 5419417"/>
              <a:gd name="connsiteX0" fmla="*/ 0 w 7926387"/>
              <a:gd name="connsiteY0" fmla="*/ 0 h 5416264"/>
              <a:gd name="connsiteX1" fmla="*/ 7920070 w 7926387"/>
              <a:gd name="connsiteY1" fmla="*/ 0 h 5416264"/>
              <a:gd name="connsiteX2" fmla="*/ 7926387 w 7926387"/>
              <a:gd name="connsiteY2" fmla="*/ 5416264 h 5416264"/>
              <a:gd name="connsiteX3" fmla="*/ 722357 w 7926387"/>
              <a:gd name="connsiteY3" fmla="*/ 5409909 h 5416264"/>
              <a:gd name="connsiteX4" fmla="*/ 24007 w 7926387"/>
              <a:gd name="connsiteY4" fmla="*/ 5000584 h 5416264"/>
              <a:gd name="connsiteX5" fmla="*/ 0 w 7926387"/>
              <a:gd name="connsiteY5" fmla="*/ 0 h 5416264"/>
              <a:gd name="connsiteX0" fmla="*/ 0 w 7926387"/>
              <a:gd name="connsiteY0" fmla="*/ 0 h 5416264"/>
              <a:gd name="connsiteX1" fmla="*/ 7920070 w 7926387"/>
              <a:gd name="connsiteY1" fmla="*/ 0 h 5416264"/>
              <a:gd name="connsiteX2" fmla="*/ 7926387 w 7926387"/>
              <a:gd name="connsiteY2" fmla="*/ 5416264 h 5416264"/>
              <a:gd name="connsiteX3" fmla="*/ 722357 w 7926387"/>
              <a:gd name="connsiteY3" fmla="*/ 5381384 h 5416264"/>
              <a:gd name="connsiteX4" fmla="*/ 24007 w 7926387"/>
              <a:gd name="connsiteY4" fmla="*/ 5000584 h 5416264"/>
              <a:gd name="connsiteX5" fmla="*/ 0 w 7926387"/>
              <a:gd name="connsiteY5" fmla="*/ 0 h 5416264"/>
              <a:gd name="connsiteX0" fmla="*/ 0 w 7926387"/>
              <a:gd name="connsiteY0" fmla="*/ 0 h 5431304"/>
              <a:gd name="connsiteX1" fmla="*/ 7920070 w 7926387"/>
              <a:gd name="connsiteY1" fmla="*/ 0 h 5431304"/>
              <a:gd name="connsiteX2" fmla="*/ 7926387 w 7926387"/>
              <a:gd name="connsiteY2" fmla="*/ 5416264 h 5431304"/>
              <a:gd name="connsiteX3" fmla="*/ 743857 w 7926387"/>
              <a:gd name="connsiteY3" fmla="*/ 5431304 h 5431304"/>
              <a:gd name="connsiteX4" fmla="*/ 24007 w 7926387"/>
              <a:gd name="connsiteY4" fmla="*/ 5000584 h 5431304"/>
              <a:gd name="connsiteX5" fmla="*/ 0 w 7926387"/>
              <a:gd name="connsiteY5" fmla="*/ 0 h 5431304"/>
              <a:gd name="connsiteX0" fmla="*/ 0 w 7926387"/>
              <a:gd name="connsiteY0" fmla="*/ 0 h 5432904"/>
              <a:gd name="connsiteX1" fmla="*/ 7920070 w 7926387"/>
              <a:gd name="connsiteY1" fmla="*/ 0 h 5432904"/>
              <a:gd name="connsiteX2" fmla="*/ 7926387 w 7926387"/>
              <a:gd name="connsiteY2" fmla="*/ 5432904 h 5432904"/>
              <a:gd name="connsiteX3" fmla="*/ 743857 w 7926387"/>
              <a:gd name="connsiteY3" fmla="*/ 5431304 h 5432904"/>
              <a:gd name="connsiteX4" fmla="*/ 24007 w 7926387"/>
              <a:gd name="connsiteY4" fmla="*/ 5000584 h 5432904"/>
              <a:gd name="connsiteX5" fmla="*/ 0 w 7926387"/>
              <a:gd name="connsiteY5" fmla="*/ 0 h 5432904"/>
              <a:gd name="connsiteX0" fmla="*/ 0 w 7926387"/>
              <a:gd name="connsiteY0" fmla="*/ 0 h 5432904"/>
              <a:gd name="connsiteX1" fmla="*/ 7924847 w 7926387"/>
              <a:gd name="connsiteY1" fmla="*/ 0 h 5432904"/>
              <a:gd name="connsiteX2" fmla="*/ 7926387 w 7926387"/>
              <a:gd name="connsiteY2" fmla="*/ 5432904 h 5432904"/>
              <a:gd name="connsiteX3" fmla="*/ 743857 w 7926387"/>
              <a:gd name="connsiteY3" fmla="*/ 5431304 h 5432904"/>
              <a:gd name="connsiteX4" fmla="*/ 24007 w 7926387"/>
              <a:gd name="connsiteY4" fmla="*/ 5000584 h 5432904"/>
              <a:gd name="connsiteX5" fmla="*/ 0 w 7926387"/>
              <a:gd name="connsiteY5" fmla="*/ 0 h 5432904"/>
              <a:gd name="connsiteX0" fmla="*/ 0 w 7902498"/>
              <a:gd name="connsiteY0" fmla="*/ 0 h 5432904"/>
              <a:gd name="connsiteX1" fmla="*/ 7900958 w 7902498"/>
              <a:gd name="connsiteY1" fmla="*/ 0 h 5432904"/>
              <a:gd name="connsiteX2" fmla="*/ 7902498 w 7902498"/>
              <a:gd name="connsiteY2" fmla="*/ 5432904 h 5432904"/>
              <a:gd name="connsiteX3" fmla="*/ 719968 w 7902498"/>
              <a:gd name="connsiteY3" fmla="*/ 5431304 h 5432904"/>
              <a:gd name="connsiteX4" fmla="*/ 118 w 7902498"/>
              <a:gd name="connsiteY4" fmla="*/ 5000584 h 5432904"/>
              <a:gd name="connsiteX5" fmla="*/ 0 w 7902498"/>
              <a:gd name="connsiteY5" fmla="*/ 0 h 5432904"/>
              <a:gd name="connsiteX0" fmla="*/ 0 w 7914442"/>
              <a:gd name="connsiteY0" fmla="*/ 0 h 5432904"/>
              <a:gd name="connsiteX1" fmla="*/ 7912902 w 7914442"/>
              <a:gd name="connsiteY1" fmla="*/ 0 h 5432904"/>
              <a:gd name="connsiteX2" fmla="*/ 7914442 w 7914442"/>
              <a:gd name="connsiteY2" fmla="*/ 5432904 h 5432904"/>
              <a:gd name="connsiteX3" fmla="*/ 731912 w 7914442"/>
              <a:gd name="connsiteY3" fmla="*/ 5431304 h 5432904"/>
              <a:gd name="connsiteX4" fmla="*/ 12062 w 7914442"/>
              <a:gd name="connsiteY4" fmla="*/ 5000584 h 5432904"/>
              <a:gd name="connsiteX5" fmla="*/ 0 w 7914442"/>
              <a:gd name="connsiteY5" fmla="*/ 0 h 5432904"/>
              <a:gd name="connsiteX0" fmla="*/ 0 w 7914442"/>
              <a:gd name="connsiteY0" fmla="*/ 0 h 5432904"/>
              <a:gd name="connsiteX1" fmla="*/ 7912902 w 7914442"/>
              <a:gd name="connsiteY1" fmla="*/ 0 h 5432904"/>
              <a:gd name="connsiteX2" fmla="*/ 7914442 w 7914442"/>
              <a:gd name="connsiteY2" fmla="*/ 5432904 h 5432904"/>
              <a:gd name="connsiteX3" fmla="*/ 731912 w 7914442"/>
              <a:gd name="connsiteY3" fmla="*/ 5431304 h 5432904"/>
              <a:gd name="connsiteX4" fmla="*/ 12062 w 7914442"/>
              <a:gd name="connsiteY4" fmla="*/ 5000584 h 5432904"/>
              <a:gd name="connsiteX5" fmla="*/ 0 w 7914442"/>
              <a:gd name="connsiteY5" fmla="*/ 0 h 5432904"/>
              <a:gd name="connsiteX0" fmla="*/ 0 w 7904886"/>
              <a:gd name="connsiteY0" fmla="*/ 0 h 5432904"/>
              <a:gd name="connsiteX1" fmla="*/ 7903346 w 7904886"/>
              <a:gd name="connsiteY1" fmla="*/ 0 h 5432904"/>
              <a:gd name="connsiteX2" fmla="*/ 7904886 w 7904886"/>
              <a:gd name="connsiteY2" fmla="*/ 5432904 h 5432904"/>
              <a:gd name="connsiteX3" fmla="*/ 722356 w 7904886"/>
              <a:gd name="connsiteY3" fmla="*/ 5431304 h 5432904"/>
              <a:gd name="connsiteX4" fmla="*/ 2506 w 7904886"/>
              <a:gd name="connsiteY4" fmla="*/ 5000584 h 5432904"/>
              <a:gd name="connsiteX5" fmla="*/ 0 w 7904886"/>
              <a:gd name="connsiteY5" fmla="*/ 0 h 5432904"/>
              <a:gd name="connsiteX0" fmla="*/ 0 w 7904886"/>
              <a:gd name="connsiteY0" fmla="*/ 0 h 5432904"/>
              <a:gd name="connsiteX1" fmla="*/ 7903346 w 7904886"/>
              <a:gd name="connsiteY1" fmla="*/ 0 h 5432904"/>
              <a:gd name="connsiteX2" fmla="*/ 7904886 w 7904886"/>
              <a:gd name="connsiteY2" fmla="*/ 5432904 h 5432904"/>
              <a:gd name="connsiteX3" fmla="*/ 722356 w 7904886"/>
              <a:gd name="connsiteY3" fmla="*/ 5431304 h 5432904"/>
              <a:gd name="connsiteX4" fmla="*/ 116 w 7904886"/>
              <a:gd name="connsiteY4" fmla="*/ 5000585 h 5432904"/>
              <a:gd name="connsiteX5" fmla="*/ 0 w 7904886"/>
              <a:gd name="connsiteY5" fmla="*/ 0 h 5432904"/>
              <a:gd name="connsiteX0" fmla="*/ 0 w 7923997"/>
              <a:gd name="connsiteY0" fmla="*/ 0 h 5442412"/>
              <a:gd name="connsiteX1" fmla="*/ 7922457 w 7923997"/>
              <a:gd name="connsiteY1" fmla="*/ 9508 h 5442412"/>
              <a:gd name="connsiteX2" fmla="*/ 7923997 w 7923997"/>
              <a:gd name="connsiteY2" fmla="*/ 5442412 h 5442412"/>
              <a:gd name="connsiteX3" fmla="*/ 741467 w 7923997"/>
              <a:gd name="connsiteY3" fmla="*/ 5440812 h 5442412"/>
              <a:gd name="connsiteX4" fmla="*/ 19227 w 7923997"/>
              <a:gd name="connsiteY4" fmla="*/ 5010093 h 5442412"/>
              <a:gd name="connsiteX5" fmla="*/ 0 w 7923997"/>
              <a:gd name="connsiteY5" fmla="*/ 0 h 5442412"/>
              <a:gd name="connsiteX0" fmla="*/ 9441 w 7904771"/>
              <a:gd name="connsiteY0" fmla="*/ 0 h 5442412"/>
              <a:gd name="connsiteX1" fmla="*/ 7903231 w 7904771"/>
              <a:gd name="connsiteY1" fmla="*/ 9508 h 5442412"/>
              <a:gd name="connsiteX2" fmla="*/ 7904771 w 7904771"/>
              <a:gd name="connsiteY2" fmla="*/ 5442412 h 5442412"/>
              <a:gd name="connsiteX3" fmla="*/ 722241 w 7904771"/>
              <a:gd name="connsiteY3" fmla="*/ 5440812 h 5442412"/>
              <a:gd name="connsiteX4" fmla="*/ 1 w 7904771"/>
              <a:gd name="connsiteY4" fmla="*/ 5010093 h 5442412"/>
              <a:gd name="connsiteX5" fmla="*/ 9441 w 7904771"/>
              <a:gd name="connsiteY5" fmla="*/ 0 h 5442412"/>
              <a:gd name="connsiteX0" fmla="*/ 6256 w 7904771"/>
              <a:gd name="connsiteY0" fmla="*/ 0 h 5436073"/>
              <a:gd name="connsiteX1" fmla="*/ 7903231 w 7904771"/>
              <a:gd name="connsiteY1" fmla="*/ 3169 h 5436073"/>
              <a:gd name="connsiteX2" fmla="*/ 7904771 w 7904771"/>
              <a:gd name="connsiteY2" fmla="*/ 5436073 h 5436073"/>
              <a:gd name="connsiteX3" fmla="*/ 722241 w 7904771"/>
              <a:gd name="connsiteY3" fmla="*/ 5434473 h 5436073"/>
              <a:gd name="connsiteX4" fmla="*/ 1 w 7904771"/>
              <a:gd name="connsiteY4" fmla="*/ 5003754 h 5436073"/>
              <a:gd name="connsiteX5" fmla="*/ 6256 w 7904771"/>
              <a:gd name="connsiteY5" fmla="*/ 0 h 5436073"/>
              <a:gd name="connsiteX0" fmla="*/ 0 w 7904885"/>
              <a:gd name="connsiteY0" fmla="*/ 0 h 5436073"/>
              <a:gd name="connsiteX1" fmla="*/ 7903345 w 7904885"/>
              <a:gd name="connsiteY1" fmla="*/ 3169 h 5436073"/>
              <a:gd name="connsiteX2" fmla="*/ 7904885 w 7904885"/>
              <a:gd name="connsiteY2" fmla="*/ 5436073 h 5436073"/>
              <a:gd name="connsiteX3" fmla="*/ 722355 w 7904885"/>
              <a:gd name="connsiteY3" fmla="*/ 5434473 h 5436073"/>
              <a:gd name="connsiteX4" fmla="*/ 115 w 7904885"/>
              <a:gd name="connsiteY4" fmla="*/ 5003754 h 5436073"/>
              <a:gd name="connsiteX5" fmla="*/ 0 w 7904885"/>
              <a:gd name="connsiteY5" fmla="*/ 0 h 5436073"/>
              <a:gd name="connsiteX0" fmla="*/ 0 w 7904885"/>
              <a:gd name="connsiteY0" fmla="*/ 0 h 5436073"/>
              <a:gd name="connsiteX1" fmla="*/ 7903345 w 7904885"/>
              <a:gd name="connsiteY1" fmla="*/ 3169 h 5436073"/>
              <a:gd name="connsiteX2" fmla="*/ 7904885 w 7904885"/>
              <a:gd name="connsiteY2" fmla="*/ 5436073 h 5436073"/>
              <a:gd name="connsiteX3" fmla="*/ 722355 w 7904885"/>
              <a:gd name="connsiteY3" fmla="*/ 5434473 h 5436073"/>
              <a:gd name="connsiteX4" fmla="*/ 115 w 7904885"/>
              <a:gd name="connsiteY4" fmla="*/ 5003754 h 5436073"/>
              <a:gd name="connsiteX5" fmla="*/ 0 w 7904885"/>
              <a:gd name="connsiteY5" fmla="*/ 0 h 5436073"/>
              <a:gd name="connsiteX0" fmla="*/ 0 w 7904885"/>
              <a:gd name="connsiteY0" fmla="*/ 0 h 5442079"/>
              <a:gd name="connsiteX1" fmla="*/ 7903345 w 7904885"/>
              <a:gd name="connsiteY1" fmla="*/ 3169 h 5442079"/>
              <a:gd name="connsiteX2" fmla="*/ 7904885 w 7904885"/>
              <a:gd name="connsiteY2" fmla="*/ 5436073 h 5442079"/>
              <a:gd name="connsiteX3" fmla="*/ 745272 w 7904885"/>
              <a:gd name="connsiteY3" fmla="*/ 5442079 h 5442079"/>
              <a:gd name="connsiteX4" fmla="*/ 115 w 7904885"/>
              <a:gd name="connsiteY4" fmla="*/ 5003754 h 5442079"/>
              <a:gd name="connsiteX5" fmla="*/ 0 w 7904885"/>
              <a:gd name="connsiteY5" fmla="*/ 0 h 5442079"/>
              <a:gd name="connsiteX0" fmla="*/ 0 w 7904885"/>
              <a:gd name="connsiteY0" fmla="*/ 0 h 5446833"/>
              <a:gd name="connsiteX1" fmla="*/ 7903345 w 7904885"/>
              <a:gd name="connsiteY1" fmla="*/ 3169 h 5446833"/>
              <a:gd name="connsiteX2" fmla="*/ 7904885 w 7904885"/>
              <a:gd name="connsiteY2" fmla="*/ 5436073 h 5446833"/>
              <a:gd name="connsiteX3" fmla="*/ 740497 w 7904885"/>
              <a:gd name="connsiteY3" fmla="*/ 5446833 h 5446833"/>
              <a:gd name="connsiteX4" fmla="*/ 115 w 7904885"/>
              <a:gd name="connsiteY4" fmla="*/ 5003754 h 5446833"/>
              <a:gd name="connsiteX5" fmla="*/ 0 w 7904885"/>
              <a:gd name="connsiteY5" fmla="*/ 0 h 5446833"/>
              <a:gd name="connsiteX0" fmla="*/ 0 w 7904885"/>
              <a:gd name="connsiteY0" fmla="*/ 0 h 5446833"/>
              <a:gd name="connsiteX1" fmla="*/ 7903345 w 7904885"/>
              <a:gd name="connsiteY1" fmla="*/ 3169 h 5446833"/>
              <a:gd name="connsiteX2" fmla="*/ 7904885 w 7904885"/>
              <a:gd name="connsiteY2" fmla="*/ 5436073 h 5446833"/>
              <a:gd name="connsiteX3" fmla="*/ 740497 w 7904885"/>
              <a:gd name="connsiteY3" fmla="*/ 5446833 h 5446833"/>
              <a:gd name="connsiteX4" fmla="*/ 115 w 7904885"/>
              <a:gd name="connsiteY4" fmla="*/ 5003754 h 5446833"/>
              <a:gd name="connsiteX5" fmla="*/ 0 w 7904885"/>
              <a:gd name="connsiteY5" fmla="*/ 0 h 5446833"/>
              <a:gd name="connsiteX0" fmla="*/ 0 w 7904885"/>
              <a:gd name="connsiteY0" fmla="*/ 0 h 5446833"/>
              <a:gd name="connsiteX1" fmla="*/ 7903345 w 7904885"/>
              <a:gd name="connsiteY1" fmla="*/ 3169 h 5446833"/>
              <a:gd name="connsiteX2" fmla="*/ 7904885 w 7904885"/>
              <a:gd name="connsiteY2" fmla="*/ 5440828 h 5446833"/>
              <a:gd name="connsiteX3" fmla="*/ 740497 w 7904885"/>
              <a:gd name="connsiteY3" fmla="*/ 5446833 h 5446833"/>
              <a:gd name="connsiteX4" fmla="*/ 115 w 7904885"/>
              <a:gd name="connsiteY4" fmla="*/ 5003754 h 5446833"/>
              <a:gd name="connsiteX5" fmla="*/ 0 w 7904885"/>
              <a:gd name="connsiteY5" fmla="*/ 0 h 5446833"/>
              <a:gd name="connsiteX0" fmla="*/ 0 w 7904885"/>
              <a:gd name="connsiteY0" fmla="*/ 0 h 5440828"/>
              <a:gd name="connsiteX1" fmla="*/ 7903345 w 7904885"/>
              <a:gd name="connsiteY1" fmla="*/ 3169 h 5440828"/>
              <a:gd name="connsiteX2" fmla="*/ 7904885 w 7904885"/>
              <a:gd name="connsiteY2" fmla="*/ 5440828 h 5440828"/>
              <a:gd name="connsiteX3" fmla="*/ 726175 w 7904885"/>
              <a:gd name="connsiteY3" fmla="*/ 5437325 h 5440828"/>
              <a:gd name="connsiteX4" fmla="*/ 115 w 7904885"/>
              <a:gd name="connsiteY4" fmla="*/ 5003754 h 5440828"/>
              <a:gd name="connsiteX5" fmla="*/ 0 w 7904885"/>
              <a:gd name="connsiteY5" fmla="*/ 0 h 5440828"/>
              <a:gd name="connsiteX0" fmla="*/ 0 w 7904885"/>
              <a:gd name="connsiteY0" fmla="*/ 0 h 5440828"/>
              <a:gd name="connsiteX1" fmla="*/ 7903345 w 7904885"/>
              <a:gd name="connsiteY1" fmla="*/ 3169 h 5440828"/>
              <a:gd name="connsiteX2" fmla="*/ 7904885 w 7904885"/>
              <a:gd name="connsiteY2" fmla="*/ 5440828 h 5440828"/>
              <a:gd name="connsiteX3" fmla="*/ 695142 w 7904885"/>
              <a:gd name="connsiteY3" fmla="*/ 5434947 h 5440828"/>
              <a:gd name="connsiteX4" fmla="*/ 115 w 7904885"/>
              <a:gd name="connsiteY4" fmla="*/ 5003754 h 5440828"/>
              <a:gd name="connsiteX5" fmla="*/ 0 w 7904885"/>
              <a:gd name="connsiteY5" fmla="*/ 0 h 5440828"/>
              <a:gd name="connsiteX0" fmla="*/ 0 w 7904885"/>
              <a:gd name="connsiteY0" fmla="*/ 0 h 5444456"/>
              <a:gd name="connsiteX1" fmla="*/ 7903345 w 7904885"/>
              <a:gd name="connsiteY1" fmla="*/ 3169 h 5444456"/>
              <a:gd name="connsiteX2" fmla="*/ 7904885 w 7904885"/>
              <a:gd name="connsiteY2" fmla="*/ 5440828 h 5444456"/>
              <a:gd name="connsiteX3" fmla="*/ 709465 w 7904885"/>
              <a:gd name="connsiteY3" fmla="*/ 5444456 h 5444456"/>
              <a:gd name="connsiteX4" fmla="*/ 115 w 7904885"/>
              <a:gd name="connsiteY4" fmla="*/ 5003754 h 5444456"/>
              <a:gd name="connsiteX5" fmla="*/ 0 w 7904885"/>
              <a:gd name="connsiteY5" fmla="*/ 0 h 5444456"/>
              <a:gd name="connsiteX0" fmla="*/ 0 w 7919208"/>
              <a:gd name="connsiteY0" fmla="*/ 0 h 5455090"/>
              <a:gd name="connsiteX1" fmla="*/ 7903345 w 7919208"/>
              <a:gd name="connsiteY1" fmla="*/ 3169 h 5455090"/>
              <a:gd name="connsiteX2" fmla="*/ 7919208 w 7919208"/>
              <a:gd name="connsiteY2" fmla="*/ 5455090 h 5455090"/>
              <a:gd name="connsiteX3" fmla="*/ 709465 w 7919208"/>
              <a:gd name="connsiteY3" fmla="*/ 5444456 h 5455090"/>
              <a:gd name="connsiteX4" fmla="*/ 115 w 7919208"/>
              <a:gd name="connsiteY4" fmla="*/ 5003754 h 5455090"/>
              <a:gd name="connsiteX5" fmla="*/ 0 w 7919208"/>
              <a:gd name="connsiteY5" fmla="*/ 0 h 5455090"/>
              <a:gd name="connsiteX0" fmla="*/ 0 w 7919208"/>
              <a:gd name="connsiteY0" fmla="*/ 0 h 5455090"/>
              <a:gd name="connsiteX1" fmla="*/ 7903345 w 7919208"/>
              <a:gd name="connsiteY1" fmla="*/ 3169 h 5455090"/>
              <a:gd name="connsiteX2" fmla="*/ 7919208 w 7919208"/>
              <a:gd name="connsiteY2" fmla="*/ 5455090 h 5455090"/>
              <a:gd name="connsiteX3" fmla="*/ 709465 w 7919208"/>
              <a:gd name="connsiteY3" fmla="*/ 5444456 h 5455090"/>
              <a:gd name="connsiteX4" fmla="*/ 115 w 7919208"/>
              <a:gd name="connsiteY4" fmla="*/ 5003754 h 5455090"/>
              <a:gd name="connsiteX5" fmla="*/ 0 w 7919208"/>
              <a:gd name="connsiteY5" fmla="*/ 0 h 5455090"/>
              <a:gd name="connsiteX0" fmla="*/ 0 w 7919208"/>
              <a:gd name="connsiteY0" fmla="*/ 0 h 5455090"/>
              <a:gd name="connsiteX1" fmla="*/ 7903345 w 7919208"/>
              <a:gd name="connsiteY1" fmla="*/ 3169 h 5455090"/>
              <a:gd name="connsiteX2" fmla="*/ 7919208 w 7919208"/>
              <a:gd name="connsiteY2" fmla="*/ 5455090 h 5455090"/>
              <a:gd name="connsiteX3" fmla="*/ 709465 w 7919208"/>
              <a:gd name="connsiteY3" fmla="*/ 5444456 h 5455090"/>
              <a:gd name="connsiteX4" fmla="*/ 115 w 7919208"/>
              <a:gd name="connsiteY4" fmla="*/ 5003754 h 5455090"/>
              <a:gd name="connsiteX5" fmla="*/ 0 w 7919208"/>
              <a:gd name="connsiteY5" fmla="*/ 0 h 5455090"/>
              <a:gd name="connsiteX0" fmla="*/ 0 w 7919208"/>
              <a:gd name="connsiteY0" fmla="*/ 0 h 5455090"/>
              <a:gd name="connsiteX1" fmla="*/ 7903345 w 7919208"/>
              <a:gd name="connsiteY1" fmla="*/ 3169 h 5455090"/>
              <a:gd name="connsiteX2" fmla="*/ 7919208 w 7919208"/>
              <a:gd name="connsiteY2" fmla="*/ 5455090 h 5455090"/>
              <a:gd name="connsiteX3" fmla="*/ 709465 w 7919208"/>
              <a:gd name="connsiteY3" fmla="*/ 5444456 h 5455090"/>
              <a:gd name="connsiteX4" fmla="*/ 115 w 7919208"/>
              <a:gd name="connsiteY4" fmla="*/ 5003754 h 5455090"/>
              <a:gd name="connsiteX5" fmla="*/ 0 w 7919208"/>
              <a:gd name="connsiteY5" fmla="*/ 0 h 5455090"/>
              <a:gd name="connsiteX0" fmla="*/ 0 w 7919208"/>
              <a:gd name="connsiteY0" fmla="*/ 0 h 5455090"/>
              <a:gd name="connsiteX1" fmla="*/ 7903345 w 7919208"/>
              <a:gd name="connsiteY1" fmla="*/ 3169 h 5455090"/>
              <a:gd name="connsiteX2" fmla="*/ 7919208 w 7919208"/>
              <a:gd name="connsiteY2" fmla="*/ 5455090 h 5455090"/>
              <a:gd name="connsiteX3" fmla="*/ 709465 w 7919208"/>
              <a:gd name="connsiteY3" fmla="*/ 5444456 h 5455090"/>
              <a:gd name="connsiteX4" fmla="*/ 115 w 7919208"/>
              <a:gd name="connsiteY4" fmla="*/ 5003754 h 5455090"/>
              <a:gd name="connsiteX5" fmla="*/ 0 w 7919208"/>
              <a:gd name="connsiteY5" fmla="*/ 0 h 5455090"/>
              <a:gd name="connsiteX0" fmla="*/ 0 w 7919208"/>
              <a:gd name="connsiteY0" fmla="*/ 0 h 5455090"/>
              <a:gd name="connsiteX1" fmla="*/ 7903345 w 7919208"/>
              <a:gd name="connsiteY1" fmla="*/ 3169 h 5455090"/>
              <a:gd name="connsiteX2" fmla="*/ 7919208 w 7919208"/>
              <a:gd name="connsiteY2" fmla="*/ 5455090 h 5455090"/>
              <a:gd name="connsiteX3" fmla="*/ 723788 w 7919208"/>
              <a:gd name="connsiteY3" fmla="*/ 5453965 h 5455090"/>
              <a:gd name="connsiteX4" fmla="*/ 115 w 7919208"/>
              <a:gd name="connsiteY4" fmla="*/ 5003754 h 5455090"/>
              <a:gd name="connsiteX5" fmla="*/ 0 w 7919208"/>
              <a:gd name="connsiteY5" fmla="*/ 0 h 5455090"/>
              <a:gd name="connsiteX0" fmla="*/ 0 w 7919208"/>
              <a:gd name="connsiteY0" fmla="*/ 0 h 5455090"/>
              <a:gd name="connsiteX1" fmla="*/ 7903345 w 7919208"/>
              <a:gd name="connsiteY1" fmla="*/ 3169 h 5455090"/>
              <a:gd name="connsiteX2" fmla="*/ 7919208 w 7919208"/>
              <a:gd name="connsiteY2" fmla="*/ 5455090 h 5455090"/>
              <a:gd name="connsiteX3" fmla="*/ 723788 w 7919208"/>
              <a:gd name="connsiteY3" fmla="*/ 5453965 h 5455090"/>
              <a:gd name="connsiteX4" fmla="*/ 115 w 7919208"/>
              <a:gd name="connsiteY4" fmla="*/ 5003754 h 5455090"/>
              <a:gd name="connsiteX5" fmla="*/ 0 w 7919208"/>
              <a:gd name="connsiteY5" fmla="*/ 0 h 5455090"/>
              <a:gd name="connsiteX0" fmla="*/ 4660 w 7923868"/>
              <a:gd name="connsiteY0" fmla="*/ 0 h 5455090"/>
              <a:gd name="connsiteX1" fmla="*/ 7908005 w 7923868"/>
              <a:gd name="connsiteY1" fmla="*/ 3169 h 5455090"/>
              <a:gd name="connsiteX2" fmla="*/ 7923868 w 7923868"/>
              <a:gd name="connsiteY2" fmla="*/ 5455090 h 5455090"/>
              <a:gd name="connsiteX3" fmla="*/ 728448 w 7923868"/>
              <a:gd name="connsiteY3" fmla="*/ 5453965 h 5455090"/>
              <a:gd name="connsiteX4" fmla="*/ 0 w 7923868"/>
              <a:gd name="connsiteY4" fmla="*/ 5032279 h 5455090"/>
              <a:gd name="connsiteX5" fmla="*/ 4660 w 7923868"/>
              <a:gd name="connsiteY5" fmla="*/ 0 h 5455090"/>
              <a:gd name="connsiteX0" fmla="*/ 4660 w 7923868"/>
              <a:gd name="connsiteY0" fmla="*/ 0 h 5455090"/>
              <a:gd name="connsiteX1" fmla="*/ 7908005 w 7923868"/>
              <a:gd name="connsiteY1" fmla="*/ 3169 h 5455090"/>
              <a:gd name="connsiteX2" fmla="*/ 7923868 w 7923868"/>
              <a:gd name="connsiteY2" fmla="*/ 5455090 h 5455090"/>
              <a:gd name="connsiteX3" fmla="*/ 728448 w 7923868"/>
              <a:gd name="connsiteY3" fmla="*/ 5453965 h 5455090"/>
              <a:gd name="connsiteX4" fmla="*/ 0 w 7923868"/>
              <a:gd name="connsiteY4" fmla="*/ 5032279 h 5455090"/>
              <a:gd name="connsiteX5" fmla="*/ 4660 w 7923868"/>
              <a:gd name="connsiteY5" fmla="*/ 0 h 5455090"/>
              <a:gd name="connsiteX0" fmla="*/ 4660 w 7923868"/>
              <a:gd name="connsiteY0" fmla="*/ 0 h 5455090"/>
              <a:gd name="connsiteX1" fmla="*/ 7908005 w 7923868"/>
              <a:gd name="connsiteY1" fmla="*/ 3169 h 5455090"/>
              <a:gd name="connsiteX2" fmla="*/ 7923868 w 7923868"/>
              <a:gd name="connsiteY2" fmla="*/ 5455090 h 5455090"/>
              <a:gd name="connsiteX3" fmla="*/ 728448 w 7923868"/>
              <a:gd name="connsiteY3" fmla="*/ 5453965 h 5455090"/>
              <a:gd name="connsiteX4" fmla="*/ 0 w 7923868"/>
              <a:gd name="connsiteY4" fmla="*/ 5032279 h 5455090"/>
              <a:gd name="connsiteX5" fmla="*/ 4660 w 7923868"/>
              <a:gd name="connsiteY5" fmla="*/ 0 h 5455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3868" h="5455090">
                <a:moveTo>
                  <a:pt x="4660" y="0"/>
                </a:moveTo>
                <a:lnTo>
                  <a:pt x="7908005" y="3169"/>
                </a:lnTo>
                <a:cubicBezTo>
                  <a:pt x="7907994" y="1812816"/>
                  <a:pt x="7915936" y="2729129"/>
                  <a:pt x="7923868" y="5455090"/>
                </a:cubicBezTo>
                <a:lnTo>
                  <a:pt x="728448" y="5453965"/>
                </a:lnTo>
                <a:lnTo>
                  <a:pt x="0" y="5032279"/>
                </a:lnTo>
                <a:cubicBezTo>
                  <a:pt x="-39" y="3365418"/>
                  <a:pt x="5495" y="1549592"/>
                  <a:pt x="4660" y="0"/>
                </a:cubicBezTo>
                <a:close/>
              </a:path>
            </a:pathLst>
          </a:custGeom>
          <a:solidFill>
            <a:schemeClr val="tx2">
              <a:lumMod val="20000"/>
              <a:lumOff val="80000"/>
            </a:schemeClr>
          </a:solidFill>
        </p:spPr>
        <p:txBody>
          <a:bodyPr anchor="ctr"/>
          <a:lstStyle>
            <a:lvl1pPr marL="0" indent="0" algn="ctr">
              <a:buNone/>
              <a:tabLst>
                <a:tab pos="3048000" algn="l"/>
              </a:tabLst>
              <a:defRPr>
                <a:solidFill>
                  <a:schemeClr val="accent1"/>
                </a:solidFill>
              </a:defRPr>
            </a:lvl1pPr>
          </a:lstStyle>
          <a:p>
            <a:endParaRPr lang="en-AU" dirty="0"/>
          </a:p>
        </p:txBody>
      </p:sp>
      <p:sp>
        <p:nvSpPr>
          <p:cNvPr id="2" name="Title 1">
            <a:extLst>
              <a:ext uri="{FF2B5EF4-FFF2-40B4-BE49-F238E27FC236}">
                <a16:creationId xmlns:a16="http://schemas.microsoft.com/office/drawing/2014/main" id="{FEDE9022-4E91-4AE1-9B32-52DF7FA0F1BB}"/>
              </a:ext>
            </a:extLst>
          </p:cNvPr>
          <p:cNvSpPr>
            <a:spLocks noGrp="1"/>
          </p:cNvSpPr>
          <p:nvPr>
            <p:ph type="ctrTitle" hasCustomPrompt="1"/>
          </p:nvPr>
        </p:nvSpPr>
        <p:spPr>
          <a:xfrm>
            <a:off x="520700" y="762000"/>
            <a:ext cx="3263900" cy="3581400"/>
          </a:xfrm>
          <a:prstGeom prst="rect">
            <a:avLst/>
          </a:prstGeom>
        </p:spPr>
        <p:txBody>
          <a:bodyPr anchor="ctr">
            <a:normAutofit/>
          </a:bodyPr>
          <a:lstStyle>
            <a:lvl1pPr algn="l">
              <a:defRPr sz="5400"/>
            </a:lvl1pPr>
          </a:lstStyle>
          <a:p>
            <a:r>
              <a:rPr lang="en-US" dirty="0"/>
              <a:t>Divider Title</a:t>
            </a:r>
            <a:endParaRPr lang="en-AU" dirty="0"/>
          </a:p>
        </p:txBody>
      </p:sp>
      <p:sp>
        <p:nvSpPr>
          <p:cNvPr id="3" name="Footer Placeholder 2"/>
          <p:cNvSpPr>
            <a:spLocks noGrp="1"/>
          </p:cNvSpPr>
          <p:nvPr>
            <p:ph type="ftr" sz="quarter" idx="11"/>
          </p:nvPr>
        </p:nvSpPr>
        <p:spPr/>
        <p:txBody>
          <a:bodyPr/>
          <a:lstStyle/>
          <a:p>
            <a:r>
              <a:rPr lang="en-AU"/>
              <a:t>Practical ML On Graphs</a:t>
            </a:r>
            <a:endParaRPr lang="en-AU" dirty="0"/>
          </a:p>
        </p:txBody>
      </p:sp>
      <p:sp>
        <p:nvSpPr>
          <p:cNvPr id="4" name="Slide Number Placeholder 3"/>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Tree>
    <p:extLst>
      <p:ext uri="{BB962C8B-B14F-4D97-AF65-F5344CB8AC3E}">
        <p14:creationId xmlns:p14="http://schemas.microsoft.com/office/powerpoint/2010/main" val="3783148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ta61 Divider Slid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E9022-4E91-4AE1-9B32-52DF7FA0F1BB}"/>
              </a:ext>
            </a:extLst>
          </p:cNvPr>
          <p:cNvSpPr>
            <a:spLocks noGrp="1"/>
          </p:cNvSpPr>
          <p:nvPr>
            <p:ph type="ctrTitle" hasCustomPrompt="1"/>
          </p:nvPr>
        </p:nvSpPr>
        <p:spPr>
          <a:xfrm>
            <a:off x="520700" y="1112520"/>
            <a:ext cx="5339079" cy="4137660"/>
          </a:xfrm>
          <a:prstGeom prst="rect">
            <a:avLst/>
          </a:prstGeom>
        </p:spPr>
        <p:txBody>
          <a:bodyPr anchor="ctr">
            <a:normAutofit/>
          </a:bodyPr>
          <a:lstStyle>
            <a:lvl1pPr algn="l">
              <a:defRPr sz="5400"/>
            </a:lvl1pPr>
          </a:lstStyle>
          <a:p>
            <a:r>
              <a:rPr lang="en-US" dirty="0"/>
              <a:t>Divider Title </a:t>
            </a:r>
            <a:endParaRPr lang="en-AU" dirty="0"/>
          </a:p>
        </p:txBody>
      </p:sp>
      <p:sp>
        <p:nvSpPr>
          <p:cNvPr id="3" name="Footer Placeholder 2"/>
          <p:cNvSpPr>
            <a:spLocks noGrp="1"/>
          </p:cNvSpPr>
          <p:nvPr>
            <p:ph type="ftr" sz="quarter" idx="11"/>
          </p:nvPr>
        </p:nvSpPr>
        <p:spPr/>
        <p:txBody>
          <a:bodyPr/>
          <a:lstStyle/>
          <a:p>
            <a:r>
              <a:rPr lang="en-AU"/>
              <a:t>Practical ML On Graphs</a:t>
            </a:r>
            <a:endParaRPr lang="en-AU" dirty="0"/>
          </a:p>
        </p:txBody>
      </p:sp>
      <p:sp>
        <p:nvSpPr>
          <p:cNvPr id="4" name="Slide Number Placeholder 3"/>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51288" b="26556"/>
          <a:stretch/>
        </p:blipFill>
        <p:spPr>
          <a:xfrm>
            <a:off x="6256020" y="0"/>
            <a:ext cx="5935980" cy="5036820"/>
          </a:xfrm>
          <a:prstGeom prst="rect">
            <a:avLst/>
          </a:prstGeom>
        </p:spPr>
      </p:pic>
    </p:spTree>
    <p:extLst>
      <p:ext uri="{BB962C8B-B14F-4D97-AF65-F5344CB8AC3E}">
        <p14:creationId xmlns:p14="http://schemas.microsoft.com/office/powerpoint/2010/main" val="955765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78372" y="1268415"/>
            <a:ext cx="11281833" cy="4572855"/>
          </a:xfrm>
          <a:prstGeom prst="rect">
            <a:avLst/>
          </a:prstGeo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1"/>
          </p:nvPr>
        </p:nvSpPr>
        <p:spPr/>
        <p:txBody>
          <a:bodyPr/>
          <a:lstStyle/>
          <a:p>
            <a:r>
              <a:rPr lang="en-AU"/>
              <a:t>Practical ML On Graphs</a:t>
            </a:r>
          </a:p>
        </p:txBody>
      </p:sp>
      <p:sp>
        <p:nvSpPr>
          <p:cNvPr id="6" name="Text Placeholder 7"/>
          <p:cNvSpPr>
            <a:spLocks noGrp="1"/>
          </p:cNvSpPr>
          <p:nvPr>
            <p:ph type="body" sz="quarter" idx="13" hasCustomPrompt="1"/>
          </p:nvPr>
        </p:nvSpPr>
        <p:spPr>
          <a:xfrm>
            <a:off x="480484" y="270000"/>
            <a:ext cx="11280000" cy="853200"/>
          </a:xfrm>
          <a:prstGeom prst="rect">
            <a:avLst/>
          </a:prstGeom>
        </p:spPr>
        <p:txBody>
          <a:bodyPr>
            <a:normAutofit/>
          </a:bodyPr>
          <a:lstStyle>
            <a:lvl1pPr marL="0" indent="0">
              <a:lnSpc>
                <a:spcPct val="100000"/>
              </a:lnSpc>
              <a:spcBef>
                <a:spcPts val="0"/>
              </a:spcBef>
              <a:spcAft>
                <a:spcPts val="0"/>
              </a:spcAft>
              <a:buNone/>
              <a:defRPr sz="3733" b="1">
                <a:solidFill>
                  <a:schemeClr val="tx1"/>
                </a:solidFill>
              </a:defRPr>
            </a:lvl1pPr>
            <a:lvl2pPr marL="0" indent="0">
              <a:lnSpc>
                <a:spcPct val="80000"/>
              </a:lnSpc>
              <a:spcBef>
                <a:spcPts val="0"/>
              </a:spcBef>
              <a:buNone/>
              <a:defRPr sz="2933" b="1">
                <a:solidFill>
                  <a:schemeClr val="accent1"/>
                </a:solidFill>
              </a:defRPr>
            </a:lvl2pPr>
            <a:lvl3pPr>
              <a:buNone/>
              <a:defRPr sz="3733">
                <a:solidFill>
                  <a:srgbClr val="00A9CE"/>
                </a:solidFill>
              </a:defRPr>
            </a:lvl3pPr>
            <a:lvl4pPr>
              <a:buNone/>
              <a:defRPr sz="3733">
                <a:solidFill>
                  <a:srgbClr val="00A9CE"/>
                </a:solidFill>
              </a:defRPr>
            </a:lvl4pPr>
            <a:lvl5pPr>
              <a:buNone/>
              <a:defRPr sz="3733">
                <a:solidFill>
                  <a:srgbClr val="00A9CE"/>
                </a:solidFill>
              </a:defRPr>
            </a:lvl5pPr>
          </a:lstStyle>
          <a:p>
            <a:pPr lvl="0"/>
            <a:r>
              <a:rPr lang="en-US" dirty="0"/>
              <a:t>Click to edit Master title style</a:t>
            </a:r>
          </a:p>
          <a:p>
            <a:pPr lvl="1"/>
            <a:r>
              <a:rPr lang="en-US" dirty="0"/>
              <a:t>Second level</a:t>
            </a:r>
          </a:p>
        </p:txBody>
      </p:sp>
      <p:sp>
        <p:nvSpPr>
          <p:cNvPr id="8" name="Slide Number Placeholder 17"/>
          <p:cNvSpPr>
            <a:spLocks noGrp="1"/>
          </p:cNvSpPr>
          <p:nvPr>
            <p:ph type="sldNum" sz="quarter" idx="4"/>
          </p:nvPr>
        </p:nvSpPr>
        <p:spPr>
          <a:xfrm>
            <a:off x="440269" y="6504333"/>
            <a:ext cx="385052" cy="127347"/>
          </a:xfrm>
          <a:prstGeom prst="rect">
            <a:avLst/>
          </a:prstGeom>
        </p:spPr>
        <p:txBody>
          <a:bodyPr vert="horz" lIns="0" tIns="0" rIns="0" bIns="0" rtlCol="0" anchor="ctr"/>
          <a:lstStyle>
            <a:lvl1pPr algn="r">
              <a:defRPr sz="1200">
                <a:solidFill>
                  <a:schemeClr val="bg1"/>
                </a:solidFill>
              </a:defRPr>
            </a:lvl1p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9619521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heme" Target="../theme/theme2.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image" Target="../media/image10.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heme" Target="../theme/theme3.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9" Type="http://schemas.openxmlformats.org/officeDocument/2006/relationships/image" Target="../media/image10.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image" Target="../media/image1.png"/><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theme" Target="../theme/theme5.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image" Target="../media/image5.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21" Type="http://schemas.openxmlformats.org/officeDocument/2006/relationships/image" Target="../media/image1.png"/><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theme" Target="../theme/theme6.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 y="-6095"/>
            <a:ext cx="12191998" cy="6861386"/>
          </a:xfrm>
          <a:prstGeom prst="rect">
            <a:avLst/>
          </a:prstGeom>
        </p:spPr>
      </p:pic>
      <p:pic>
        <p:nvPicPr>
          <p:cNvPr id="5" name="Picture 4"/>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1"/>
            <a:ext cx="12192000" cy="6861387"/>
          </a:xfrm>
          <a:prstGeom prst="rect">
            <a:avLst/>
          </a:prstGeom>
        </p:spPr>
      </p:pic>
      <p:pic>
        <p:nvPicPr>
          <p:cNvPr id="2" name="Picture 1"/>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454837" y="605162"/>
            <a:ext cx="3285891" cy="1549231"/>
          </a:xfrm>
          <a:prstGeom prst="rect">
            <a:avLst/>
          </a:prstGeom>
        </p:spPr>
      </p:pic>
    </p:spTree>
    <p:extLst>
      <p:ext uri="{BB962C8B-B14F-4D97-AF65-F5344CB8AC3E}">
        <p14:creationId xmlns:p14="http://schemas.microsoft.com/office/powerpoint/2010/main" val="3666673227"/>
      </p:ext>
    </p:extLst>
  </p:cSld>
  <p:clrMap bg1="lt1" tx1="dk1" bg2="lt2" tx2="dk2" accent1="accent1" accent2="accent2" accent3="accent3" accent4="accent4" accent5="accent5" accent6="accent6" hlink="hlink" folHlink="folHlink"/>
  <p:sldLayoutIdLst>
    <p:sldLayoutId id="2147483662" r:id="rId1"/>
    <p:sldLayoutId id="2147483750" r:id="rId2"/>
    <p:sldLayoutId id="2147483790" r:id="rId3"/>
    <p:sldLayoutId id="2147483791" r:id="rId4"/>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bg1"/>
          </a:solidFill>
          <a:latin typeface="+mn-lt"/>
          <a:ea typeface="+mn-ea"/>
          <a:cs typeface="+mn-cs"/>
        </a:defRPr>
      </a:lvl1pPr>
      <a:lvl2pPr marL="266700" indent="-266700" algn="l" defTabSz="914400" rtl="0" eaLnBrk="1" latinLnBrk="0" hangingPunct="1">
        <a:lnSpc>
          <a:spcPct val="90000"/>
        </a:lnSpc>
        <a:spcBef>
          <a:spcPts val="500"/>
        </a:spcBef>
        <a:buClr>
          <a:schemeClr val="accent1"/>
        </a:buClr>
        <a:buFont typeface="TheSansB W3 Light" panose="020B0302050302020203" pitchFamily="34" charset="0"/>
        <a:buChar char="-"/>
        <a:defRPr sz="1600" kern="1200">
          <a:solidFill>
            <a:schemeClr val="bg1"/>
          </a:solidFill>
          <a:latin typeface="+mn-lt"/>
          <a:ea typeface="+mn-ea"/>
          <a:cs typeface="+mn-cs"/>
        </a:defRPr>
      </a:lvl2pPr>
      <a:lvl3pPr marL="723900" indent="-2794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bg1"/>
          </a:solidFill>
          <a:latin typeface="+mn-lt"/>
          <a:ea typeface="+mn-ea"/>
          <a:cs typeface="+mn-cs"/>
        </a:defRPr>
      </a:lvl3pPr>
      <a:lvl4pPr marL="990600" indent="-2667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2" y="0"/>
            <a:ext cx="12191998" cy="6861386"/>
          </a:xfrm>
          <a:prstGeom prst="rect">
            <a:avLst/>
          </a:prstGeom>
        </p:spPr>
      </p:pic>
      <p:sp>
        <p:nvSpPr>
          <p:cNvPr id="9" name="Freeform 5"/>
          <p:cNvSpPr>
            <a:spLocks/>
          </p:cNvSpPr>
          <p:nvPr userDrawn="1"/>
        </p:nvSpPr>
        <p:spPr bwMode="auto">
          <a:xfrm>
            <a:off x="2" y="6356352"/>
            <a:ext cx="10058398" cy="501648"/>
          </a:xfrm>
          <a:custGeom>
            <a:avLst/>
            <a:gdLst>
              <a:gd name="T0" fmla="*/ 0 w 5580"/>
              <a:gd name="T1" fmla="*/ 0 h 290"/>
              <a:gd name="T2" fmla="*/ 0 w 5580"/>
              <a:gd name="T3" fmla="*/ 290 h 290"/>
              <a:gd name="T4" fmla="*/ 5580 w 5580"/>
              <a:gd name="T5" fmla="*/ 290 h 290"/>
              <a:gd name="T6" fmla="*/ 5246 w 5580"/>
              <a:gd name="T7" fmla="*/ 0 h 290"/>
              <a:gd name="T8" fmla="*/ 0 w 5580"/>
              <a:gd name="T9" fmla="*/ 0 h 290"/>
            </a:gdLst>
            <a:ahLst/>
            <a:cxnLst>
              <a:cxn ang="0">
                <a:pos x="T0" y="T1"/>
              </a:cxn>
              <a:cxn ang="0">
                <a:pos x="T2" y="T3"/>
              </a:cxn>
              <a:cxn ang="0">
                <a:pos x="T4" y="T5"/>
              </a:cxn>
              <a:cxn ang="0">
                <a:pos x="T6" y="T7"/>
              </a:cxn>
              <a:cxn ang="0">
                <a:pos x="T8" y="T9"/>
              </a:cxn>
            </a:cxnLst>
            <a:rect l="0" t="0" r="r" b="b"/>
            <a:pathLst>
              <a:path w="5580" h="290">
                <a:moveTo>
                  <a:pt x="0" y="0"/>
                </a:moveTo>
                <a:lnTo>
                  <a:pt x="0" y="290"/>
                </a:lnTo>
                <a:lnTo>
                  <a:pt x="5580" y="290"/>
                </a:lnTo>
                <a:lnTo>
                  <a:pt x="5246" y="0"/>
                </a:lnTo>
                <a:lnTo>
                  <a:pt x="0" y="0"/>
                </a:lnTo>
                <a:close/>
              </a:path>
            </a:pathLst>
          </a:custGeom>
          <a:solidFill>
            <a:srgbClr val="30B787"/>
          </a:solidFill>
          <a:ln>
            <a:noFill/>
          </a:ln>
        </p:spPr>
        <p:txBody>
          <a:bodyPr vert="horz" wrap="square" lIns="91440" tIns="45720" rIns="91440" bIns="45720" numCol="1" anchor="t" anchorCtr="0" compatLnSpc="1">
            <a:prstTxWarp prst="textNoShape">
              <a:avLst/>
            </a:prstTxWarp>
          </a:bodyPr>
          <a:lstStyle/>
          <a:p>
            <a:endParaRPr lang="en-AU"/>
          </a:p>
        </p:txBody>
      </p:sp>
      <p:pic>
        <p:nvPicPr>
          <p:cNvPr id="11" name="Picture 10"/>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486142" y="6013110"/>
            <a:ext cx="1260000" cy="594066"/>
          </a:xfrm>
          <a:prstGeom prst="rect">
            <a:avLst/>
          </a:prstGeom>
        </p:spPr>
      </p:pic>
      <p:sp>
        <p:nvSpPr>
          <p:cNvPr id="12" name="Footer Placeholder 4">
            <a:extLst>
              <a:ext uri="{FF2B5EF4-FFF2-40B4-BE49-F238E27FC236}">
                <a16:creationId xmlns:a16="http://schemas.microsoft.com/office/drawing/2014/main" id="{7DD5884C-935B-42A3-AD08-00AB15F64201}"/>
              </a:ext>
            </a:extLst>
          </p:cNvPr>
          <p:cNvSpPr>
            <a:spLocks noGrp="1"/>
          </p:cNvSpPr>
          <p:nvPr>
            <p:ph type="ftr" sz="quarter" idx="3"/>
          </p:nvPr>
        </p:nvSpPr>
        <p:spPr>
          <a:xfrm>
            <a:off x="948517" y="6442615"/>
            <a:ext cx="7497214" cy="365125"/>
          </a:xfrm>
          <a:prstGeom prst="rect">
            <a:avLst/>
          </a:prstGeom>
        </p:spPr>
        <p:txBody>
          <a:bodyPr vert="horz" lIns="91440" tIns="45720" rIns="91440" bIns="45720" rtlCol="0" anchor="ctr"/>
          <a:lstStyle>
            <a:lvl1pPr algn="l">
              <a:defRPr sz="1100">
                <a:solidFill>
                  <a:schemeClr val="bg1"/>
                </a:solidFill>
              </a:defRPr>
            </a:lvl1pPr>
          </a:lstStyle>
          <a:p>
            <a:r>
              <a:rPr lang="en-AU"/>
              <a:t>Practical ML On Graphs</a:t>
            </a:r>
            <a:endParaRPr lang="en-AU" dirty="0"/>
          </a:p>
        </p:txBody>
      </p:sp>
      <p:sp>
        <p:nvSpPr>
          <p:cNvPr id="13" name="Slide Number Placeholder 1">
            <a:extLst>
              <a:ext uri="{FF2B5EF4-FFF2-40B4-BE49-F238E27FC236}">
                <a16:creationId xmlns:a16="http://schemas.microsoft.com/office/drawing/2014/main" id="{3EF6EE93-8D3A-4B5A-A7D5-5501B7892060}"/>
              </a:ext>
            </a:extLst>
          </p:cNvPr>
          <p:cNvSpPr>
            <a:spLocks noGrp="1"/>
          </p:cNvSpPr>
          <p:nvPr>
            <p:ph type="sldNum" sz="quarter" idx="4"/>
          </p:nvPr>
        </p:nvSpPr>
        <p:spPr>
          <a:xfrm>
            <a:off x="558800" y="6442615"/>
            <a:ext cx="529680" cy="365125"/>
          </a:xfrm>
          <a:prstGeom prst="rect">
            <a:avLst/>
          </a:prstGeom>
        </p:spPr>
        <p:txBody>
          <a:bodyPr vert="horz" lIns="91440" tIns="45720" rIns="91440" bIns="45720" rtlCol="0" anchor="ctr"/>
          <a:lstStyle>
            <a:lvl1pPr>
              <a:defRPr lang="en-AU" sz="1100" smtClean="0">
                <a:solidFill>
                  <a:schemeClr val="bg1"/>
                </a:solidFill>
              </a:defRPr>
            </a:lvl1pPr>
          </a:lstStyle>
          <a:p>
            <a:fld id="{FFF7CBAA-22EA-41CE-9725-C57ED0CEBC27}" type="slidenum">
              <a:rPr lang="en-AU" smtClean="0"/>
              <a:pPr/>
              <a:t>‹#›</a:t>
            </a:fld>
            <a:r>
              <a:rPr lang="en-AU" dirty="0"/>
              <a:t>  |</a:t>
            </a:r>
          </a:p>
        </p:txBody>
      </p:sp>
    </p:spTree>
    <p:extLst>
      <p:ext uri="{BB962C8B-B14F-4D97-AF65-F5344CB8AC3E}">
        <p14:creationId xmlns:p14="http://schemas.microsoft.com/office/powerpoint/2010/main" val="1461580639"/>
      </p:ext>
    </p:extLst>
  </p:cSld>
  <p:clrMap bg1="lt1" tx1="dk1" bg2="lt2" tx2="dk2" accent1="accent1" accent2="accent2" accent3="accent3" accent4="accent4" accent5="accent5" accent6="accent6" hlink="hlink" folHlink="folHlink"/>
  <p:sldLayoutIdLst>
    <p:sldLayoutId id="2147483688" r:id="rId1"/>
    <p:sldLayoutId id="2147483690" r:id="rId2"/>
    <p:sldLayoutId id="2147483702" r:id="rId3"/>
    <p:sldLayoutId id="2147483703" r:id="rId4"/>
    <p:sldLayoutId id="2147483744" r:id="rId5"/>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bg1"/>
          </a:solidFill>
          <a:latin typeface="+mn-lt"/>
          <a:ea typeface="+mn-ea"/>
          <a:cs typeface="+mn-cs"/>
        </a:defRPr>
      </a:lvl1pPr>
      <a:lvl2pPr marL="266700" indent="-266700" algn="l" defTabSz="914400" rtl="0" eaLnBrk="1" latinLnBrk="0" hangingPunct="1">
        <a:lnSpc>
          <a:spcPct val="90000"/>
        </a:lnSpc>
        <a:spcBef>
          <a:spcPts val="500"/>
        </a:spcBef>
        <a:buClr>
          <a:schemeClr val="accent1"/>
        </a:buClr>
        <a:buFont typeface="TheSansB W3 Light" panose="020B0302050302020203" pitchFamily="34" charset="0"/>
        <a:buChar char="-"/>
        <a:defRPr sz="1600" kern="1200">
          <a:solidFill>
            <a:schemeClr val="bg1"/>
          </a:solidFill>
          <a:latin typeface="+mn-lt"/>
          <a:ea typeface="+mn-ea"/>
          <a:cs typeface="+mn-cs"/>
        </a:defRPr>
      </a:lvl2pPr>
      <a:lvl3pPr marL="723900" indent="-2794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bg1"/>
          </a:solidFill>
          <a:latin typeface="+mn-lt"/>
          <a:ea typeface="+mn-ea"/>
          <a:cs typeface="+mn-cs"/>
        </a:defRPr>
      </a:lvl3pPr>
      <a:lvl4pPr marL="990600" indent="-2667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3105BD-5C4E-4717-AF84-B1E07F9203BA}"/>
              </a:ext>
            </a:extLst>
          </p:cNvPr>
          <p:cNvSpPr>
            <a:spLocks noGrp="1"/>
          </p:cNvSpPr>
          <p:nvPr>
            <p:ph type="title"/>
          </p:nvPr>
        </p:nvSpPr>
        <p:spPr>
          <a:xfrm>
            <a:off x="558800" y="365125"/>
            <a:ext cx="10795000" cy="739775"/>
          </a:xfrm>
          <a:prstGeom prst="rect">
            <a:avLst/>
          </a:prstGeom>
        </p:spPr>
        <p:txBody>
          <a:bodyPr vert="horz" lIns="91440" tIns="45720" rIns="91440" bIns="45720" rtlCol="0" anchor="ctr">
            <a:normAutofit/>
          </a:bodyPr>
          <a:lstStyle/>
          <a:p>
            <a:r>
              <a:rPr lang="en-US" dirty="0"/>
              <a:t>Click to edit Master title style</a:t>
            </a:r>
            <a:endParaRPr lang="en-AU" dirty="0"/>
          </a:p>
        </p:txBody>
      </p:sp>
      <p:sp>
        <p:nvSpPr>
          <p:cNvPr id="3" name="Text Placeholder 2">
            <a:extLst>
              <a:ext uri="{FF2B5EF4-FFF2-40B4-BE49-F238E27FC236}">
                <a16:creationId xmlns:a16="http://schemas.microsoft.com/office/drawing/2014/main" id="{019E851C-A720-4ED6-9D91-A443C21F7D36}"/>
              </a:ext>
            </a:extLst>
          </p:cNvPr>
          <p:cNvSpPr>
            <a:spLocks noGrp="1"/>
          </p:cNvSpPr>
          <p:nvPr>
            <p:ph type="body" idx="1"/>
          </p:nvPr>
        </p:nvSpPr>
        <p:spPr>
          <a:xfrm>
            <a:off x="558800" y="1676401"/>
            <a:ext cx="10795000" cy="41148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2"/>
            <a:r>
              <a:rPr lang="en-US" dirty="0"/>
              <a:t>Fourth level</a:t>
            </a:r>
          </a:p>
          <a:p>
            <a:pPr lvl="3"/>
            <a:r>
              <a:rPr lang="en-US" dirty="0"/>
              <a:t>Fifth level</a:t>
            </a:r>
            <a:endParaRPr lang="en-AU" dirty="0"/>
          </a:p>
        </p:txBody>
      </p:sp>
      <p:sp>
        <p:nvSpPr>
          <p:cNvPr id="7" name="Freeform 5"/>
          <p:cNvSpPr>
            <a:spLocks/>
          </p:cNvSpPr>
          <p:nvPr userDrawn="1"/>
        </p:nvSpPr>
        <p:spPr bwMode="auto">
          <a:xfrm>
            <a:off x="2" y="6356352"/>
            <a:ext cx="10058398" cy="501648"/>
          </a:xfrm>
          <a:custGeom>
            <a:avLst/>
            <a:gdLst>
              <a:gd name="T0" fmla="*/ 0 w 5580"/>
              <a:gd name="T1" fmla="*/ 0 h 290"/>
              <a:gd name="T2" fmla="*/ 0 w 5580"/>
              <a:gd name="T3" fmla="*/ 290 h 290"/>
              <a:gd name="T4" fmla="*/ 5580 w 5580"/>
              <a:gd name="T5" fmla="*/ 290 h 290"/>
              <a:gd name="T6" fmla="*/ 5246 w 5580"/>
              <a:gd name="T7" fmla="*/ 0 h 290"/>
              <a:gd name="T8" fmla="*/ 0 w 5580"/>
              <a:gd name="T9" fmla="*/ 0 h 290"/>
            </a:gdLst>
            <a:ahLst/>
            <a:cxnLst>
              <a:cxn ang="0">
                <a:pos x="T0" y="T1"/>
              </a:cxn>
              <a:cxn ang="0">
                <a:pos x="T2" y="T3"/>
              </a:cxn>
              <a:cxn ang="0">
                <a:pos x="T4" y="T5"/>
              </a:cxn>
              <a:cxn ang="0">
                <a:pos x="T6" y="T7"/>
              </a:cxn>
              <a:cxn ang="0">
                <a:pos x="T8" y="T9"/>
              </a:cxn>
            </a:cxnLst>
            <a:rect l="0" t="0" r="r" b="b"/>
            <a:pathLst>
              <a:path w="5580" h="290">
                <a:moveTo>
                  <a:pt x="0" y="0"/>
                </a:moveTo>
                <a:lnTo>
                  <a:pt x="0" y="290"/>
                </a:lnTo>
                <a:lnTo>
                  <a:pt x="5580" y="290"/>
                </a:lnTo>
                <a:lnTo>
                  <a:pt x="5246" y="0"/>
                </a:lnTo>
                <a:lnTo>
                  <a:pt x="0" y="0"/>
                </a:lnTo>
                <a:close/>
              </a:path>
            </a:pathLst>
          </a:custGeom>
          <a:solidFill>
            <a:srgbClr val="30B787"/>
          </a:solidFill>
          <a:ln>
            <a:noFill/>
          </a:ln>
        </p:spPr>
        <p:txBody>
          <a:bodyPr vert="horz" wrap="square" lIns="91440" tIns="45720" rIns="91440" bIns="45720" numCol="1" anchor="t" anchorCtr="0" compatLnSpc="1">
            <a:prstTxWarp prst="textNoShape">
              <a:avLst/>
            </a:prstTxWarp>
          </a:bodyPr>
          <a:lstStyle/>
          <a:p>
            <a:endParaRPr lang="en-AU"/>
          </a:p>
        </p:txBody>
      </p:sp>
      <p:sp>
        <p:nvSpPr>
          <p:cNvPr id="12" name="Footer Placeholder 4">
            <a:extLst>
              <a:ext uri="{FF2B5EF4-FFF2-40B4-BE49-F238E27FC236}">
                <a16:creationId xmlns:a16="http://schemas.microsoft.com/office/drawing/2014/main" id="{7DD5884C-935B-42A3-AD08-00AB15F64201}"/>
              </a:ext>
            </a:extLst>
          </p:cNvPr>
          <p:cNvSpPr>
            <a:spLocks noGrp="1"/>
          </p:cNvSpPr>
          <p:nvPr>
            <p:ph type="ftr" sz="quarter" idx="3"/>
          </p:nvPr>
        </p:nvSpPr>
        <p:spPr>
          <a:xfrm>
            <a:off x="948516" y="6442615"/>
            <a:ext cx="7505527" cy="365125"/>
          </a:xfrm>
          <a:prstGeom prst="rect">
            <a:avLst/>
          </a:prstGeom>
        </p:spPr>
        <p:txBody>
          <a:bodyPr vert="horz" lIns="91440" tIns="45720" rIns="91440" bIns="45720" rtlCol="0" anchor="ctr"/>
          <a:lstStyle>
            <a:lvl1pPr algn="l">
              <a:defRPr sz="1100">
                <a:solidFill>
                  <a:schemeClr val="bg1"/>
                </a:solidFill>
              </a:defRPr>
            </a:lvl1pPr>
          </a:lstStyle>
          <a:p>
            <a:r>
              <a:rPr lang="en-AU"/>
              <a:t>Practical ML On Graphs</a:t>
            </a:r>
            <a:endParaRPr lang="en-AU" dirty="0"/>
          </a:p>
        </p:txBody>
      </p:sp>
      <p:sp>
        <p:nvSpPr>
          <p:cNvPr id="13" name="Slide Number Placeholder 1">
            <a:extLst>
              <a:ext uri="{FF2B5EF4-FFF2-40B4-BE49-F238E27FC236}">
                <a16:creationId xmlns:a16="http://schemas.microsoft.com/office/drawing/2014/main" id="{3EF6EE93-8D3A-4B5A-A7D5-5501B7892060}"/>
              </a:ext>
            </a:extLst>
          </p:cNvPr>
          <p:cNvSpPr>
            <a:spLocks noGrp="1"/>
          </p:cNvSpPr>
          <p:nvPr>
            <p:ph type="sldNum" sz="quarter" idx="4"/>
          </p:nvPr>
        </p:nvSpPr>
        <p:spPr>
          <a:xfrm>
            <a:off x="558800" y="6442615"/>
            <a:ext cx="529680" cy="365125"/>
          </a:xfrm>
          <a:prstGeom prst="rect">
            <a:avLst/>
          </a:prstGeom>
        </p:spPr>
        <p:txBody>
          <a:bodyPr vert="horz" lIns="91440" tIns="45720" rIns="91440" bIns="45720" rtlCol="0" anchor="ctr"/>
          <a:lstStyle>
            <a:lvl1pPr>
              <a:defRPr lang="en-AU" sz="1100" smtClean="0">
                <a:solidFill>
                  <a:schemeClr val="bg1"/>
                </a:solidFill>
              </a:defRPr>
            </a:lvl1pPr>
          </a:lstStyle>
          <a:p>
            <a:fld id="{FFF7CBAA-22EA-41CE-9725-C57ED0CEBC27}" type="slidenum">
              <a:rPr lang="en-AU" smtClean="0"/>
              <a:pPr/>
              <a:t>‹#›</a:t>
            </a:fld>
            <a:r>
              <a:rPr lang="en-AU" dirty="0"/>
              <a:t>  |</a:t>
            </a:r>
          </a:p>
        </p:txBody>
      </p:sp>
      <p:pic>
        <p:nvPicPr>
          <p:cNvPr id="9" name="Picture 8"/>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0486142" y="6013111"/>
            <a:ext cx="1260000" cy="594064"/>
          </a:xfrm>
          <a:prstGeom prst="rect">
            <a:avLst/>
          </a:prstGeom>
        </p:spPr>
      </p:pic>
    </p:spTree>
    <p:extLst>
      <p:ext uri="{BB962C8B-B14F-4D97-AF65-F5344CB8AC3E}">
        <p14:creationId xmlns:p14="http://schemas.microsoft.com/office/powerpoint/2010/main" val="619179967"/>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92" r:id="rId8"/>
    <p:sldLayoutId id="2147483793" r:id="rId9"/>
    <p:sldLayoutId id="2147483794" r:id="rId10"/>
  </p:sldLayoutIdLst>
  <p:hf hdr="0" dt="0"/>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400" kern="1200">
          <a:solidFill>
            <a:schemeClr val="tx1"/>
          </a:solidFill>
          <a:latin typeface="+mn-lt"/>
          <a:ea typeface="+mn-ea"/>
          <a:cs typeface="+mn-cs"/>
        </a:defRPr>
      </a:lvl1pPr>
      <a:lvl2pPr marL="266700" indent="-266700" algn="l" defTabSz="914400" rtl="0" eaLnBrk="1" latinLnBrk="0" hangingPunct="1">
        <a:lnSpc>
          <a:spcPct val="90000"/>
        </a:lnSpc>
        <a:spcBef>
          <a:spcPts val="500"/>
        </a:spcBef>
        <a:buClr>
          <a:schemeClr val="accent1"/>
        </a:buClr>
        <a:buFont typeface="TheSansB W3 Light" panose="020B0302050302020203" pitchFamily="34" charset="0"/>
        <a:buChar char="-"/>
        <a:defRPr sz="2000" kern="1200">
          <a:solidFill>
            <a:schemeClr val="tx1"/>
          </a:solidFill>
          <a:latin typeface="+mn-lt"/>
          <a:ea typeface="+mn-ea"/>
          <a:cs typeface="+mn-cs"/>
        </a:defRPr>
      </a:lvl2pPr>
      <a:lvl3pPr marL="723900" indent="-2794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3pPr>
      <a:lvl4pPr marL="990600" indent="-2667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3105BD-5C4E-4717-AF84-B1E07F9203BA}"/>
              </a:ext>
            </a:extLst>
          </p:cNvPr>
          <p:cNvSpPr>
            <a:spLocks noGrp="1"/>
          </p:cNvSpPr>
          <p:nvPr>
            <p:ph type="title"/>
          </p:nvPr>
        </p:nvSpPr>
        <p:spPr>
          <a:xfrm>
            <a:off x="558800" y="365125"/>
            <a:ext cx="10795000" cy="739775"/>
          </a:xfrm>
          <a:prstGeom prst="rect">
            <a:avLst/>
          </a:prstGeom>
        </p:spPr>
        <p:txBody>
          <a:bodyPr vert="horz" lIns="91440" tIns="45720" rIns="91440" bIns="45720" rtlCol="0" anchor="ctr">
            <a:normAutofit/>
          </a:bodyPr>
          <a:lstStyle/>
          <a:p>
            <a:r>
              <a:rPr lang="en-US" dirty="0"/>
              <a:t>Click to edit Master title style</a:t>
            </a:r>
            <a:endParaRPr lang="en-AU" dirty="0"/>
          </a:p>
        </p:txBody>
      </p:sp>
      <p:sp>
        <p:nvSpPr>
          <p:cNvPr id="3" name="Text Placeholder 2">
            <a:extLst>
              <a:ext uri="{FF2B5EF4-FFF2-40B4-BE49-F238E27FC236}">
                <a16:creationId xmlns:a16="http://schemas.microsoft.com/office/drawing/2014/main" id="{019E851C-A720-4ED6-9D91-A443C21F7D36}"/>
              </a:ext>
            </a:extLst>
          </p:cNvPr>
          <p:cNvSpPr>
            <a:spLocks noGrp="1"/>
          </p:cNvSpPr>
          <p:nvPr>
            <p:ph type="body" idx="1"/>
          </p:nvPr>
        </p:nvSpPr>
        <p:spPr>
          <a:xfrm>
            <a:off x="558800" y="1676401"/>
            <a:ext cx="10795000" cy="41148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2"/>
            <a:r>
              <a:rPr lang="en-US" dirty="0"/>
              <a:t>Fourth level</a:t>
            </a:r>
          </a:p>
          <a:p>
            <a:pPr lvl="3"/>
            <a:r>
              <a:rPr lang="en-US" dirty="0"/>
              <a:t>Fifth level</a:t>
            </a:r>
            <a:endParaRPr lang="en-AU" dirty="0"/>
          </a:p>
        </p:txBody>
      </p:sp>
      <p:sp>
        <p:nvSpPr>
          <p:cNvPr id="7" name="Freeform 5"/>
          <p:cNvSpPr>
            <a:spLocks/>
          </p:cNvSpPr>
          <p:nvPr userDrawn="1"/>
        </p:nvSpPr>
        <p:spPr bwMode="auto">
          <a:xfrm>
            <a:off x="2" y="6356352"/>
            <a:ext cx="10058398" cy="501648"/>
          </a:xfrm>
          <a:custGeom>
            <a:avLst/>
            <a:gdLst>
              <a:gd name="T0" fmla="*/ 0 w 5580"/>
              <a:gd name="T1" fmla="*/ 0 h 290"/>
              <a:gd name="T2" fmla="*/ 0 w 5580"/>
              <a:gd name="T3" fmla="*/ 290 h 290"/>
              <a:gd name="T4" fmla="*/ 5580 w 5580"/>
              <a:gd name="T5" fmla="*/ 290 h 290"/>
              <a:gd name="T6" fmla="*/ 5246 w 5580"/>
              <a:gd name="T7" fmla="*/ 0 h 290"/>
              <a:gd name="T8" fmla="*/ 0 w 5580"/>
              <a:gd name="T9" fmla="*/ 0 h 290"/>
            </a:gdLst>
            <a:ahLst/>
            <a:cxnLst>
              <a:cxn ang="0">
                <a:pos x="T0" y="T1"/>
              </a:cxn>
              <a:cxn ang="0">
                <a:pos x="T2" y="T3"/>
              </a:cxn>
              <a:cxn ang="0">
                <a:pos x="T4" y="T5"/>
              </a:cxn>
              <a:cxn ang="0">
                <a:pos x="T6" y="T7"/>
              </a:cxn>
              <a:cxn ang="0">
                <a:pos x="T8" y="T9"/>
              </a:cxn>
            </a:cxnLst>
            <a:rect l="0" t="0" r="r" b="b"/>
            <a:pathLst>
              <a:path w="5580" h="290">
                <a:moveTo>
                  <a:pt x="0" y="0"/>
                </a:moveTo>
                <a:lnTo>
                  <a:pt x="0" y="290"/>
                </a:lnTo>
                <a:lnTo>
                  <a:pt x="5580" y="290"/>
                </a:lnTo>
                <a:lnTo>
                  <a:pt x="5246" y="0"/>
                </a:lnTo>
                <a:lnTo>
                  <a:pt x="0" y="0"/>
                </a:lnTo>
                <a:close/>
              </a:path>
            </a:pathLst>
          </a:custGeom>
          <a:solidFill>
            <a:srgbClr val="00A9CE"/>
          </a:solidFill>
          <a:ln>
            <a:noFill/>
          </a:ln>
        </p:spPr>
        <p:txBody>
          <a:bodyPr vert="horz" wrap="square" lIns="91440" tIns="45720" rIns="91440" bIns="45720" numCol="1" anchor="t" anchorCtr="0" compatLnSpc="1">
            <a:prstTxWarp prst="textNoShape">
              <a:avLst/>
            </a:prstTxWarp>
          </a:bodyPr>
          <a:lstStyle/>
          <a:p>
            <a:endParaRPr lang="en-AU"/>
          </a:p>
        </p:txBody>
      </p:sp>
      <p:sp>
        <p:nvSpPr>
          <p:cNvPr id="12" name="Footer Placeholder 4">
            <a:extLst>
              <a:ext uri="{FF2B5EF4-FFF2-40B4-BE49-F238E27FC236}">
                <a16:creationId xmlns:a16="http://schemas.microsoft.com/office/drawing/2014/main" id="{7DD5884C-935B-42A3-AD08-00AB15F64201}"/>
              </a:ext>
            </a:extLst>
          </p:cNvPr>
          <p:cNvSpPr>
            <a:spLocks noGrp="1"/>
          </p:cNvSpPr>
          <p:nvPr>
            <p:ph type="ftr" sz="quarter" idx="3"/>
          </p:nvPr>
        </p:nvSpPr>
        <p:spPr>
          <a:xfrm>
            <a:off x="948516" y="6442615"/>
            <a:ext cx="7505527" cy="365125"/>
          </a:xfrm>
          <a:prstGeom prst="rect">
            <a:avLst/>
          </a:prstGeom>
        </p:spPr>
        <p:txBody>
          <a:bodyPr vert="horz" lIns="91440" tIns="45720" rIns="91440" bIns="45720" rtlCol="0" anchor="ctr"/>
          <a:lstStyle>
            <a:lvl1pPr algn="l">
              <a:defRPr sz="1100">
                <a:solidFill>
                  <a:schemeClr val="bg1"/>
                </a:solidFill>
              </a:defRPr>
            </a:lvl1pPr>
          </a:lstStyle>
          <a:p>
            <a:r>
              <a:rPr lang="en-AU"/>
              <a:t>Practical ML On Graphs</a:t>
            </a:r>
            <a:endParaRPr lang="en-AU" dirty="0"/>
          </a:p>
        </p:txBody>
      </p:sp>
      <p:sp>
        <p:nvSpPr>
          <p:cNvPr id="13" name="Slide Number Placeholder 1">
            <a:extLst>
              <a:ext uri="{FF2B5EF4-FFF2-40B4-BE49-F238E27FC236}">
                <a16:creationId xmlns:a16="http://schemas.microsoft.com/office/drawing/2014/main" id="{3EF6EE93-8D3A-4B5A-A7D5-5501B7892060}"/>
              </a:ext>
            </a:extLst>
          </p:cNvPr>
          <p:cNvSpPr>
            <a:spLocks noGrp="1"/>
          </p:cNvSpPr>
          <p:nvPr>
            <p:ph type="sldNum" sz="quarter" idx="4"/>
          </p:nvPr>
        </p:nvSpPr>
        <p:spPr>
          <a:xfrm>
            <a:off x="558800" y="6442615"/>
            <a:ext cx="529680" cy="365125"/>
          </a:xfrm>
          <a:prstGeom prst="rect">
            <a:avLst/>
          </a:prstGeom>
        </p:spPr>
        <p:txBody>
          <a:bodyPr vert="horz" lIns="91440" tIns="45720" rIns="91440" bIns="45720" rtlCol="0" anchor="ctr"/>
          <a:lstStyle>
            <a:lvl1pPr>
              <a:defRPr lang="en-AU" sz="1100" smtClean="0">
                <a:solidFill>
                  <a:schemeClr val="bg1"/>
                </a:solidFill>
              </a:defRPr>
            </a:lvl1pPr>
          </a:lstStyle>
          <a:p>
            <a:fld id="{FFF7CBAA-22EA-41CE-9725-C57ED0CEBC27}" type="slidenum">
              <a:rPr lang="en-AU" smtClean="0"/>
              <a:pPr/>
              <a:t>‹#›</a:t>
            </a:fld>
            <a:r>
              <a:rPr lang="en-AU" dirty="0"/>
              <a:t>  |</a:t>
            </a:r>
          </a:p>
        </p:txBody>
      </p:sp>
      <p:pic>
        <p:nvPicPr>
          <p:cNvPr id="9" name="Picture 8"/>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0486142" y="6013111"/>
            <a:ext cx="1260000" cy="594064"/>
          </a:xfrm>
          <a:prstGeom prst="rect">
            <a:avLst/>
          </a:prstGeom>
        </p:spPr>
      </p:pic>
    </p:spTree>
    <p:extLst>
      <p:ext uri="{BB962C8B-B14F-4D97-AF65-F5344CB8AC3E}">
        <p14:creationId xmlns:p14="http://schemas.microsoft.com/office/powerpoint/2010/main" val="602844489"/>
      </p:ext>
    </p:extLst>
  </p:cSld>
  <p:clrMap bg1="lt1" tx1="dk1" bg2="lt2" tx2="dk2" accent1="accent1" accent2="accent2" accent3="accent3" accent4="accent4" accent5="accent5" accent6="accent6" hlink="hlink" folHlink="folHlink"/>
  <p:sldLayoutIdLst>
    <p:sldLayoutId id="2147483751" r:id="rId1"/>
    <p:sldLayoutId id="2147483705" r:id="rId2"/>
    <p:sldLayoutId id="2147483706" r:id="rId3"/>
    <p:sldLayoutId id="2147483707" r:id="rId4"/>
    <p:sldLayoutId id="2147483708" r:id="rId5"/>
    <p:sldLayoutId id="2147483709" r:id="rId6"/>
    <p:sldLayoutId id="2147483710" r:id="rId7"/>
  </p:sldLayoutIdLst>
  <p:hf hdr="0" dt="0"/>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400" kern="1200">
          <a:solidFill>
            <a:schemeClr val="tx1"/>
          </a:solidFill>
          <a:latin typeface="+mn-lt"/>
          <a:ea typeface="+mn-ea"/>
          <a:cs typeface="+mn-cs"/>
        </a:defRPr>
      </a:lvl1pPr>
      <a:lvl2pPr marL="266700" indent="-266700" algn="l" defTabSz="914400" rtl="0" eaLnBrk="1" latinLnBrk="0" hangingPunct="1">
        <a:lnSpc>
          <a:spcPct val="90000"/>
        </a:lnSpc>
        <a:spcBef>
          <a:spcPts val="500"/>
        </a:spcBef>
        <a:buClr>
          <a:schemeClr val="accent1"/>
        </a:buClr>
        <a:buFont typeface="TheSansB W3 Light" panose="020B0302050302020203" pitchFamily="34" charset="0"/>
        <a:buChar char="-"/>
        <a:defRPr sz="2000" kern="1200">
          <a:solidFill>
            <a:schemeClr val="tx1"/>
          </a:solidFill>
          <a:latin typeface="+mn-lt"/>
          <a:ea typeface="+mn-ea"/>
          <a:cs typeface="+mn-cs"/>
        </a:defRPr>
      </a:lvl2pPr>
      <a:lvl3pPr marL="723900" indent="-2794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3pPr>
      <a:lvl4pPr marL="990600" indent="-2667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2" y="-6095"/>
            <a:ext cx="12191998" cy="6861386"/>
          </a:xfrm>
          <a:prstGeom prst="rect">
            <a:avLst/>
          </a:prstGeom>
        </p:spPr>
      </p:pic>
      <p:sp>
        <p:nvSpPr>
          <p:cNvPr id="11" name="Freeform 5"/>
          <p:cNvSpPr>
            <a:spLocks/>
          </p:cNvSpPr>
          <p:nvPr userDrawn="1"/>
        </p:nvSpPr>
        <p:spPr bwMode="auto">
          <a:xfrm>
            <a:off x="2" y="6356352"/>
            <a:ext cx="10058398" cy="501648"/>
          </a:xfrm>
          <a:custGeom>
            <a:avLst/>
            <a:gdLst>
              <a:gd name="T0" fmla="*/ 0 w 5580"/>
              <a:gd name="T1" fmla="*/ 0 h 290"/>
              <a:gd name="T2" fmla="*/ 0 w 5580"/>
              <a:gd name="T3" fmla="*/ 290 h 290"/>
              <a:gd name="T4" fmla="*/ 5580 w 5580"/>
              <a:gd name="T5" fmla="*/ 290 h 290"/>
              <a:gd name="T6" fmla="*/ 5246 w 5580"/>
              <a:gd name="T7" fmla="*/ 0 h 290"/>
              <a:gd name="T8" fmla="*/ 0 w 5580"/>
              <a:gd name="T9" fmla="*/ 0 h 290"/>
            </a:gdLst>
            <a:ahLst/>
            <a:cxnLst>
              <a:cxn ang="0">
                <a:pos x="T0" y="T1"/>
              </a:cxn>
              <a:cxn ang="0">
                <a:pos x="T2" y="T3"/>
              </a:cxn>
              <a:cxn ang="0">
                <a:pos x="T4" y="T5"/>
              </a:cxn>
              <a:cxn ang="0">
                <a:pos x="T6" y="T7"/>
              </a:cxn>
              <a:cxn ang="0">
                <a:pos x="T8" y="T9"/>
              </a:cxn>
            </a:cxnLst>
            <a:rect l="0" t="0" r="r" b="b"/>
            <a:pathLst>
              <a:path w="5580" h="290">
                <a:moveTo>
                  <a:pt x="0" y="0"/>
                </a:moveTo>
                <a:lnTo>
                  <a:pt x="0" y="290"/>
                </a:lnTo>
                <a:lnTo>
                  <a:pt x="5580" y="290"/>
                </a:lnTo>
                <a:lnTo>
                  <a:pt x="5246" y="0"/>
                </a:lnTo>
                <a:lnTo>
                  <a:pt x="0" y="0"/>
                </a:lnTo>
                <a:close/>
              </a:path>
            </a:pathLst>
          </a:custGeom>
          <a:solidFill>
            <a:srgbClr val="30B787"/>
          </a:solidFill>
          <a:ln>
            <a:noFill/>
          </a:ln>
        </p:spPr>
        <p:txBody>
          <a:bodyPr vert="horz" wrap="square" lIns="91440" tIns="45720" rIns="91440" bIns="45720" numCol="1" anchor="t" anchorCtr="0" compatLnSpc="1">
            <a:prstTxWarp prst="textNoShape">
              <a:avLst/>
            </a:prstTxWarp>
          </a:bodyPr>
          <a:lstStyle/>
          <a:p>
            <a:endParaRPr lang="en-AU"/>
          </a:p>
        </p:txBody>
      </p:sp>
      <p:sp>
        <p:nvSpPr>
          <p:cNvPr id="2" name="Title Placeholder 1">
            <a:extLst>
              <a:ext uri="{FF2B5EF4-FFF2-40B4-BE49-F238E27FC236}">
                <a16:creationId xmlns:a16="http://schemas.microsoft.com/office/drawing/2014/main" id="{FB3105BD-5C4E-4717-AF84-B1E07F9203BA}"/>
              </a:ext>
            </a:extLst>
          </p:cNvPr>
          <p:cNvSpPr>
            <a:spLocks noGrp="1"/>
          </p:cNvSpPr>
          <p:nvPr>
            <p:ph type="title"/>
          </p:nvPr>
        </p:nvSpPr>
        <p:spPr>
          <a:xfrm>
            <a:off x="558800" y="365125"/>
            <a:ext cx="10795000" cy="739775"/>
          </a:xfrm>
          <a:prstGeom prst="rect">
            <a:avLst/>
          </a:prstGeom>
        </p:spPr>
        <p:txBody>
          <a:bodyPr vert="horz" lIns="91440" tIns="45720" rIns="91440" bIns="45720" rtlCol="0" anchor="ctr">
            <a:normAutofit/>
          </a:bodyPr>
          <a:lstStyle/>
          <a:p>
            <a:r>
              <a:rPr lang="en-US" dirty="0"/>
              <a:t>Click to edit Master title style</a:t>
            </a:r>
            <a:endParaRPr lang="en-AU" dirty="0"/>
          </a:p>
        </p:txBody>
      </p:sp>
      <p:sp>
        <p:nvSpPr>
          <p:cNvPr id="3" name="Text Placeholder 2">
            <a:extLst>
              <a:ext uri="{FF2B5EF4-FFF2-40B4-BE49-F238E27FC236}">
                <a16:creationId xmlns:a16="http://schemas.microsoft.com/office/drawing/2014/main" id="{019E851C-A720-4ED6-9D91-A443C21F7D36}"/>
              </a:ext>
            </a:extLst>
          </p:cNvPr>
          <p:cNvSpPr>
            <a:spLocks noGrp="1"/>
          </p:cNvSpPr>
          <p:nvPr>
            <p:ph type="body" idx="1"/>
          </p:nvPr>
        </p:nvSpPr>
        <p:spPr>
          <a:xfrm>
            <a:off x="558800" y="1676401"/>
            <a:ext cx="10795000" cy="41148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2"/>
            <a:r>
              <a:rPr lang="en-US" dirty="0"/>
              <a:t>Fourth level</a:t>
            </a:r>
          </a:p>
          <a:p>
            <a:pPr lvl="3"/>
            <a:r>
              <a:rPr lang="en-US" dirty="0"/>
              <a:t>Fifth level</a:t>
            </a:r>
            <a:endParaRPr lang="en-AU" dirty="0"/>
          </a:p>
        </p:txBody>
      </p:sp>
      <p:sp>
        <p:nvSpPr>
          <p:cNvPr id="8" name="Footer Placeholder 4">
            <a:extLst>
              <a:ext uri="{FF2B5EF4-FFF2-40B4-BE49-F238E27FC236}">
                <a16:creationId xmlns:a16="http://schemas.microsoft.com/office/drawing/2014/main" id="{7DD5884C-935B-42A3-AD08-00AB15F64201}"/>
              </a:ext>
            </a:extLst>
          </p:cNvPr>
          <p:cNvSpPr>
            <a:spLocks noGrp="1"/>
          </p:cNvSpPr>
          <p:nvPr>
            <p:ph type="ftr" sz="quarter" idx="3"/>
          </p:nvPr>
        </p:nvSpPr>
        <p:spPr>
          <a:xfrm>
            <a:off x="948517" y="6442615"/>
            <a:ext cx="7497214" cy="365125"/>
          </a:xfrm>
          <a:prstGeom prst="rect">
            <a:avLst/>
          </a:prstGeom>
        </p:spPr>
        <p:txBody>
          <a:bodyPr vert="horz" lIns="91440" tIns="45720" rIns="91440" bIns="45720" rtlCol="0" anchor="ctr"/>
          <a:lstStyle>
            <a:lvl1pPr algn="l">
              <a:defRPr sz="1100">
                <a:solidFill>
                  <a:schemeClr val="bg1"/>
                </a:solidFill>
              </a:defRPr>
            </a:lvl1pPr>
          </a:lstStyle>
          <a:p>
            <a:r>
              <a:rPr lang="en-AU"/>
              <a:t>Practical ML On Graphs</a:t>
            </a:r>
            <a:endParaRPr lang="en-AU" dirty="0"/>
          </a:p>
        </p:txBody>
      </p:sp>
      <p:sp>
        <p:nvSpPr>
          <p:cNvPr id="9" name="Slide Number Placeholder 1">
            <a:extLst>
              <a:ext uri="{FF2B5EF4-FFF2-40B4-BE49-F238E27FC236}">
                <a16:creationId xmlns:a16="http://schemas.microsoft.com/office/drawing/2014/main" id="{3EF6EE93-8D3A-4B5A-A7D5-5501B7892060}"/>
              </a:ext>
            </a:extLst>
          </p:cNvPr>
          <p:cNvSpPr>
            <a:spLocks noGrp="1"/>
          </p:cNvSpPr>
          <p:nvPr>
            <p:ph type="sldNum" sz="quarter" idx="4"/>
          </p:nvPr>
        </p:nvSpPr>
        <p:spPr>
          <a:xfrm>
            <a:off x="558800" y="6442615"/>
            <a:ext cx="529680" cy="365125"/>
          </a:xfrm>
          <a:prstGeom prst="rect">
            <a:avLst/>
          </a:prstGeom>
        </p:spPr>
        <p:txBody>
          <a:bodyPr vert="horz" lIns="91440" tIns="45720" rIns="91440" bIns="45720" rtlCol="0" anchor="ctr"/>
          <a:lstStyle>
            <a:lvl1pPr>
              <a:defRPr lang="en-AU" sz="1100" smtClean="0">
                <a:solidFill>
                  <a:schemeClr val="bg1"/>
                </a:solidFill>
              </a:defRPr>
            </a:lvl1pPr>
          </a:lstStyle>
          <a:p>
            <a:fld id="{FFF7CBAA-22EA-41CE-9725-C57ED0CEBC27}" type="slidenum">
              <a:rPr lang="en-AU" smtClean="0"/>
              <a:pPr/>
              <a:t>‹#›</a:t>
            </a:fld>
            <a:r>
              <a:rPr lang="en-AU" dirty="0"/>
              <a:t>  |</a:t>
            </a:r>
          </a:p>
        </p:txBody>
      </p:sp>
      <p:pic>
        <p:nvPicPr>
          <p:cNvPr id="10" name="Picture 9"/>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0486142" y="6013110"/>
            <a:ext cx="1260000" cy="594066"/>
          </a:xfrm>
          <a:prstGeom prst="rect">
            <a:avLst/>
          </a:prstGeom>
        </p:spPr>
      </p:pic>
    </p:spTree>
    <p:extLst>
      <p:ext uri="{BB962C8B-B14F-4D97-AF65-F5344CB8AC3E}">
        <p14:creationId xmlns:p14="http://schemas.microsoft.com/office/powerpoint/2010/main" val="963588087"/>
      </p:ext>
    </p:extLst>
  </p:cSld>
  <p:clrMap bg1="lt1" tx1="dk1" bg2="lt2" tx2="dk2" accent1="accent1" accent2="accent2" accent3="accent3" accent4="accent4" accent5="accent5" accent6="accent6" hlink="hlink" folHlink="folHlink"/>
  <p:sldLayoutIdLst>
    <p:sldLayoutId id="2147483752" r:id="rId1"/>
    <p:sldLayoutId id="2147483666" r:id="rId2"/>
    <p:sldLayoutId id="2147483668" r:id="rId3"/>
    <p:sldLayoutId id="2147483670" r:id="rId4"/>
    <p:sldLayoutId id="2147483695" r:id="rId5"/>
    <p:sldLayoutId id="2147483673" r:id="rId6"/>
    <p:sldLayoutId id="2147483697" r:id="rId7"/>
    <p:sldLayoutId id="2147483674"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400" kern="1200">
          <a:solidFill>
            <a:schemeClr val="bg1"/>
          </a:solidFill>
          <a:latin typeface="+mn-lt"/>
          <a:ea typeface="+mn-ea"/>
          <a:cs typeface="+mn-cs"/>
        </a:defRPr>
      </a:lvl1pPr>
      <a:lvl2pPr marL="266700" indent="-266700" algn="l" defTabSz="914400" rtl="0" eaLnBrk="1" latinLnBrk="0" hangingPunct="1">
        <a:lnSpc>
          <a:spcPct val="90000"/>
        </a:lnSpc>
        <a:spcBef>
          <a:spcPts val="500"/>
        </a:spcBef>
        <a:buClr>
          <a:schemeClr val="accent1"/>
        </a:buClr>
        <a:buFont typeface="TheSansB W3 Light" panose="020B0302050302020203" pitchFamily="34" charset="0"/>
        <a:buChar char="-"/>
        <a:defRPr sz="2000" kern="1200">
          <a:solidFill>
            <a:schemeClr val="bg1"/>
          </a:solidFill>
          <a:latin typeface="+mn-lt"/>
          <a:ea typeface="+mn-ea"/>
          <a:cs typeface="+mn-cs"/>
        </a:defRPr>
      </a:lvl2pPr>
      <a:lvl3pPr marL="723900" indent="-2794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3pPr>
      <a:lvl4pPr marL="990600" indent="-2667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2" y="-6095"/>
            <a:ext cx="12191998" cy="6861386"/>
          </a:xfrm>
          <a:prstGeom prst="rect">
            <a:avLst/>
          </a:prstGeom>
        </p:spPr>
      </p:pic>
      <p:sp>
        <p:nvSpPr>
          <p:cNvPr id="11" name="Freeform 5"/>
          <p:cNvSpPr>
            <a:spLocks/>
          </p:cNvSpPr>
          <p:nvPr userDrawn="1"/>
        </p:nvSpPr>
        <p:spPr bwMode="auto">
          <a:xfrm>
            <a:off x="2" y="6356352"/>
            <a:ext cx="10058398" cy="501648"/>
          </a:xfrm>
          <a:custGeom>
            <a:avLst/>
            <a:gdLst>
              <a:gd name="T0" fmla="*/ 0 w 5580"/>
              <a:gd name="T1" fmla="*/ 0 h 290"/>
              <a:gd name="T2" fmla="*/ 0 w 5580"/>
              <a:gd name="T3" fmla="*/ 290 h 290"/>
              <a:gd name="T4" fmla="*/ 5580 w 5580"/>
              <a:gd name="T5" fmla="*/ 290 h 290"/>
              <a:gd name="T6" fmla="*/ 5246 w 5580"/>
              <a:gd name="T7" fmla="*/ 0 h 290"/>
              <a:gd name="T8" fmla="*/ 0 w 5580"/>
              <a:gd name="T9" fmla="*/ 0 h 290"/>
            </a:gdLst>
            <a:ahLst/>
            <a:cxnLst>
              <a:cxn ang="0">
                <a:pos x="T0" y="T1"/>
              </a:cxn>
              <a:cxn ang="0">
                <a:pos x="T2" y="T3"/>
              </a:cxn>
              <a:cxn ang="0">
                <a:pos x="T4" y="T5"/>
              </a:cxn>
              <a:cxn ang="0">
                <a:pos x="T6" y="T7"/>
              </a:cxn>
              <a:cxn ang="0">
                <a:pos x="T8" y="T9"/>
              </a:cxn>
            </a:cxnLst>
            <a:rect l="0" t="0" r="r" b="b"/>
            <a:pathLst>
              <a:path w="5580" h="290">
                <a:moveTo>
                  <a:pt x="0" y="0"/>
                </a:moveTo>
                <a:lnTo>
                  <a:pt x="0" y="290"/>
                </a:lnTo>
                <a:lnTo>
                  <a:pt x="5580" y="290"/>
                </a:lnTo>
                <a:lnTo>
                  <a:pt x="5246" y="0"/>
                </a:lnTo>
                <a:lnTo>
                  <a:pt x="0" y="0"/>
                </a:lnTo>
                <a:close/>
              </a:path>
            </a:pathLst>
          </a:custGeom>
          <a:solidFill>
            <a:srgbClr val="00A9CE"/>
          </a:solidFill>
          <a:ln>
            <a:noFill/>
          </a:ln>
        </p:spPr>
        <p:txBody>
          <a:bodyPr vert="horz" wrap="square" lIns="91440" tIns="45720" rIns="91440" bIns="45720" numCol="1" anchor="t" anchorCtr="0" compatLnSpc="1">
            <a:prstTxWarp prst="textNoShape">
              <a:avLst/>
            </a:prstTxWarp>
          </a:bodyPr>
          <a:lstStyle/>
          <a:p>
            <a:endParaRPr lang="en-AU"/>
          </a:p>
        </p:txBody>
      </p:sp>
      <p:sp>
        <p:nvSpPr>
          <p:cNvPr id="2" name="Title Placeholder 1">
            <a:extLst>
              <a:ext uri="{FF2B5EF4-FFF2-40B4-BE49-F238E27FC236}">
                <a16:creationId xmlns:a16="http://schemas.microsoft.com/office/drawing/2014/main" id="{FB3105BD-5C4E-4717-AF84-B1E07F9203BA}"/>
              </a:ext>
            </a:extLst>
          </p:cNvPr>
          <p:cNvSpPr>
            <a:spLocks noGrp="1"/>
          </p:cNvSpPr>
          <p:nvPr>
            <p:ph type="title"/>
          </p:nvPr>
        </p:nvSpPr>
        <p:spPr>
          <a:xfrm>
            <a:off x="558800" y="365125"/>
            <a:ext cx="10795000" cy="739775"/>
          </a:xfrm>
          <a:prstGeom prst="rect">
            <a:avLst/>
          </a:prstGeom>
        </p:spPr>
        <p:txBody>
          <a:bodyPr vert="horz" lIns="91440" tIns="45720" rIns="91440" bIns="45720" rtlCol="0" anchor="ctr">
            <a:normAutofit/>
          </a:bodyPr>
          <a:lstStyle/>
          <a:p>
            <a:r>
              <a:rPr lang="en-US" dirty="0"/>
              <a:t>Click to edit Master title style</a:t>
            </a:r>
            <a:endParaRPr lang="en-AU" dirty="0"/>
          </a:p>
        </p:txBody>
      </p:sp>
      <p:sp>
        <p:nvSpPr>
          <p:cNvPr id="3" name="Text Placeholder 2">
            <a:extLst>
              <a:ext uri="{FF2B5EF4-FFF2-40B4-BE49-F238E27FC236}">
                <a16:creationId xmlns:a16="http://schemas.microsoft.com/office/drawing/2014/main" id="{019E851C-A720-4ED6-9D91-A443C21F7D36}"/>
              </a:ext>
            </a:extLst>
          </p:cNvPr>
          <p:cNvSpPr>
            <a:spLocks noGrp="1"/>
          </p:cNvSpPr>
          <p:nvPr>
            <p:ph type="body" idx="1"/>
          </p:nvPr>
        </p:nvSpPr>
        <p:spPr>
          <a:xfrm>
            <a:off x="558800" y="1356189"/>
            <a:ext cx="10795000" cy="443501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2"/>
            <a:r>
              <a:rPr lang="en-US" dirty="0"/>
              <a:t>Fourth level</a:t>
            </a:r>
          </a:p>
          <a:p>
            <a:pPr lvl="3"/>
            <a:r>
              <a:rPr lang="en-US" dirty="0"/>
              <a:t>Fifth level</a:t>
            </a:r>
            <a:endParaRPr lang="en-AU" dirty="0"/>
          </a:p>
        </p:txBody>
      </p:sp>
      <p:sp>
        <p:nvSpPr>
          <p:cNvPr id="8" name="Footer Placeholder 4">
            <a:extLst>
              <a:ext uri="{FF2B5EF4-FFF2-40B4-BE49-F238E27FC236}">
                <a16:creationId xmlns:a16="http://schemas.microsoft.com/office/drawing/2014/main" id="{7DD5884C-935B-42A3-AD08-00AB15F64201}"/>
              </a:ext>
            </a:extLst>
          </p:cNvPr>
          <p:cNvSpPr>
            <a:spLocks noGrp="1"/>
          </p:cNvSpPr>
          <p:nvPr>
            <p:ph type="ftr" sz="quarter" idx="3"/>
          </p:nvPr>
        </p:nvSpPr>
        <p:spPr>
          <a:xfrm>
            <a:off x="948517" y="6442615"/>
            <a:ext cx="7497214" cy="365125"/>
          </a:xfrm>
          <a:prstGeom prst="rect">
            <a:avLst/>
          </a:prstGeom>
        </p:spPr>
        <p:txBody>
          <a:bodyPr vert="horz" lIns="91440" tIns="45720" rIns="91440" bIns="45720" rtlCol="0" anchor="ctr"/>
          <a:lstStyle>
            <a:lvl1pPr algn="l">
              <a:defRPr sz="1100">
                <a:solidFill>
                  <a:schemeClr val="bg1"/>
                </a:solidFill>
              </a:defRPr>
            </a:lvl1pPr>
          </a:lstStyle>
          <a:p>
            <a:r>
              <a:rPr lang="en-AU"/>
              <a:t>Practical ML On Graphs</a:t>
            </a:r>
            <a:endParaRPr lang="en-AU" dirty="0"/>
          </a:p>
        </p:txBody>
      </p:sp>
      <p:sp>
        <p:nvSpPr>
          <p:cNvPr id="9" name="Slide Number Placeholder 1">
            <a:extLst>
              <a:ext uri="{FF2B5EF4-FFF2-40B4-BE49-F238E27FC236}">
                <a16:creationId xmlns:a16="http://schemas.microsoft.com/office/drawing/2014/main" id="{3EF6EE93-8D3A-4B5A-A7D5-5501B7892060}"/>
              </a:ext>
            </a:extLst>
          </p:cNvPr>
          <p:cNvSpPr>
            <a:spLocks noGrp="1"/>
          </p:cNvSpPr>
          <p:nvPr>
            <p:ph type="sldNum" sz="quarter" idx="4"/>
          </p:nvPr>
        </p:nvSpPr>
        <p:spPr>
          <a:xfrm>
            <a:off x="558800" y="6442615"/>
            <a:ext cx="529680" cy="365125"/>
          </a:xfrm>
          <a:prstGeom prst="rect">
            <a:avLst/>
          </a:prstGeom>
        </p:spPr>
        <p:txBody>
          <a:bodyPr vert="horz" lIns="91440" tIns="45720" rIns="91440" bIns="45720" rtlCol="0" anchor="ctr"/>
          <a:lstStyle>
            <a:lvl1pPr>
              <a:defRPr lang="en-AU" sz="1100" smtClean="0">
                <a:solidFill>
                  <a:schemeClr val="bg1"/>
                </a:solidFill>
              </a:defRPr>
            </a:lvl1pPr>
          </a:lstStyle>
          <a:p>
            <a:fld id="{FFF7CBAA-22EA-41CE-9725-C57ED0CEBC27}" type="slidenum">
              <a:rPr lang="en-AU" smtClean="0"/>
              <a:pPr/>
              <a:t>‹#›</a:t>
            </a:fld>
            <a:r>
              <a:rPr lang="en-AU" dirty="0"/>
              <a:t>  |</a:t>
            </a:r>
          </a:p>
        </p:txBody>
      </p:sp>
      <p:pic>
        <p:nvPicPr>
          <p:cNvPr id="10" name="Picture 9"/>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0486142" y="6013110"/>
            <a:ext cx="1260000" cy="594066"/>
          </a:xfrm>
          <a:prstGeom prst="rect">
            <a:avLst/>
          </a:prstGeom>
        </p:spPr>
      </p:pic>
    </p:spTree>
    <p:extLst>
      <p:ext uri="{BB962C8B-B14F-4D97-AF65-F5344CB8AC3E}">
        <p14:creationId xmlns:p14="http://schemas.microsoft.com/office/powerpoint/2010/main" val="2777440825"/>
      </p:ext>
    </p:extLst>
  </p:cSld>
  <p:clrMap bg1="lt1" tx1="dk1" bg2="lt2" tx2="dk2" accent1="accent1" accent2="accent2" accent3="accent3" accent4="accent4" accent5="accent5" accent6="accent6" hlink="hlink" folHlink="folHlink"/>
  <p:sldLayoutIdLst>
    <p:sldLayoutId id="2147483753"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400" kern="1200">
          <a:solidFill>
            <a:schemeClr val="bg1"/>
          </a:solidFill>
          <a:latin typeface="+mn-lt"/>
          <a:ea typeface="+mn-ea"/>
          <a:cs typeface="+mn-cs"/>
        </a:defRPr>
      </a:lvl1pPr>
      <a:lvl2pPr marL="266700" indent="-266700" algn="l" defTabSz="914400" rtl="0" eaLnBrk="1" latinLnBrk="0" hangingPunct="1">
        <a:lnSpc>
          <a:spcPct val="90000"/>
        </a:lnSpc>
        <a:spcBef>
          <a:spcPts val="500"/>
        </a:spcBef>
        <a:buClr>
          <a:schemeClr val="accent1"/>
        </a:buClr>
        <a:buFont typeface="TheSansB W3 Light" panose="020B0302050302020203" pitchFamily="34" charset="0"/>
        <a:buChar char="-"/>
        <a:defRPr sz="2000" kern="1200">
          <a:solidFill>
            <a:schemeClr val="bg1"/>
          </a:solidFill>
          <a:latin typeface="+mn-lt"/>
          <a:ea typeface="+mn-ea"/>
          <a:cs typeface="+mn-cs"/>
        </a:defRPr>
      </a:lvl2pPr>
      <a:lvl3pPr marL="723900" indent="-2794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3pPr>
      <a:lvl4pPr marL="990600" indent="-2667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2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1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15.xml"/><Relationship Id="rId4" Type="http://schemas.openxmlformats.org/officeDocument/2006/relationships/image" Target="../media/image56.emf"/></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0.xml"/><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10.xml"/><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stellargraph/stellar-practical-ml-on-graphs" TargetMode="Externa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68.emf"/><Relationship Id="rId7" Type="http://schemas.openxmlformats.org/officeDocument/2006/relationships/image" Target="../media/image72.emf"/><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71.emf"/><Relationship Id="rId5" Type="http://schemas.openxmlformats.org/officeDocument/2006/relationships/image" Target="../media/image70.emf"/><Relationship Id="rId4" Type="http://schemas.openxmlformats.org/officeDocument/2006/relationships/image" Target="../media/image69.emf"/></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74.png"/></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78.png"/><Relationship Id="rId5" Type="http://schemas.openxmlformats.org/officeDocument/2006/relationships/image" Target="../media/image77.jpeg"/><Relationship Id="rId4" Type="http://schemas.openxmlformats.org/officeDocument/2006/relationships/image" Target="../media/image76.jpg"/></Relationships>
</file>

<file path=ppt/slides/_rels/slide39.xml.rels><?xml version="1.0" encoding="UTF-8" standalone="yes"?>
<Relationships xmlns="http://schemas.openxmlformats.org/package/2006/relationships"><Relationship Id="rId3" Type="http://schemas.openxmlformats.org/officeDocument/2006/relationships/image" Target="../media/image80.emf"/><Relationship Id="rId7" Type="http://schemas.openxmlformats.org/officeDocument/2006/relationships/image" Target="../media/image84.emf"/><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83.emf"/><Relationship Id="rId5" Type="http://schemas.openxmlformats.org/officeDocument/2006/relationships/image" Target="../media/image82.emf"/><Relationship Id="rId4" Type="http://schemas.openxmlformats.org/officeDocument/2006/relationships/image" Target="../media/image81.emf"/></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0.xml"/><Relationship Id="rId5" Type="http://schemas.openxmlformats.org/officeDocument/2006/relationships/image" Target="../media/image29.png"/><Relationship Id="rId4" Type="http://schemas.openxmlformats.org/officeDocument/2006/relationships/image" Target="../media/image28.png"/></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82.emf"/><Relationship Id="rId5" Type="http://schemas.openxmlformats.org/officeDocument/2006/relationships/image" Target="../media/image81.emf"/><Relationship Id="rId4" Type="http://schemas.openxmlformats.org/officeDocument/2006/relationships/image" Target="../media/image80.emf"/></Relationships>
</file>

<file path=ppt/slides/_rels/slide4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85.png"/></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9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0.xml"/><Relationship Id="rId4" Type="http://schemas.openxmlformats.org/officeDocument/2006/relationships/image" Target="../media/image9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94.tiff"/><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94.tiff"/><Relationship Id="rId7" Type="http://schemas.openxmlformats.org/officeDocument/2006/relationships/image" Target="../media/image98.emf"/><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64.xml.rels><?xml version="1.0" encoding="UTF-8" standalone="yes"?>
<Relationships xmlns="http://schemas.openxmlformats.org/package/2006/relationships"><Relationship Id="rId3" Type="http://schemas.openxmlformats.org/officeDocument/2006/relationships/image" Target="../media/image94.tiff"/><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99.png"/></Relationships>
</file>

<file path=ppt/slides/_rels/slide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3" Type="http://schemas.openxmlformats.org/officeDocument/2006/relationships/image" Target="../media/image210.png"/><Relationship Id="rId7" Type="http://schemas.openxmlformats.org/officeDocument/2006/relationships/image" Target="../media/image250.png"/><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image" Target="../media/image220.png"/></Relationships>
</file>

<file path=ppt/slides/_rels/slide71.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0.png"/><Relationship Id="rId1" Type="http://schemas.openxmlformats.org/officeDocument/2006/relationships/slideLayout" Target="../slideLayouts/slideLayout10.xml"/><Relationship Id="rId4" Type="http://schemas.openxmlformats.org/officeDocument/2006/relationships/image" Target="../media/image280.png"/></Relationships>
</file>

<file path=ppt/slides/_rels/slide7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7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hyperlink" Target="https://github.com/stellargraph/stellargraph" TargetMode="Externa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2.xml"/><Relationship Id="rId4" Type="http://schemas.openxmlformats.org/officeDocument/2006/relationships/image" Target="../media/image104.svg"/></Relationships>
</file>

<file path=ppt/slides/_rels/slide88.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3.pn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2.png"/><Relationship Id="rId2" Type="http://schemas.openxmlformats.org/officeDocument/2006/relationships/notesSlide" Target="../notesSlides/notesSlide32.xml"/><Relationship Id="rId1" Type="http://schemas.openxmlformats.org/officeDocument/2006/relationships/slideLayout" Target="../slideLayouts/slideLayout18.xml"/><Relationship Id="rId6" Type="http://schemas.openxmlformats.org/officeDocument/2006/relationships/image" Target="../media/image108.png"/><Relationship Id="rId11" Type="http://schemas.openxmlformats.org/officeDocument/2006/relationships/image" Target="../media/image77.jpeg"/><Relationship Id="rId5" Type="http://schemas.openxmlformats.org/officeDocument/2006/relationships/image" Target="../media/image107.png"/><Relationship Id="rId10" Type="http://schemas.openxmlformats.org/officeDocument/2006/relationships/image" Target="../media/image76.jpg"/><Relationship Id="rId4" Type="http://schemas.openxmlformats.org/officeDocument/2006/relationships/image" Target="../media/image106.png"/><Relationship Id="rId9" Type="http://schemas.openxmlformats.org/officeDocument/2006/relationships/image" Target="../media/image111.png"/></Relationships>
</file>

<file path=ppt/slides/_rels/slide8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openxmlformats.org/officeDocument/2006/relationships/image" Target="../media/image101.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35.xml"/><Relationship Id="rId1" Type="http://schemas.openxmlformats.org/officeDocument/2006/relationships/slideLayout" Target="../slideLayouts/slideLayout10.xml"/><Relationship Id="rId6" Type="http://schemas.openxmlformats.org/officeDocument/2006/relationships/image" Target="../media/image78.png"/><Relationship Id="rId5" Type="http://schemas.openxmlformats.org/officeDocument/2006/relationships/image" Target="../media/image77.jpeg"/><Relationship Id="rId4" Type="http://schemas.openxmlformats.org/officeDocument/2006/relationships/image" Target="../media/image76.jpg"/></Relationships>
</file>

<file path=ppt/slides/_rels/slide92.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3.png"/><Relationship Id="rId3" Type="http://schemas.openxmlformats.org/officeDocument/2006/relationships/image" Target="../media/image105.png"/><Relationship Id="rId7" Type="http://schemas.openxmlformats.org/officeDocument/2006/relationships/image" Target="../media/image112.png"/><Relationship Id="rId12" Type="http://schemas.openxmlformats.org/officeDocument/2006/relationships/image" Target="../media/image77.jpeg"/><Relationship Id="rId2" Type="http://schemas.openxmlformats.org/officeDocument/2006/relationships/notesSlide" Target="../notesSlides/notesSlide36.xml"/><Relationship Id="rId1" Type="http://schemas.openxmlformats.org/officeDocument/2006/relationships/slideLayout" Target="../slideLayouts/slideLayout18.xml"/><Relationship Id="rId6" Type="http://schemas.openxmlformats.org/officeDocument/2006/relationships/image" Target="../media/image108.png"/><Relationship Id="rId11" Type="http://schemas.openxmlformats.org/officeDocument/2006/relationships/image" Target="../media/image76.jpg"/><Relationship Id="rId5" Type="http://schemas.openxmlformats.org/officeDocument/2006/relationships/image" Target="../media/image107.png"/><Relationship Id="rId15" Type="http://schemas.openxmlformats.org/officeDocument/2006/relationships/image" Target="../media/image114.png"/><Relationship Id="rId10" Type="http://schemas.openxmlformats.org/officeDocument/2006/relationships/image" Target="../media/image110.png"/><Relationship Id="rId4" Type="http://schemas.openxmlformats.org/officeDocument/2006/relationships/image" Target="../media/image106.png"/><Relationship Id="rId9" Type="http://schemas.openxmlformats.org/officeDocument/2006/relationships/image" Target="../media/image109.png"/><Relationship Id="rId14" Type="http://schemas.openxmlformats.org/officeDocument/2006/relationships/image" Target="../media/image7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r>
              <a:rPr lang="en-AU" dirty="0"/>
              <a:t>Practical Machine Learning on Graphs</a:t>
            </a:r>
          </a:p>
        </p:txBody>
      </p:sp>
      <p:sp>
        <p:nvSpPr>
          <p:cNvPr id="6" name="Subtitle 5"/>
          <p:cNvSpPr>
            <a:spLocks noGrp="1"/>
          </p:cNvSpPr>
          <p:nvPr>
            <p:ph type="subTitle" idx="1"/>
          </p:nvPr>
        </p:nvSpPr>
        <p:spPr/>
        <p:txBody>
          <a:bodyPr/>
          <a:lstStyle/>
          <a:p>
            <a:r>
              <a:rPr lang="en-AU" dirty="0" err="1"/>
              <a:t>Pantelis</a:t>
            </a:r>
            <a:r>
              <a:rPr lang="en-AU" dirty="0"/>
              <a:t> Elinas</a:t>
            </a:r>
          </a:p>
        </p:txBody>
      </p:sp>
      <p:sp>
        <p:nvSpPr>
          <p:cNvPr id="7" name="Text Placeholder 6"/>
          <p:cNvSpPr>
            <a:spLocks noGrp="1"/>
          </p:cNvSpPr>
          <p:nvPr>
            <p:ph type="body" sz="quarter" idx="10"/>
          </p:nvPr>
        </p:nvSpPr>
        <p:spPr/>
        <p:txBody>
          <a:bodyPr>
            <a:normAutofit lnSpcReduction="10000"/>
          </a:bodyPr>
          <a:lstStyle/>
          <a:p>
            <a:pPr marL="0" indent="0">
              <a:buNone/>
            </a:pPr>
            <a:r>
              <a:rPr lang="en-AU" dirty="0"/>
              <a:t>November 2019</a:t>
            </a:r>
          </a:p>
        </p:txBody>
      </p:sp>
    </p:spTree>
    <p:extLst>
      <p:ext uri="{BB962C8B-B14F-4D97-AF65-F5344CB8AC3E}">
        <p14:creationId xmlns:p14="http://schemas.microsoft.com/office/powerpoint/2010/main" val="21937014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ular Callout 7">
            <a:extLst>
              <a:ext uri="{FF2B5EF4-FFF2-40B4-BE49-F238E27FC236}">
                <a16:creationId xmlns:a16="http://schemas.microsoft.com/office/drawing/2014/main" id="{8694FB8E-F598-5B4A-B00B-AECC47BCD810}"/>
              </a:ext>
            </a:extLst>
          </p:cNvPr>
          <p:cNvSpPr/>
          <p:nvPr/>
        </p:nvSpPr>
        <p:spPr>
          <a:xfrm>
            <a:off x="7252138" y="295905"/>
            <a:ext cx="4309242" cy="3046385"/>
          </a:xfrm>
          <a:prstGeom prst="wedgeRoundRectCallout">
            <a:avLst>
              <a:gd name="adj1" fmla="val -64224"/>
              <a:gd name="adj2" fmla="val -235"/>
              <a:gd name="adj3" fmla="val 16667"/>
            </a:avLst>
          </a:prstGeom>
          <a:noFill/>
          <a:ln w="47625" cmpd="sng">
            <a:solidFill>
              <a:schemeClr val="accent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ECEB36-1FB9-594F-9067-730FDA4415CB}"/>
              </a:ext>
            </a:extLst>
          </p:cNvPr>
          <p:cNvSpPr>
            <a:spLocks noGrp="1"/>
          </p:cNvSpPr>
          <p:nvPr>
            <p:ph type="title"/>
          </p:nvPr>
        </p:nvSpPr>
        <p:spPr/>
        <p:txBody>
          <a:bodyPr/>
          <a:lstStyle/>
          <a:p>
            <a:r>
              <a:rPr lang="en-US" dirty="0"/>
              <a:t>Types of networks</a:t>
            </a:r>
          </a:p>
        </p:txBody>
      </p:sp>
      <p:pic>
        <p:nvPicPr>
          <p:cNvPr id="6" name="Picture 5">
            <a:extLst>
              <a:ext uri="{FF2B5EF4-FFF2-40B4-BE49-F238E27FC236}">
                <a16:creationId xmlns:a16="http://schemas.microsoft.com/office/drawing/2014/main" id="{6F30C958-C15A-BF49-A5FF-48C68A70B3F8}"/>
              </a:ext>
            </a:extLst>
          </p:cNvPr>
          <p:cNvPicPr>
            <a:picLocks noChangeAspect="1"/>
          </p:cNvPicPr>
          <p:nvPr/>
        </p:nvPicPr>
        <p:blipFill>
          <a:blip r:embed="rId2"/>
          <a:stretch>
            <a:fillRect/>
          </a:stretch>
        </p:blipFill>
        <p:spPr>
          <a:xfrm>
            <a:off x="558800" y="1623193"/>
            <a:ext cx="7223235" cy="4318238"/>
          </a:xfrm>
          <a:prstGeom prst="rect">
            <a:avLst/>
          </a:prstGeom>
        </p:spPr>
      </p:pic>
      <p:pic>
        <p:nvPicPr>
          <p:cNvPr id="7" name="Picture 6">
            <a:extLst>
              <a:ext uri="{FF2B5EF4-FFF2-40B4-BE49-F238E27FC236}">
                <a16:creationId xmlns:a16="http://schemas.microsoft.com/office/drawing/2014/main" id="{BDE26607-022C-6D4F-9468-01E3ADACFF36}"/>
              </a:ext>
            </a:extLst>
          </p:cNvPr>
          <p:cNvPicPr>
            <a:picLocks noChangeAspect="1"/>
          </p:cNvPicPr>
          <p:nvPr/>
        </p:nvPicPr>
        <p:blipFill>
          <a:blip r:embed="rId3"/>
          <a:stretch>
            <a:fillRect/>
          </a:stretch>
        </p:blipFill>
        <p:spPr>
          <a:xfrm>
            <a:off x="7382482" y="473552"/>
            <a:ext cx="3971318" cy="2776188"/>
          </a:xfrm>
          <a:prstGeom prst="rect">
            <a:avLst/>
          </a:prstGeom>
        </p:spPr>
      </p:pic>
      <p:sp>
        <p:nvSpPr>
          <p:cNvPr id="10" name="Slide Number Placeholder 4">
            <a:extLst>
              <a:ext uri="{FF2B5EF4-FFF2-40B4-BE49-F238E27FC236}">
                <a16:creationId xmlns:a16="http://schemas.microsoft.com/office/drawing/2014/main" id="{DADD59E8-25E6-914E-B77D-6084C9EF805D}"/>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10</a:t>
            </a:fld>
            <a:r>
              <a:rPr lang="en-AU" dirty="0"/>
              <a:t>  |</a:t>
            </a:r>
          </a:p>
        </p:txBody>
      </p:sp>
      <p:sp>
        <p:nvSpPr>
          <p:cNvPr id="3" name="Rectangle 2">
            <a:extLst>
              <a:ext uri="{FF2B5EF4-FFF2-40B4-BE49-F238E27FC236}">
                <a16:creationId xmlns:a16="http://schemas.microsoft.com/office/drawing/2014/main" id="{50A901DC-EBA9-AE4B-9DA3-8F2894983BEF}"/>
              </a:ext>
            </a:extLst>
          </p:cNvPr>
          <p:cNvSpPr/>
          <p:nvPr/>
        </p:nvSpPr>
        <p:spPr>
          <a:xfrm>
            <a:off x="5977217" y="3244334"/>
            <a:ext cx="237566" cy="369332"/>
          </a:xfrm>
          <a:prstGeom prst="rect">
            <a:avLst/>
          </a:prstGeom>
        </p:spPr>
        <p:txBody>
          <a:bodyPr wrap="none">
            <a:spAutoFit/>
          </a:bodyPr>
          <a:lstStyle/>
          <a:p>
            <a:r>
              <a:rPr lang="en-AU" dirty="0"/>
              <a:t> </a:t>
            </a:r>
            <a:endParaRPr lang="en-US" dirty="0"/>
          </a:p>
        </p:txBody>
      </p:sp>
      <p:sp>
        <p:nvSpPr>
          <p:cNvPr id="4" name="Footer Placeholder 3">
            <a:extLst>
              <a:ext uri="{FF2B5EF4-FFF2-40B4-BE49-F238E27FC236}">
                <a16:creationId xmlns:a16="http://schemas.microsoft.com/office/drawing/2014/main" id="{EA22F5DD-5F21-334B-B6B6-B0A6E2EA9DE8}"/>
              </a:ext>
            </a:extLst>
          </p:cNvPr>
          <p:cNvSpPr>
            <a:spLocks noGrp="1"/>
          </p:cNvSpPr>
          <p:nvPr>
            <p:ph type="ftr" sz="quarter" idx="11"/>
          </p:nvPr>
        </p:nvSpPr>
        <p:spPr/>
        <p:txBody>
          <a:bodyPr/>
          <a:lstStyle/>
          <a:p>
            <a:r>
              <a:rPr lang="en-AU"/>
              <a:t>Practical ML On Graphs</a:t>
            </a:r>
            <a:endParaRPr lang="en-AU" dirty="0"/>
          </a:p>
        </p:txBody>
      </p:sp>
      <p:sp>
        <p:nvSpPr>
          <p:cNvPr id="5" name="Slide Number Placeholder 4">
            <a:extLst>
              <a:ext uri="{FF2B5EF4-FFF2-40B4-BE49-F238E27FC236}">
                <a16:creationId xmlns:a16="http://schemas.microsoft.com/office/drawing/2014/main" id="{AF3B0B26-8D51-FB41-AA2C-728B63C88F1A}"/>
              </a:ext>
            </a:extLst>
          </p:cNvPr>
          <p:cNvSpPr>
            <a:spLocks noGrp="1"/>
          </p:cNvSpPr>
          <p:nvPr>
            <p:ph type="sldNum" sz="quarter" idx="12"/>
          </p:nvPr>
        </p:nvSpPr>
        <p:spPr/>
        <p:txBody>
          <a:bodyPr/>
          <a:lstStyle/>
          <a:p>
            <a:fld id="{FFF7CBAA-22EA-41CE-9725-C57ED0CEBC27}" type="slidenum">
              <a:rPr lang="en-AU" smtClean="0"/>
              <a:pPr/>
              <a:t>10</a:t>
            </a:fld>
            <a:r>
              <a:rPr lang="en-AU"/>
              <a:t>  |</a:t>
            </a:r>
            <a:endParaRPr lang="en-AU" dirty="0"/>
          </a:p>
        </p:txBody>
      </p:sp>
    </p:spTree>
    <p:extLst>
      <p:ext uri="{BB962C8B-B14F-4D97-AF65-F5344CB8AC3E}">
        <p14:creationId xmlns:p14="http://schemas.microsoft.com/office/powerpoint/2010/main" val="26583525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CEB36-1FB9-594F-9067-730FDA4415CB}"/>
              </a:ext>
            </a:extLst>
          </p:cNvPr>
          <p:cNvSpPr>
            <a:spLocks noGrp="1"/>
          </p:cNvSpPr>
          <p:nvPr>
            <p:ph type="title"/>
          </p:nvPr>
        </p:nvSpPr>
        <p:spPr/>
        <p:txBody>
          <a:bodyPr/>
          <a:lstStyle/>
          <a:p>
            <a:r>
              <a:rPr lang="en-US" dirty="0"/>
              <a:t>Graph Representations</a:t>
            </a:r>
          </a:p>
        </p:txBody>
      </p:sp>
      <p:pic>
        <p:nvPicPr>
          <p:cNvPr id="3" name="Picture 2">
            <a:extLst>
              <a:ext uri="{FF2B5EF4-FFF2-40B4-BE49-F238E27FC236}">
                <a16:creationId xmlns:a16="http://schemas.microsoft.com/office/drawing/2014/main" id="{6674C161-A18A-F449-AA0C-6AB259455155}"/>
              </a:ext>
            </a:extLst>
          </p:cNvPr>
          <p:cNvPicPr>
            <a:picLocks noChangeAspect="1"/>
          </p:cNvPicPr>
          <p:nvPr/>
        </p:nvPicPr>
        <p:blipFill>
          <a:blip r:embed="rId2"/>
          <a:stretch>
            <a:fillRect/>
          </a:stretch>
        </p:blipFill>
        <p:spPr>
          <a:xfrm>
            <a:off x="459818" y="2270630"/>
            <a:ext cx="2882503" cy="2469536"/>
          </a:xfrm>
          <a:prstGeom prst="rect">
            <a:avLst/>
          </a:prstGeom>
        </p:spPr>
      </p:pic>
      <p:pic>
        <p:nvPicPr>
          <p:cNvPr id="4" name="Picture 3">
            <a:extLst>
              <a:ext uri="{FF2B5EF4-FFF2-40B4-BE49-F238E27FC236}">
                <a16:creationId xmlns:a16="http://schemas.microsoft.com/office/drawing/2014/main" id="{CF767360-DB42-3946-BA77-A548953D2D0D}"/>
              </a:ext>
            </a:extLst>
          </p:cNvPr>
          <p:cNvPicPr>
            <a:picLocks noChangeAspect="1"/>
          </p:cNvPicPr>
          <p:nvPr/>
        </p:nvPicPr>
        <p:blipFill>
          <a:blip r:embed="rId3"/>
          <a:stretch>
            <a:fillRect/>
          </a:stretch>
        </p:blipFill>
        <p:spPr>
          <a:xfrm>
            <a:off x="3714161" y="2494057"/>
            <a:ext cx="3338563" cy="2540397"/>
          </a:xfrm>
          <a:prstGeom prst="rect">
            <a:avLst/>
          </a:prstGeom>
        </p:spPr>
      </p:pic>
      <p:sp>
        <p:nvSpPr>
          <p:cNvPr id="5" name="Rectangle 4">
            <a:extLst>
              <a:ext uri="{FF2B5EF4-FFF2-40B4-BE49-F238E27FC236}">
                <a16:creationId xmlns:a16="http://schemas.microsoft.com/office/drawing/2014/main" id="{3D24C76A-887D-9142-9BCF-42BA97248AD8}"/>
              </a:ext>
            </a:extLst>
          </p:cNvPr>
          <p:cNvSpPr/>
          <p:nvPr/>
        </p:nvSpPr>
        <p:spPr>
          <a:xfrm>
            <a:off x="7685479" y="2614251"/>
            <a:ext cx="827900" cy="2246769"/>
          </a:xfrm>
          <a:prstGeom prst="rect">
            <a:avLst/>
          </a:prstGeom>
        </p:spPr>
        <p:txBody>
          <a:bodyPr wrap="square">
            <a:spAutoFit/>
          </a:bodyPr>
          <a:lstStyle/>
          <a:p>
            <a:r>
              <a:rPr lang="en-US" sz="2000" dirty="0">
                <a:latin typeface="Courier New" panose="02070309020205020404" pitchFamily="49" charset="0"/>
                <a:cs typeface="Courier New" panose="02070309020205020404" pitchFamily="49" charset="0"/>
              </a:rPr>
              <a:t>B,A</a:t>
            </a:r>
          </a:p>
          <a:p>
            <a:r>
              <a:rPr lang="en-US" sz="2000" dirty="0">
                <a:latin typeface="Courier New" panose="02070309020205020404" pitchFamily="49" charset="0"/>
                <a:cs typeface="Courier New" panose="02070309020205020404" pitchFamily="49" charset="0"/>
              </a:rPr>
              <a:t>B,B</a:t>
            </a:r>
          </a:p>
          <a:p>
            <a:r>
              <a:rPr lang="en-US" sz="2000" dirty="0">
                <a:latin typeface="Courier New" panose="02070309020205020404" pitchFamily="49" charset="0"/>
                <a:cs typeface="Courier New" panose="02070309020205020404" pitchFamily="49" charset="0"/>
              </a:rPr>
              <a:t>B,F</a:t>
            </a:r>
          </a:p>
          <a:p>
            <a:r>
              <a:rPr lang="en-US" sz="2000" dirty="0">
                <a:latin typeface="Courier New" panose="02070309020205020404" pitchFamily="49" charset="0"/>
                <a:cs typeface="Courier New" panose="02070309020205020404" pitchFamily="49" charset="0"/>
              </a:rPr>
              <a:t>C,A</a:t>
            </a:r>
          </a:p>
          <a:p>
            <a:r>
              <a:rPr lang="en-US" sz="2000" dirty="0">
                <a:latin typeface="Courier New" panose="02070309020205020404" pitchFamily="49" charset="0"/>
                <a:cs typeface="Courier New" panose="02070309020205020404" pitchFamily="49" charset="0"/>
              </a:rPr>
              <a:t>C,F</a:t>
            </a:r>
          </a:p>
          <a:p>
            <a:r>
              <a:rPr lang="en-US" sz="2000" dirty="0">
                <a:latin typeface="Courier New" panose="02070309020205020404" pitchFamily="49" charset="0"/>
                <a:cs typeface="Courier New" panose="02070309020205020404" pitchFamily="49" charset="0"/>
              </a:rPr>
              <a:t>D,C</a:t>
            </a:r>
          </a:p>
          <a:p>
            <a:r>
              <a:rPr lang="en-US" sz="2000" dirty="0">
                <a:latin typeface="Courier New" panose="02070309020205020404" pitchFamily="49" charset="0"/>
                <a:cs typeface="Courier New" panose="02070309020205020404" pitchFamily="49" charset="0"/>
              </a:rPr>
              <a:t>E,C</a:t>
            </a:r>
          </a:p>
        </p:txBody>
      </p:sp>
      <p:sp>
        <p:nvSpPr>
          <p:cNvPr id="9" name="TextBox 8">
            <a:extLst>
              <a:ext uri="{FF2B5EF4-FFF2-40B4-BE49-F238E27FC236}">
                <a16:creationId xmlns:a16="http://schemas.microsoft.com/office/drawing/2014/main" id="{F8ADEC3B-1604-8A4A-833E-7A63E22851FE}"/>
              </a:ext>
            </a:extLst>
          </p:cNvPr>
          <p:cNvSpPr txBox="1"/>
          <p:nvPr/>
        </p:nvSpPr>
        <p:spPr>
          <a:xfrm>
            <a:off x="4222774" y="1947683"/>
            <a:ext cx="2390398"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Adjacency matrix</a:t>
            </a:r>
          </a:p>
        </p:txBody>
      </p:sp>
      <p:sp>
        <p:nvSpPr>
          <p:cNvPr id="10" name="TextBox 9">
            <a:extLst>
              <a:ext uri="{FF2B5EF4-FFF2-40B4-BE49-F238E27FC236}">
                <a16:creationId xmlns:a16="http://schemas.microsoft.com/office/drawing/2014/main" id="{020A34E7-C940-3C42-9F41-C28ADB351B4D}"/>
              </a:ext>
            </a:extLst>
          </p:cNvPr>
          <p:cNvSpPr txBox="1"/>
          <p:nvPr/>
        </p:nvSpPr>
        <p:spPr>
          <a:xfrm>
            <a:off x="7302525" y="1969471"/>
            <a:ext cx="1425390"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Edge list</a:t>
            </a:r>
          </a:p>
        </p:txBody>
      </p:sp>
      <p:sp>
        <p:nvSpPr>
          <p:cNvPr id="11" name="Rectangle 10">
            <a:extLst>
              <a:ext uri="{FF2B5EF4-FFF2-40B4-BE49-F238E27FC236}">
                <a16:creationId xmlns:a16="http://schemas.microsoft.com/office/drawing/2014/main" id="{08C9A058-0634-8D49-B703-FA398AEC2EB8}"/>
              </a:ext>
            </a:extLst>
          </p:cNvPr>
          <p:cNvSpPr/>
          <p:nvPr/>
        </p:nvSpPr>
        <p:spPr>
          <a:xfrm>
            <a:off x="9417269" y="2614251"/>
            <a:ext cx="1936531" cy="1323439"/>
          </a:xfrm>
          <a:prstGeom prst="rect">
            <a:avLst/>
          </a:prstGeom>
        </p:spPr>
        <p:txBody>
          <a:bodyPr wrap="square">
            <a:spAutoFit/>
          </a:bodyPr>
          <a:lstStyle/>
          <a:p>
            <a:r>
              <a:rPr lang="en-US" sz="2000" dirty="0">
                <a:latin typeface="Courier New" panose="02070309020205020404" pitchFamily="49" charset="0"/>
                <a:cs typeface="Courier New" panose="02070309020205020404" pitchFamily="49" charset="0"/>
              </a:rPr>
              <a:t>B: A,B,F</a:t>
            </a:r>
          </a:p>
          <a:p>
            <a:r>
              <a:rPr lang="en-US" sz="2000" dirty="0">
                <a:latin typeface="Courier New" panose="02070309020205020404" pitchFamily="49" charset="0"/>
                <a:cs typeface="Courier New" panose="02070309020205020404" pitchFamily="49" charset="0"/>
              </a:rPr>
              <a:t>C: A,F,D,E</a:t>
            </a:r>
          </a:p>
          <a:p>
            <a:r>
              <a:rPr lang="en-US" sz="2000" dirty="0">
                <a:latin typeface="Courier New" panose="02070309020205020404" pitchFamily="49" charset="0"/>
                <a:cs typeface="Courier New" panose="02070309020205020404" pitchFamily="49" charset="0"/>
              </a:rPr>
              <a:t>D: C</a:t>
            </a:r>
          </a:p>
          <a:p>
            <a:r>
              <a:rPr lang="en-US" sz="2000" dirty="0">
                <a:latin typeface="Courier New" panose="02070309020205020404" pitchFamily="49" charset="0"/>
                <a:cs typeface="Courier New" panose="02070309020205020404" pitchFamily="49" charset="0"/>
              </a:rPr>
              <a:t>E: C</a:t>
            </a:r>
          </a:p>
        </p:txBody>
      </p:sp>
      <p:sp>
        <p:nvSpPr>
          <p:cNvPr id="12" name="TextBox 11">
            <a:extLst>
              <a:ext uri="{FF2B5EF4-FFF2-40B4-BE49-F238E27FC236}">
                <a16:creationId xmlns:a16="http://schemas.microsoft.com/office/drawing/2014/main" id="{50678446-94E0-C24E-B6E3-6FEC118E20F5}"/>
              </a:ext>
            </a:extLst>
          </p:cNvPr>
          <p:cNvSpPr txBox="1"/>
          <p:nvPr/>
        </p:nvSpPr>
        <p:spPr>
          <a:xfrm>
            <a:off x="9417269" y="1946432"/>
            <a:ext cx="211468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Adjacency list</a:t>
            </a:r>
          </a:p>
        </p:txBody>
      </p:sp>
      <p:sp>
        <p:nvSpPr>
          <p:cNvPr id="14" name="Slide Number Placeholder 4">
            <a:extLst>
              <a:ext uri="{FF2B5EF4-FFF2-40B4-BE49-F238E27FC236}">
                <a16:creationId xmlns:a16="http://schemas.microsoft.com/office/drawing/2014/main" id="{33219CAB-477A-AB47-A052-4E28774AEB4E}"/>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11</a:t>
            </a:fld>
            <a:r>
              <a:rPr lang="en-AU" dirty="0"/>
              <a:t>  |</a:t>
            </a:r>
          </a:p>
        </p:txBody>
      </p:sp>
      <p:sp>
        <p:nvSpPr>
          <p:cNvPr id="6" name="Footer Placeholder 5">
            <a:extLst>
              <a:ext uri="{FF2B5EF4-FFF2-40B4-BE49-F238E27FC236}">
                <a16:creationId xmlns:a16="http://schemas.microsoft.com/office/drawing/2014/main" id="{5F927107-86D4-4243-BB84-2300A7752602}"/>
              </a:ext>
            </a:extLst>
          </p:cNvPr>
          <p:cNvSpPr>
            <a:spLocks noGrp="1"/>
          </p:cNvSpPr>
          <p:nvPr>
            <p:ph type="ftr" sz="quarter" idx="11"/>
          </p:nvPr>
        </p:nvSpPr>
        <p:spPr/>
        <p:txBody>
          <a:bodyPr/>
          <a:lstStyle/>
          <a:p>
            <a:r>
              <a:rPr lang="en-AU"/>
              <a:t>Practical ML On Graphs</a:t>
            </a:r>
            <a:endParaRPr lang="en-AU" dirty="0"/>
          </a:p>
        </p:txBody>
      </p:sp>
      <p:sp>
        <p:nvSpPr>
          <p:cNvPr id="7" name="Slide Number Placeholder 6">
            <a:extLst>
              <a:ext uri="{FF2B5EF4-FFF2-40B4-BE49-F238E27FC236}">
                <a16:creationId xmlns:a16="http://schemas.microsoft.com/office/drawing/2014/main" id="{32831A69-1432-BA49-8C51-E7C74D8583DE}"/>
              </a:ext>
            </a:extLst>
          </p:cNvPr>
          <p:cNvSpPr>
            <a:spLocks noGrp="1"/>
          </p:cNvSpPr>
          <p:nvPr>
            <p:ph type="sldNum" sz="quarter" idx="12"/>
          </p:nvPr>
        </p:nvSpPr>
        <p:spPr/>
        <p:txBody>
          <a:bodyPr/>
          <a:lstStyle/>
          <a:p>
            <a:fld id="{FFF7CBAA-22EA-41CE-9725-C57ED0CEBC27}" type="slidenum">
              <a:rPr lang="en-AU" smtClean="0"/>
              <a:pPr/>
              <a:t>11</a:t>
            </a:fld>
            <a:r>
              <a:rPr lang="en-AU"/>
              <a:t>  |</a:t>
            </a:r>
            <a:endParaRPr lang="en-AU" dirty="0"/>
          </a:p>
        </p:txBody>
      </p:sp>
    </p:spTree>
    <p:extLst>
      <p:ext uri="{BB962C8B-B14F-4D97-AF65-F5344CB8AC3E}">
        <p14:creationId xmlns:p14="http://schemas.microsoft.com/office/powerpoint/2010/main" val="3359465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CEB36-1FB9-594F-9067-730FDA4415CB}"/>
              </a:ext>
            </a:extLst>
          </p:cNvPr>
          <p:cNvSpPr>
            <a:spLocks noGrp="1"/>
          </p:cNvSpPr>
          <p:nvPr>
            <p:ph type="title"/>
          </p:nvPr>
        </p:nvSpPr>
        <p:spPr/>
        <p:txBody>
          <a:bodyPr/>
          <a:lstStyle/>
          <a:p>
            <a:r>
              <a:rPr lang="en-US" dirty="0"/>
              <a:t>Measures of centrality</a:t>
            </a:r>
          </a:p>
        </p:txBody>
      </p:sp>
      <p:pic>
        <p:nvPicPr>
          <p:cNvPr id="6" name="Picture 5">
            <a:extLst>
              <a:ext uri="{FF2B5EF4-FFF2-40B4-BE49-F238E27FC236}">
                <a16:creationId xmlns:a16="http://schemas.microsoft.com/office/drawing/2014/main" id="{31BB96ED-FC06-254B-9ABD-221412F884B2}"/>
              </a:ext>
            </a:extLst>
          </p:cNvPr>
          <p:cNvPicPr>
            <a:picLocks noChangeAspect="1"/>
          </p:cNvPicPr>
          <p:nvPr/>
        </p:nvPicPr>
        <p:blipFill rotWithShape="1">
          <a:blip r:embed="rId2"/>
          <a:srcRect l="5414" r="4342"/>
          <a:stretch/>
        </p:blipFill>
        <p:spPr>
          <a:xfrm>
            <a:off x="300892" y="992104"/>
            <a:ext cx="6478280" cy="5135290"/>
          </a:xfrm>
          <a:prstGeom prst="rect">
            <a:avLst/>
          </a:prstGeom>
        </p:spPr>
      </p:pic>
      <p:sp>
        <p:nvSpPr>
          <p:cNvPr id="7" name="Rectangle 6">
            <a:extLst>
              <a:ext uri="{FF2B5EF4-FFF2-40B4-BE49-F238E27FC236}">
                <a16:creationId xmlns:a16="http://schemas.microsoft.com/office/drawing/2014/main" id="{FA161C52-F34D-0940-835B-AE00C9E67222}"/>
              </a:ext>
            </a:extLst>
          </p:cNvPr>
          <p:cNvSpPr/>
          <p:nvPr/>
        </p:nvSpPr>
        <p:spPr>
          <a:xfrm>
            <a:off x="300892" y="6127394"/>
            <a:ext cx="7151317" cy="261610"/>
          </a:xfrm>
          <a:prstGeom prst="rect">
            <a:avLst/>
          </a:prstGeom>
        </p:spPr>
        <p:txBody>
          <a:bodyPr wrap="none">
            <a:spAutoFit/>
          </a:bodyPr>
          <a:lstStyle/>
          <a:p>
            <a:r>
              <a:rPr lang="en-US" sz="1100" dirty="0" err="1">
                <a:latin typeface="Courier New" panose="02070309020205020404" pitchFamily="49" charset="0"/>
                <a:cs typeface="Courier New" panose="02070309020205020404" pitchFamily="49" charset="0"/>
              </a:rPr>
              <a:t>vis.occrp.org</a:t>
            </a:r>
            <a:r>
              <a:rPr lang="en-US" sz="1100" dirty="0">
                <a:latin typeface="Courier New" panose="02070309020205020404" pitchFamily="49" charset="0"/>
                <a:cs typeface="Courier New" panose="02070309020205020404" pitchFamily="49" charset="0"/>
              </a:rPr>
              <a:t> </a:t>
            </a:r>
            <a:r>
              <a:rPr lang="en-AU" sz="1100" dirty="0">
                <a:latin typeface="Courier New" panose="02070309020205020404" pitchFamily="49" charset="0"/>
                <a:cs typeface="Courier New" panose="02070309020205020404" pitchFamily="49" charset="0"/>
              </a:rPr>
              <a:t>First Investment Bank Offshore Entities and Romanian APIA connection</a:t>
            </a:r>
            <a:endParaRPr lang="en-US" sz="1100" dirty="0">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4E654530-E537-0F43-82AB-6D85B3810D37}"/>
              </a:ext>
            </a:extLst>
          </p:cNvPr>
          <p:cNvSpPr txBox="1"/>
          <p:nvPr/>
        </p:nvSpPr>
        <p:spPr>
          <a:xfrm>
            <a:off x="6921466" y="1815653"/>
            <a:ext cx="4827314" cy="1200329"/>
          </a:xfrm>
          <a:prstGeom prst="rect">
            <a:avLst/>
          </a:prstGeom>
          <a:noFill/>
        </p:spPr>
        <p:txBody>
          <a:bodyPr wrap="square" rtlCol="0">
            <a:spAutoFit/>
          </a:bodyPr>
          <a:lstStyle/>
          <a:p>
            <a:r>
              <a:rPr lang="en-US" sz="2400" dirty="0">
                <a:latin typeface="Courier New" panose="02070309020205020404" pitchFamily="49" charset="0"/>
                <a:cs typeface="Courier New" panose="02070309020205020404" pitchFamily="49" charset="0"/>
              </a:rPr>
              <a:t>Who to investigate? </a:t>
            </a:r>
            <a:r>
              <a:rPr lang="en-US" sz="2400" dirty="0">
                <a:latin typeface="Courier New" panose="02070309020205020404" pitchFamily="49" charset="0"/>
                <a:cs typeface="Courier New" panose="02070309020205020404" pitchFamily="49" charset="0"/>
                <a:sym typeface="Wingdings" pitchFamily="2" charset="2"/>
              </a:rPr>
              <a:t> </a:t>
            </a:r>
          </a:p>
          <a:p>
            <a:r>
              <a:rPr lang="en-US" sz="2400" dirty="0">
                <a:latin typeface="Courier New" panose="02070309020205020404" pitchFamily="49" charset="0"/>
                <a:cs typeface="Courier New" panose="02070309020205020404" pitchFamily="49" charset="0"/>
                <a:sym typeface="Wingdings" pitchFamily="2" charset="2"/>
              </a:rPr>
              <a:t>Who is important in the network?</a:t>
            </a:r>
            <a:endParaRPr lang="en-US" sz="2400" dirty="0">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5907CB73-57D4-4A4D-82E1-1A0C03AAA5E3}"/>
              </a:ext>
            </a:extLst>
          </p:cNvPr>
          <p:cNvSpPr txBox="1"/>
          <p:nvPr/>
        </p:nvSpPr>
        <p:spPr>
          <a:xfrm>
            <a:off x="7010399" y="3712967"/>
            <a:ext cx="3502882"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Define </a:t>
            </a:r>
            <a:r>
              <a:rPr lang="en-US" sz="2400" b="1" dirty="0">
                <a:solidFill>
                  <a:srgbClr val="EA1895"/>
                </a:solidFill>
                <a:latin typeface="Courier New" panose="02070309020205020404" pitchFamily="49" charset="0"/>
                <a:cs typeface="Courier New" panose="02070309020205020404" pitchFamily="49" charset="0"/>
              </a:rPr>
              <a:t>importance</a:t>
            </a:r>
            <a:r>
              <a:rPr lang="en-US" sz="2400" dirty="0">
                <a:latin typeface="Courier New" panose="02070309020205020404" pitchFamily="49" charset="0"/>
                <a:cs typeface="Courier New" panose="02070309020205020404" pitchFamily="49" charset="0"/>
              </a:rPr>
              <a:t>!</a:t>
            </a:r>
          </a:p>
        </p:txBody>
      </p:sp>
      <p:sp>
        <p:nvSpPr>
          <p:cNvPr id="9" name="Slide Number Placeholder 4">
            <a:extLst>
              <a:ext uri="{FF2B5EF4-FFF2-40B4-BE49-F238E27FC236}">
                <a16:creationId xmlns:a16="http://schemas.microsoft.com/office/drawing/2014/main" id="{7F08C153-D0B1-4047-8CD6-960A57B819B6}"/>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12</a:t>
            </a:fld>
            <a:r>
              <a:rPr lang="en-AU" dirty="0"/>
              <a:t>  |</a:t>
            </a:r>
          </a:p>
        </p:txBody>
      </p:sp>
      <p:sp>
        <p:nvSpPr>
          <p:cNvPr id="3" name="Footer Placeholder 2">
            <a:extLst>
              <a:ext uri="{FF2B5EF4-FFF2-40B4-BE49-F238E27FC236}">
                <a16:creationId xmlns:a16="http://schemas.microsoft.com/office/drawing/2014/main" id="{B816F755-5CAA-0847-B008-3B41267B0606}"/>
              </a:ext>
            </a:extLst>
          </p:cNvPr>
          <p:cNvSpPr>
            <a:spLocks noGrp="1"/>
          </p:cNvSpPr>
          <p:nvPr>
            <p:ph type="ftr" sz="quarter" idx="11"/>
          </p:nvPr>
        </p:nvSpPr>
        <p:spPr/>
        <p:txBody>
          <a:bodyPr/>
          <a:lstStyle/>
          <a:p>
            <a:r>
              <a:rPr lang="en-AU"/>
              <a:t>Practical ML On Graphs</a:t>
            </a:r>
            <a:endParaRPr lang="en-AU" dirty="0"/>
          </a:p>
        </p:txBody>
      </p:sp>
      <p:sp>
        <p:nvSpPr>
          <p:cNvPr id="4" name="Slide Number Placeholder 3">
            <a:extLst>
              <a:ext uri="{FF2B5EF4-FFF2-40B4-BE49-F238E27FC236}">
                <a16:creationId xmlns:a16="http://schemas.microsoft.com/office/drawing/2014/main" id="{29851779-C47A-B645-A632-66CAE3AAD1CD}"/>
              </a:ext>
            </a:extLst>
          </p:cNvPr>
          <p:cNvSpPr>
            <a:spLocks noGrp="1"/>
          </p:cNvSpPr>
          <p:nvPr>
            <p:ph type="sldNum" sz="quarter" idx="12"/>
          </p:nvPr>
        </p:nvSpPr>
        <p:spPr/>
        <p:txBody>
          <a:bodyPr/>
          <a:lstStyle/>
          <a:p>
            <a:fld id="{FFF7CBAA-22EA-41CE-9725-C57ED0CEBC27}" type="slidenum">
              <a:rPr lang="en-AU" smtClean="0"/>
              <a:pPr/>
              <a:t>12</a:t>
            </a:fld>
            <a:r>
              <a:rPr lang="en-AU"/>
              <a:t>  |</a:t>
            </a:r>
            <a:endParaRPr lang="en-AU" dirty="0"/>
          </a:p>
        </p:txBody>
      </p:sp>
    </p:spTree>
    <p:extLst>
      <p:ext uri="{BB962C8B-B14F-4D97-AF65-F5344CB8AC3E}">
        <p14:creationId xmlns:p14="http://schemas.microsoft.com/office/powerpoint/2010/main" val="3811729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CEB36-1FB9-594F-9067-730FDA4415CB}"/>
              </a:ext>
            </a:extLst>
          </p:cNvPr>
          <p:cNvSpPr>
            <a:spLocks noGrp="1"/>
          </p:cNvSpPr>
          <p:nvPr>
            <p:ph type="title"/>
          </p:nvPr>
        </p:nvSpPr>
        <p:spPr/>
        <p:txBody>
          <a:bodyPr/>
          <a:lstStyle/>
          <a:p>
            <a:r>
              <a:rPr lang="en-US" dirty="0"/>
              <a:t>Degree</a:t>
            </a:r>
          </a:p>
        </p:txBody>
      </p:sp>
      <p:sp>
        <p:nvSpPr>
          <p:cNvPr id="4" name="Rectangle 3">
            <a:extLst>
              <a:ext uri="{FF2B5EF4-FFF2-40B4-BE49-F238E27FC236}">
                <a16:creationId xmlns:a16="http://schemas.microsoft.com/office/drawing/2014/main" id="{44A3388D-CDA7-E24A-92E8-8F837530600F}"/>
              </a:ext>
            </a:extLst>
          </p:cNvPr>
          <p:cNvSpPr/>
          <p:nvPr/>
        </p:nvSpPr>
        <p:spPr>
          <a:xfrm>
            <a:off x="469239" y="1436556"/>
            <a:ext cx="4801314" cy="707886"/>
          </a:xfrm>
          <a:prstGeom prst="rect">
            <a:avLst/>
          </a:prstGeom>
        </p:spPr>
        <p:txBody>
          <a:bodyPr wrap="none">
            <a:spAutoFit/>
          </a:bodyPr>
          <a:lstStyle/>
          <a:p>
            <a:r>
              <a:rPr lang="en-US" sz="2000" b="1" dirty="0">
                <a:latin typeface="Courier New" panose="02070309020205020404" pitchFamily="49" charset="0"/>
                <a:cs typeface="Courier New" panose="02070309020205020404" pitchFamily="49" charset="0"/>
              </a:rPr>
              <a:t>Degree of a node: </a:t>
            </a:r>
          </a:p>
          <a:p>
            <a:r>
              <a:rPr lang="en-US" sz="2000" dirty="0">
                <a:latin typeface="Courier New" panose="02070309020205020404" pitchFamily="49" charset="0"/>
                <a:cs typeface="Courier New" panose="02070309020205020404" pitchFamily="49" charset="0"/>
              </a:rPr>
              <a:t>number of </a:t>
            </a:r>
            <a:r>
              <a:rPr lang="en-US" sz="2000" dirty="0" err="1">
                <a:latin typeface="Courier New" panose="02070309020205020404" pitchFamily="49" charset="0"/>
                <a:cs typeface="Courier New" panose="02070309020205020404" pitchFamily="49" charset="0"/>
              </a:rPr>
              <a:t>neighbours</a:t>
            </a:r>
            <a:r>
              <a:rPr lang="en-US" sz="2000" dirty="0">
                <a:latin typeface="Courier New" panose="02070309020205020404" pitchFamily="49" charset="0"/>
                <a:cs typeface="Courier New" panose="02070309020205020404" pitchFamily="49" charset="0"/>
              </a:rPr>
              <a:t> of a node</a:t>
            </a:r>
          </a:p>
        </p:txBody>
      </p:sp>
      <p:grpSp>
        <p:nvGrpSpPr>
          <p:cNvPr id="9" name="Group 8">
            <a:extLst>
              <a:ext uri="{FF2B5EF4-FFF2-40B4-BE49-F238E27FC236}">
                <a16:creationId xmlns:a16="http://schemas.microsoft.com/office/drawing/2014/main" id="{EC7D2AD7-295E-4A42-A3AB-202709DFA08D}"/>
              </a:ext>
            </a:extLst>
          </p:cNvPr>
          <p:cNvGrpSpPr/>
          <p:nvPr/>
        </p:nvGrpSpPr>
        <p:grpSpPr>
          <a:xfrm>
            <a:off x="900082" y="2476098"/>
            <a:ext cx="3939628" cy="3107026"/>
            <a:chOff x="558800" y="2476098"/>
            <a:chExt cx="3939628" cy="3107026"/>
          </a:xfrm>
        </p:grpSpPr>
        <p:pic>
          <p:nvPicPr>
            <p:cNvPr id="3" name="Picture 2">
              <a:extLst>
                <a:ext uri="{FF2B5EF4-FFF2-40B4-BE49-F238E27FC236}">
                  <a16:creationId xmlns:a16="http://schemas.microsoft.com/office/drawing/2014/main" id="{5A4A31DD-CEB2-BB41-B46D-6456D70A9306}"/>
                </a:ext>
              </a:extLst>
            </p:cNvPr>
            <p:cNvPicPr>
              <a:picLocks noChangeAspect="1"/>
            </p:cNvPicPr>
            <p:nvPr/>
          </p:nvPicPr>
          <p:blipFill>
            <a:blip r:embed="rId2"/>
            <a:stretch>
              <a:fillRect/>
            </a:stretch>
          </p:blipFill>
          <p:spPr>
            <a:xfrm>
              <a:off x="558800" y="2476098"/>
              <a:ext cx="3939628" cy="3107026"/>
            </a:xfrm>
            <a:prstGeom prst="rect">
              <a:avLst/>
            </a:prstGeom>
          </p:spPr>
        </p:pic>
        <p:pic>
          <p:nvPicPr>
            <p:cNvPr id="5" name="Picture 4">
              <a:extLst>
                <a:ext uri="{FF2B5EF4-FFF2-40B4-BE49-F238E27FC236}">
                  <a16:creationId xmlns:a16="http://schemas.microsoft.com/office/drawing/2014/main" id="{9ECB9CCC-9EFE-F44D-AAC5-69D7F3CC2BB7}"/>
                </a:ext>
              </a:extLst>
            </p:cNvPr>
            <p:cNvPicPr>
              <a:picLocks noChangeAspect="1"/>
            </p:cNvPicPr>
            <p:nvPr/>
          </p:nvPicPr>
          <p:blipFill>
            <a:blip r:embed="rId3"/>
            <a:stretch>
              <a:fillRect/>
            </a:stretch>
          </p:blipFill>
          <p:spPr>
            <a:xfrm>
              <a:off x="1519185" y="3977061"/>
              <a:ext cx="946369" cy="957123"/>
            </a:xfrm>
            <a:prstGeom prst="rect">
              <a:avLst/>
            </a:prstGeom>
          </p:spPr>
        </p:pic>
      </p:grpSp>
      <p:sp>
        <p:nvSpPr>
          <p:cNvPr id="8" name="TextBox 7">
            <a:extLst>
              <a:ext uri="{FF2B5EF4-FFF2-40B4-BE49-F238E27FC236}">
                <a16:creationId xmlns:a16="http://schemas.microsoft.com/office/drawing/2014/main" id="{B3D6CCF1-0EC4-6D42-A77F-DCD7715510EA}"/>
              </a:ext>
            </a:extLst>
          </p:cNvPr>
          <p:cNvSpPr txBox="1"/>
          <p:nvPr/>
        </p:nvSpPr>
        <p:spPr>
          <a:xfrm>
            <a:off x="469239" y="5914780"/>
            <a:ext cx="464742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High degree nodes called </a:t>
            </a:r>
            <a:r>
              <a:rPr lang="en-US" sz="2000" b="1" dirty="0">
                <a:solidFill>
                  <a:srgbClr val="EA1895"/>
                </a:solidFill>
                <a:latin typeface="Courier New" panose="02070309020205020404" pitchFamily="49" charset="0"/>
                <a:cs typeface="Courier New" panose="02070309020205020404" pitchFamily="49" charset="0"/>
              </a:rPr>
              <a:t>hubs</a:t>
            </a:r>
          </a:p>
        </p:txBody>
      </p:sp>
      <p:pic>
        <p:nvPicPr>
          <p:cNvPr id="10" name="Picture 9">
            <a:extLst>
              <a:ext uri="{FF2B5EF4-FFF2-40B4-BE49-F238E27FC236}">
                <a16:creationId xmlns:a16="http://schemas.microsoft.com/office/drawing/2014/main" id="{0F2AB6CE-BDDB-BF4C-A4C8-D6B2EB6C9EB3}"/>
              </a:ext>
            </a:extLst>
          </p:cNvPr>
          <p:cNvPicPr>
            <a:picLocks noChangeAspect="1"/>
          </p:cNvPicPr>
          <p:nvPr/>
        </p:nvPicPr>
        <p:blipFill>
          <a:blip r:embed="rId4"/>
          <a:stretch>
            <a:fillRect/>
          </a:stretch>
        </p:blipFill>
        <p:spPr>
          <a:xfrm>
            <a:off x="6535738" y="1691500"/>
            <a:ext cx="5116665" cy="4223280"/>
          </a:xfrm>
          <a:prstGeom prst="rect">
            <a:avLst/>
          </a:prstGeom>
        </p:spPr>
      </p:pic>
      <p:sp>
        <p:nvSpPr>
          <p:cNvPr id="12" name="Slide Number Placeholder 4">
            <a:extLst>
              <a:ext uri="{FF2B5EF4-FFF2-40B4-BE49-F238E27FC236}">
                <a16:creationId xmlns:a16="http://schemas.microsoft.com/office/drawing/2014/main" id="{F91096C1-39B7-E243-B8FD-39E44FF819A3}"/>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13</a:t>
            </a:fld>
            <a:r>
              <a:rPr lang="en-AU" dirty="0"/>
              <a:t>  |</a:t>
            </a:r>
          </a:p>
        </p:txBody>
      </p:sp>
      <p:sp>
        <p:nvSpPr>
          <p:cNvPr id="6" name="Footer Placeholder 5">
            <a:extLst>
              <a:ext uri="{FF2B5EF4-FFF2-40B4-BE49-F238E27FC236}">
                <a16:creationId xmlns:a16="http://schemas.microsoft.com/office/drawing/2014/main" id="{FA440275-AA95-6A41-9B3A-0B72EB05AD57}"/>
              </a:ext>
            </a:extLst>
          </p:cNvPr>
          <p:cNvSpPr>
            <a:spLocks noGrp="1"/>
          </p:cNvSpPr>
          <p:nvPr>
            <p:ph type="ftr" sz="quarter" idx="11"/>
          </p:nvPr>
        </p:nvSpPr>
        <p:spPr/>
        <p:txBody>
          <a:bodyPr/>
          <a:lstStyle/>
          <a:p>
            <a:r>
              <a:rPr lang="en-AU"/>
              <a:t>Practical ML On Graphs</a:t>
            </a:r>
            <a:endParaRPr lang="en-AU" dirty="0"/>
          </a:p>
        </p:txBody>
      </p:sp>
      <p:sp>
        <p:nvSpPr>
          <p:cNvPr id="7" name="Slide Number Placeholder 6">
            <a:extLst>
              <a:ext uri="{FF2B5EF4-FFF2-40B4-BE49-F238E27FC236}">
                <a16:creationId xmlns:a16="http://schemas.microsoft.com/office/drawing/2014/main" id="{3956C0BF-3FD3-5341-BDDA-988F1CEED346}"/>
              </a:ext>
            </a:extLst>
          </p:cNvPr>
          <p:cNvSpPr>
            <a:spLocks noGrp="1"/>
          </p:cNvSpPr>
          <p:nvPr>
            <p:ph type="sldNum" sz="quarter" idx="12"/>
          </p:nvPr>
        </p:nvSpPr>
        <p:spPr/>
        <p:txBody>
          <a:bodyPr/>
          <a:lstStyle/>
          <a:p>
            <a:fld id="{FFF7CBAA-22EA-41CE-9725-C57ED0CEBC27}" type="slidenum">
              <a:rPr lang="en-AU" smtClean="0"/>
              <a:pPr/>
              <a:t>13</a:t>
            </a:fld>
            <a:r>
              <a:rPr lang="en-AU"/>
              <a:t>  |</a:t>
            </a:r>
            <a:endParaRPr lang="en-AU" dirty="0"/>
          </a:p>
        </p:txBody>
      </p:sp>
    </p:spTree>
    <p:extLst>
      <p:ext uri="{BB962C8B-B14F-4D97-AF65-F5344CB8AC3E}">
        <p14:creationId xmlns:p14="http://schemas.microsoft.com/office/powerpoint/2010/main" val="1941689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CEB36-1FB9-594F-9067-730FDA4415CB}"/>
              </a:ext>
            </a:extLst>
          </p:cNvPr>
          <p:cNvSpPr>
            <a:spLocks noGrp="1"/>
          </p:cNvSpPr>
          <p:nvPr>
            <p:ph type="title"/>
          </p:nvPr>
        </p:nvSpPr>
        <p:spPr/>
        <p:txBody>
          <a:bodyPr/>
          <a:lstStyle/>
          <a:p>
            <a:r>
              <a:rPr lang="en-US" dirty="0"/>
              <a:t>Degree</a:t>
            </a:r>
            <a:r>
              <a:rPr lang="en-US" dirty="0">
                <a:latin typeface="Courier New" panose="02070309020205020404" pitchFamily="49" charset="0"/>
                <a:cs typeface="Courier New" panose="02070309020205020404" pitchFamily="49" charset="0"/>
              </a:rPr>
              <a:t> </a:t>
            </a:r>
            <a:r>
              <a:rPr lang="en-US" dirty="0"/>
              <a:t>distribution</a:t>
            </a:r>
          </a:p>
        </p:txBody>
      </p:sp>
      <p:sp>
        <p:nvSpPr>
          <p:cNvPr id="4" name="Rectangle 3">
            <a:extLst>
              <a:ext uri="{FF2B5EF4-FFF2-40B4-BE49-F238E27FC236}">
                <a16:creationId xmlns:a16="http://schemas.microsoft.com/office/drawing/2014/main" id="{44A3388D-CDA7-E24A-92E8-8F837530600F}"/>
              </a:ext>
            </a:extLst>
          </p:cNvPr>
          <p:cNvSpPr/>
          <p:nvPr/>
        </p:nvSpPr>
        <p:spPr>
          <a:xfrm>
            <a:off x="469239" y="1436556"/>
            <a:ext cx="9879628" cy="400110"/>
          </a:xfrm>
          <a:prstGeom prst="rect">
            <a:avLst/>
          </a:prstGeom>
        </p:spPr>
        <p:txBody>
          <a:bodyPr wrap="none">
            <a:spAutoFit/>
          </a:bodyPr>
          <a:lstStyle/>
          <a:p>
            <a:r>
              <a:rPr lang="en-US" sz="2000" dirty="0">
                <a:latin typeface="Courier New" panose="02070309020205020404" pitchFamily="49" charset="0"/>
                <a:cs typeface="Courier New" panose="02070309020205020404" pitchFamily="49" charset="0"/>
              </a:rPr>
              <a:t>Probability distribution of the degrees over the entire network</a:t>
            </a:r>
          </a:p>
        </p:txBody>
      </p:sp>
      <p:pic>
        <p:nvPicPr>
          <p:cNvPr id="12" name="Picture 11">
            <a:extLst>
              <a:ext uri="{FF2B5EF4-FFF2-40B4-BE49-F238E27FC236}">
                <a16:creationId xmlns:a16="http://schemas.microsoft.com/office/drawing/2014/main" id="{2991DDF2-1613-6C4D-8088-55AA2C341D86}"/>
              </a:ext>
            </a:extLst>
          </p:cNvPr>
          <p:cNvPicPr>
            <a:picLocks noChangeAspect="1"/>
          </p:cNvPicPr>
          <p:nvPr/>
        </p:nvPicPr>
        <p:blipFill>
          <a:blip r:embed="rId2"/>
          <a:stretch>
            <a:fillRect/>
          </a:stretch>
        </p:blipFill>
        <p:spPr>
          <a:xfrm>
            <a:off x="900000" y="2476098"/>
            <a:ext cx="3939628" cy="3107026"/>
          </a:xfrm>
          <a:prstGeom prst="rect">
            <a:avLst/>
          </a:prstGeom>
        </p:spPr>
      </p:pic>
      <p:pic>
        <p:nvPicPr>
          <p:cNvPr id="6" name="Picture 5">
            <a:extLst>
              <a:ext uri="{FF2B5EF4-FFF2-40B4-BE49-F238E27FC236}">
                <a16:creationId xmlns:a16="http://schemas.microsoft.com/office/drawing/2014/main" id="{9AB716D1-7A6C-1346-8D40-DF5097A194FF}"/>
              </a:ext>
            </a:extLst>
          </p:cNvPr>
          <p:cNvPicPr>
            <a:picLocks noChangeAspect="1"/>
          </p:cNvPicPr>
          <p:nvPr/>
        </p:nvPicPr>
        <p:blipFill>
          <a:blip r:embed="rId3"/>
          <a:stretch>
            <a:fillRect/>
          </a:stretch>
        </p:blipFill>
        <p:spPr>
          <a:xfrm>
            <a:off x="5728138" y="2456831"/>
            <a:ext cx="4620729" cy="3126293"/>
          </a:xfrm>
          <a:prstGeom prst="rect">
            <a:avLst/>
          </a:prstGeom>
        </p:spPr>
      </p:pic>
      <p:sp>
        <p:nvSpPr>
          <p:cNvPr id="8" name="Slide Number Placeholder 4">
            <a:extLst>
              <a:ext uri="{FF2B5EF4-FFF2-40B4-BE49-F238E27FC236}">
                <a16:creationId xmlns:a16="http://schemas.microsoft.com/office/drawing/2014/main" id="{EC746EA7-DAB0-2C44-AE1E-44AE10EF1A5E}"/>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14</a:t>
            </a:fld>
            <a:r>
              <a:rPr lang="en-AU" dirty="0"/>
              <a:t>  |</a:t>
            </a:r>
          </a:p>
        </p:txBody>
      </p:sp>
      <p:sp>
        <p:nvSpPr>
          <p:cNvPr id="3" name="Footer Placeholder 2">
            <a:extLst>
              <a:ext uri="{FF2B5EF4-FFF2-40B4-BE49-F238E27FC236}">
                <a16:creationId xmlns:a16="http://schemas.microsoft.com/office/drawing/2014/main" id="{7793E3C4-7798-A54D-8828-39FA6963D1FA}"/>
              </a:ext>
            </a:extLst>
          </p:cNvPr>
          <p:cNvSpPr>
            <a:spLocks noGrp="1"/>
          </p:cNvSpPr>
          <p:nvPr>
            <p:ph type="ftr" sz="quarter" idx="11"/>
          </p:nvPr>
        </p:nvSpPr>
        <p:spPr/>
        <p:txBody>
          <a:bodyPr/>
          <a:lstStyle/>
          <a:p>
            <a:r>
              <a:rPr lang="en-AU"/>
              <a:t>Practical ML On Graphs</a:t>
            </a:r>
            <a:endParaRPr lang="en-AU" dirty="0"/>
          </a:p>
        </p:txBody>
      </p:sp>
      <p:sp>
        <p:nvSpPr>
          <p:cNvPr id="5" name="Slide Number Placeholder 4">
            <a:extLst>
              <a:ext uri="{FF2B5EF4-FFF2-40B4-BE49-F238E27FC236}">
                <a16:creationId xmlns:a16="http://schemas.microsoft.com/office/drawing/2014/main" id="{7C9AC0B5-B518-9040-ACE3-38D4C1CF3999}"/>
              </a:ext>
            </a:extLst>
          </p:cNvPr>
          <p:cNvSpPr>
            <a:spLocks noGrp="1"/>
          </p:cNvSpPr>
          <p:nvPr>
            <p:ph type="sldNum" sz="quarter" idx="12"/>
          </p:nvPr>
        </p:nvSpPr>
        <p:spPr/>
        <p:txBody>
          <a:bodyPr/>
          <a:lstStyle/>
          <a:p>
            <a:fld id="{FFF7CBAA-22EA-41CE-9725-C57ED0CEBC27}" type="slidenum">
              <a:rPr lang="en-AU" smtClean="0"/>
              <a:pPr/>
              <a:t>14</a:t>
            </a:fld>
            <a:r>
              <a:rPr lang="en-AU"/>
              <a:t>  |</a:t>
            </a:r>
            <a:endParaRPr lang="en-AU" dirty="0"/>
          </a:p>
        </p:txBody>
      </p:sp>
    </p:spTree>
    <p:extLst>
      <p:ext uri="{BB962C8B-B14F-4D97-AF65-F5344CB8AC3E}">
        <p14:creationId xmlns:p14="http://schemas.microsoft.com/office/powerpoint/2010/main" val="2316393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BB0FD46-1D4A-FC44-B069-AB960DF189EC}"/>
              </a:ext>
            </a:extLst>
          </p:cNvPr>
          <p:cNvPicPr>
            <a:picLocks noChangeAspect="1"/>
          </p:cNvPicPr>
          <p:nvPr/>
        </p:nvPicPr>
        <p:blipFill>
          <a:blip r:embed="rId2"/>
          <a:stretch>
            <a:fillRect/>
          </a:stretch>
        </p:blipFill>
        <p:spPr>
          <a:xfrm>
            <a:off x="205272" y="1496039"/>
            <a:ext cx="5919483" cy="4441498"/>
          </a:xfrm>
          <a:prstGeom prst="rect">
            <a:avLst/>
          </a:prstGeom>
        </p:spPr>
      </p:pic>
      <p:sp>
        <p:nvSpPr>
          <p:cNvPr id="8" name="TextBox 7">
            <a:extLst>
              <a:ext uri="{FF2B5EF4-FFF2-40B4-BE49-F238E27FC236}">
                <a16:creationId xmlns:a16="http://schemas.microsoft.com/office/drawing/2014/main" id="{561C88F1-36BF-2E45-9C6C-185D7B2F2F1E}"/>
              </a:ext>
            </a:extLst>
          </p:cNvPr>
          <p:cNvSpPr txBox="1"/>
          <p:nvPr/>
        </p:nvSpPr>
        <p:spPr>
          <a:xfrm>
            <a:off x="465826" y="427194"/>
            <a:ext cx="5279365" cy="64633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Degree distribution of transactional data between companies</a:t>
            </a:r>
          </a:p>
        </p:txBody>
      </p:sp>
      <p:pic>
        <p:nvPicPr>
          <p:cNvPr id="10" name="Picture 9">
            <a:extLst>
              <a:ext uri="{FF2B5EF4-FFF2-40B4-BE49-F238E27FC236}">
                <a16:creationId xmlns:a16="http://schemas.microsoft.com/office/drawing/2014/main" id="{8119AD02-DFFA-504A-8B31-9EE03043F8A3}"/>
              </a:ext>
            </a:extLst>
          </p:cNvPr>
          <p:cNvPicPr>
            <a:picLocks noChangeAspect="1"/>
          </p:cNvPicPr>
          <p:nvPr/>
        </p:nvPicPr>
        <p:blipFill>
          <a:blip r:embed="rId3"/>
          <a:stretch>
            <a:fillRect/>
          </a:stretch>
        </p:blipFill>
        <p:spPr>
          <a:xfrm>
            <a:off x="6271405" y="1162087"/>
            <a:ext cx="5377648" cy="4438028"/>
          </a:xfrm>
          <a:prstGeom prst="rect">
            <a:avLst/>
          </a:prstGeom>
        </p:spPr>
      </p:pic>
      <p:sp>
        <p:nvSpPr>
          <p:cNvPr id="11" name="TextBox 10">
            <a:extLst>
              <a:ext uri="{FF2B5EF4-FFF2-40B4-BE49-F238E27FC236}">
                <a16:creationId xmlns:a16="http://schemas.microsoft.com/office/drawing/2014/main" id="{378F0E44-FD3E-6049-B429-EEDDFF837E6D}"/>
              </a:ext>
            </a:extLst>
          </p:cNvPr>
          <p:cNvSpPr txBox="1"/>
          <p:nvPr/>
        </p:nvSpPr>
        <p:spPr>
          <a:xfrm>
            <a:off x="7819697" y="704193"/>
            <a:ext cx="2803973"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Scale-free networks</a:t>
            </a:r>
          </a:p>
        </p:txBody>
      </p:sp>
      <p:sp>
        <p:nvSpPr>
          <p:cNvPr id="9" name="Slide Number Placeholder 4">
            <a:extLst>
              <a:ext uri="{FF2B5EF4-FFF2-40B4-BE49-F238E27FC236}">
                <a16:creationId xmlns:a16="http://schemas.microsoft.com/office/drawing/2014/main" id="{9C0106D1-F58C-9C4A-BD8A-34C8162A6EC0}"/>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15</a:t>
            </a:fld>
            <a:r>
              <a:rPr lang="en-AU" dirty="0"/>
              <a:t>  |</a:t>
            </a:r>
          </a:p>
        </p:txBody>
      </p:sp>
      <p:sp>
        <p:nvSpPr>
          <p:cNvPr id="2" name="Footer Placeholder 1">
            <a:extLst>
              <a:ext uri="{FF2B5EF4-FFF2-40B4-BE49-F238E27FC236}">
                <a16:creationId xmlns:a16="http://schemas.microsoft.com/office/drawing/2014/main" id="{D2E519B3-2336-7047-8CCF-BDDD6166CFCE}"/>
              </a:ext>
            </a:extLst>
          </p:cNvPr>
          <p:cNvSpPr>
            <a:spLocks noGrp="1"/>
          </p:cNvSpPr>
          <p:nvPr>
            <p:ph type="ftr" sz="quarter" idx="11"/>
          </p:nvPr>
        </p:nvSpPr>
        <p:spPr/>
        <p:txBody>
          <a:bodyPr/>
          <a:lstStyle/>
          <a:p>
            <a:r>
              <a:rPr lang="en-AU"/>
              <a:t>Practical ML On Graphs</a:t>
            </a:r>
            <a:endParaRPr lang="en-AU" dirty="0"/>
          </a:p>
        </p:txBody>
      </p:sp>
      <p:sp>
        <p:nvSpPr>
          <p:cNvPr id="3" name="Slide Number Placeholder 2">
            <a:extLst>
              <a:ext uri="{FF2B5EF4-FFF2-40B4-BE49-F238E27FC236}">
                <a16:creationId xmlns:a16="http://schemas.microsoft.com/office/drawing/2014/main" id="{A14E180C-CD36-B146-A4CC-E093370654A0}"/>
              </a:ext>
            </a:extLst>
          </p:cNvPr>
          <p:cNvSpPr>
            <a:spLocks noGrp="1"/>
          </p:cNvSpPr>
          <p:nvPr>
            <p:ph type="sldNum" sz="quarter" idx="12"/>
          </p:nvPr>
        </p:nvSpPr>
        <p:spPr/>
        <p:txBody>
          <a:bodyPr/>
          <a:lstStyle/>
          <a:p>
            <a:fld id="{FFF7CBAA-22EA-41CE-9725-C57ED0CEBC27}" type="slidenum">
              <a:rPr lang="en-AU" smtClean="0"/>
              <a:pPr/>
              <a:t>15</a:t>
            </a:fld>
            <a:r>
              <a:rPr lang="en-AU"/>
              <a:t>  |</a:t>
            </a:r>
            <a:endParaRPr lang="en-AU" dirty="0"/>
          </a:p>
        </p:txBody>
      </p:sp>
    </p:spTree>
    <p:extLst>
      <p:ext uri="{BB962C8B-B14F-4D97-AF65-F5344CB8AC3E}">
        <p14:creationId xmlns:p14="http://schemas.microsoft.com/office/powerpoint/2010/main" val="1196770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03E8AC6-1622-E24A-A71A-26BFB96FC1DA}"/>
              </a:ext>
            </a:extLst>
          </p:cNvPr>
          <p:cNvPicPr>
            <a:picLocks noChangeAspect="1"/>
          </p:cNvPicPr>
          <p:nvPr/>
        </p:nvPicPr>
        <p:blipFill>
          <a:blip r:embed="rId2"/>
          <a:stretch>
            <a:fillRect/>
          </a:stretch>
        </p:blipFill>
        <p:spPr>
          <a:xfrm>
            <a:off x="620749" y="2177663"/>
            <a:ext cx="4164412" cy="2665582"/>
          </a:xfrm>
          <a:prstGeom prst="rect">
            <a:avLst/>
          </a:prstGeom>
        </p:spPr>
      </p:pic>
      <p:pic>
        <p:nvPicPr>
          <p:cNvPr id="18" name="Picture 17">
            <a:extLst>
              <a:ext uri="{FF2B5EF4-FFF2-40B4-BE49-F238E27FC236}">
                <a16:creationId xmlns:a16="http://schemas.microsoft.com/office/drawing/2014/main" id="{F66D0207-194C-1D4B-AB30-CE235E70F1A0}"/>
              </a:ext>
            </a:extLst>
          </p:cNvPr>
          <p:cNvPicPr>
            <a:picLocks noChangeAspect="1"/>
          </p:cNvPicPr>
          <p:nvPr/>
        </p:nvPicPr>
        <p:blipFill>
          <a:blip r:embed="rId3"/>
          <a:stretch>
            <a:fillRect/>
          </a:stretch>
        </p:blipFill>
        <p:spPr>
          <a:xfrm>
            <a:off x="5901928" y="2252436"/>
            <a:ext cx="2473969" cy="1459737"/>
          </a:xfrm>
          <a:prstGeom prst="rect">
            <a:avLst/>
          </a:prstGeom>
        </p:spPr>
      </p:pic>
      <p:sp>
        <p:nvSpPr>
          <p:cNvPr id="19" name="TextBox 18">
            <a:extLst>
              <a:ext uri="{FF2B5EF4-FFF2-40B4-BE49-F238E27FC236}">
                <a16:creationId xmlns:a16="http://schemas.microsoft.com/office/drawing/2014/main" id="{78A9BFF5-0F3F-8C45-BDCF-38391264F987}"/>
              </a:ext>
            </a:extLst>
          </p:cNvPr>
          <p:cNvSpPr txBox="1"/>
          <p:nvPr/>
        </p:nvSpPr>
        <p:spPr>
          <a:xfrm>
            <a:off x="4785161" y="4443135"/>
            <a:ext cx="7535915"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Important nodes </a:t>
            </a:r>
            <a:r>
              <a:rPr lang="en-US" sz="2000" b="1" dirty="0">
                <a:solidFill>
                  <a:srgbClr val="EA1895"/>
                </a:solidFill>
                <a:latin typeface="Courier New" panose="02070309020205020404" pitchFamily="49" charset="0"/>
                <a:cs typeface="Courier New" panose="02070309020205020404" pitchFamily="49" charset="0"/>
              </a:rPr>
              <a:t>have many connections</a:t>
            </a:r>
          </a:p>
        </p:txBody>
      </p:sp>
      <p:sp>
        <p:nvSpPr>
          <p:cNvPr id="25" name="TextBox 24">
            <a:extLst>
              <a:ext uri="{FF2B5EF4-FFF2-40B4-BE49-F238E27FC236}">
                <a16:creationId xmlns:a16="http://schemas.microsoft.com/office/drawing/2014/main" id="{D4462657-434D-0640-81EE-4FFEFB503856}"/>
              </a:ext>
            </a:extLst>
          </p:cNvPr>
          <p:cNvSpPr txBox="1"/>
          <p:nvPr/>
        </p:nvSpPr>
        <p:spPr>
          <a:xfrm>
            <a:off x="675794" y="619306"/>
            <a:ext cx="5916580" cy="661720"/>
          </a:xfrm>
          <a:prstGeom prst="rect">
            <a:avLst/>
          </a:prstGeom>
        </p:spPr>
        <p:txBody>
          <a:bodyPr vert="horz" lIns="91440" tIns="45720" rIns="91440" bIns="45720" rtlCol="0" anchor="ctr">
            <a:normAutofit/>
          </a:bodyPr>
          <a:lstStyle>
            <a:lvl1pPr>
              <a:lnSpc>
                <a:spcPct val="90000"/>
              </a:lnSpc>
              <a:spcBef>
                <a:spcPct val="0"/>
              </a:spcBef>
              <a:buNone/>
              <a:defRPr sz="4000" b="1">
                <a:latin typeface="+mj-lt"/>
                <a:ea typeface="+mj-ea"/>
                <a:cs typeface="+mj-cs"/>
              </a:defRPr>
            </a:lvl1pPr>
          </a:lstStyle>
          <a:p>
            <a:r>
              <a:rPr lang="en-US" dirty="0"/>
              <a:t>Degree centrality</a:t>
            </a:r>
          </a:p>
        </p:txBody>
      </p:sp>
      <p:sp>
        <p:nvSpPr>
          <p:cNvPr id="7" name="Slide Number Placeholder 4">
            <a:extLst>
              <a:ext uri="{FF2B5EF4-FFF2-40B4-BE49-F238E27FC236}">
                <a16:creationId xmlns:a16="http://schemas.microsoft.com/office/drawing/2014/main" id="{C52178B7-02DC-FF43-93AB-9FCEA7A1182A}"/>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16</a:t>
            </a:fld>
            <a:r>
              <a:rPr lang="en-AU" dirty="0"/>
              <a:t>  |</a:t>
            </a:r>
          </a:p>
        </p:txBody>
      </p:sp>
      <p:sp>
        <p:nvSpPr>
          <p:cNvPr id="2" name="Footer Placeholder 1">
            <a:extLst>
              <a:ext uri="{FF2B5EF4-FFF2-40B4-BE49-F238E27FC236}">
                <a16:creationId xmlns:a16="http://schemas.microsoft.com/office/drawing/2014/main" id="{36A79FF5-27FE-5E40-B67F-D50BBC7D4747}"/>
              </a:ext>
            </a:extLst>
          </p:cNvPr>
          <p:cNvSpPr>
            <a:spLocks noGrp="1"/>
          </p:cNvSpPr>
          <p:nvPr>
            <p:ph type="ftr" sz="quarter" idx="11"/>
          </p:nvPr>
        </p:nvSpPr>
        <p:spPr/>
        <p:txBody>
          <a:bodyPr/>
          <a:lstStyle/>
          <a:p>
            <a:r>
              <a:rPr lang="en-AU"/>
              <a:t>Practical ML On Graphs</a:t>
            </a:r>
            <a:endParaRPr lang="en-AU" dirty="0"/>
          </a:p>
        </p:txBody>
      </p:sp>
      <p:sp>
        <p:nvSpPr>
          <p:cNvPr id="3" name="Slide Number Placeholder 2">
            <a:extLst>
              <a:ext uri="{FF2B5EF4-FFF2-40B4-BE49-F238E27FC236}">
                <a16:creationId xmlns:a16="http://schemas.microsoft.com/office/drawing/2014/main" id="{9D9C0F4E-392B-5B4F-8FC4-5E2EB2C64584}"/>
              </a:ext>
            </a:extLst>
          </p:cNvPr>
          <p:cNvSpPr>
            <a:spLocks noGrp="1"/>
          </p:cNvSpPr>
          <p:nvPr>
            <p:ph type="sldNum" sz="quarter" idx="12"/>
          </p:nvPr>
        </p:nvSpPr>
        <p:spPr/>
        <p:txBody>
          <a:bodyPr/>
          <a:lstStyle/>
          <a:p>
            <a:fld id="{FFF7CBAA-22EA-41CE-9725-C57ED0CEBC27}" type="slidenum">
              <a:rPr lang="en-AU" smtClean="0"/>
              <a:pPr/>
              <a:t>16</a:t>
            </a:fld>
            <a:r>
              <a:rPr lang="en-AU"/>
              <a:t>  |</a:t>
            </a:r>
            <a:endParaRPr lang="en-AU" dirty="0"/>
          </a:p>
        </p:txBody>
      </p:sp>
    </p:spTree>
    <p:extLst>
      <p:ext uri="{BB962C8B-B14F-4D97-AF65-F5344CB8AC3E}">
        <p14:creationId xmlns:p14="http://schemas.microsoft.com/office/powerpoint/2010/main" val="2232554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D4462657-434D-0640-81EE-4FFEFB503856}"/>
              </a:ext>
            </a:extLst>
          </p:cNvPr>
          <p:cNvSpPr txBox="1"/>
          <p:nvPr/>
        </p:nvSpPr>
        <p:spPr>
          <a:xfrm>
            <a:off x="675794" y="619306"/>
            <a:ext cx="5916580" cy="661720"/>
          </a:xfrm>
          <a:prstGeom prst="rect">
            <a:avLst/>
          </a:prstGeom>
        </p:spPr>
        <p:txBody>
          <a:bodyPr vert="horz" lIns="91440" tIns="45720" rIns="91440" bIns="45720" rtlCol="0" anchor="ctr">
            <a:normAutofit/>
          </a:bodyPr>
          <a:lstStyle>
            <a:lvl1pPr>
              <a:lnSpc>
                <a:spcPct val="90000"/>
              </a:lnSpc>
              <a:spcBef>
                <a:spcPct val="0"/>
              </a:spcBef>
              <a:buNone/>
              <a:defRPr sz="4000" b="1">
                <a:latin typeface="+mj-lt"/>
                <a:ea typeface="+mj-ea"/>
                <a:cs typeface="+mj-cs"/>
              </a:defRPr>
            </a:lvl1pPr>
          </a:lstStyle>
          <a:p>
            <a:r>
              <a:rPr lang="en-US" dirty="0"/>
              <a:t>Closeness centrality</a:t>
            </a:r>
          </a:p>
        </p:txBody>
      </p:sp>
      <p:pic>
        <p:nvPicPr>
          <p:cNvPr id="6" name="Picture 5">
            <a:extLst>
              <a:ext uri="{FF2B5EF4-FFF2-40B4-BE49-F238E27FC236}">
                <a16:creationId xmlns:a16="http://schemas.microsoft.com/office/drawing/2014/main" id="{0D7517DE-444C-AC49-B355-3B9A322B8525}"/>
              </a:ext>
            </a:extLst>
          </p:cNvPr>
          <p:cNvPicPr>
            <a:picLocks noChangeAspect="1"/>
          </p:cNvPicPr>
          <p:nvPr/>
        </p:nvPicPr>
        <p:blipFill>
          <a:blip r:embed="rId2"/>
          <a:stretch>
            <a:fillRect/>
          </a:stretch>
        </p:blipFill>
        <p:spPr>
          <a:xfrm>
            <a:off x="619200" y="2178000"/>
            <a:ext cx="4341333" cy="2664000"/>
          </a:xfrm>
          <a:prstGeom prst="rect">
            <a:avLst/>
          </a:prstGeom>
        </p:spPr>
      </p:pic>
      <p:pic>
        <p:nvPicPr>
          <p:cNvPr id="7" name="Picture 6">
            <a:extLst>
              <a:ext uri="{FF2B5EF4-FFF2-40B4-BE49-F238E27FC236}">
                <a16:creationId xmlns:a16="http://schemas.microsoft.com/office/drawing/2014/main" id="{12F7202C-6CEE-1D4F-9F4E-796102958F14}"/>
              </a:ext>
            </a:extLst>
          </p:cNvPr>
          <p:cNvPicPr>
            <a:picLocks noChangeAspect="1"/>
          </p:cNvPicPr>
          <p:nvPr/>
        </p:nvPicPr>
        <p:blipFill>
          <a:blip r:embed="rId3"/>
          <a:stretch>
            <a:fillRect/>
          </a:stretch>
        </p:blipFill>
        <p:spPr>
          <a:xfrm>
            <a:off x="5262623" y="2178000"/>
            <a:ext cx="5007357" cy="1907134"/>
          </a:xfrm>
          <a:prstGeom prst="rect">
            <a:avLst/>
          </a:prstGeom>
        </p:spPr>
      </p:pic>
      <p:sp>
        <p:nvSpPr>
          <p:cNvPr id="8" name="TextBox 7">
            <a:extLst>
              <a:ext uri="{FF2B5EF4-FFF2-40B4-BE49-F238E27FC236}">
                <a16:creationId xmlns:a16="http://schemas.microsoft.com/office/drawing/2014/main" id="{2E74E3A4-CA70-F94C-997C-D41D430A3FDA}"/>
              </a:ext>
            </a:extLst>
          </p:cNvPr>
          <p:cNvSpPr txBox="1"/>
          <p:nvPr/>
        </p:nvSpPr>
        <p:spPr>
          <a:xfrm>
            <a:off x="4785161" y="4442400"/>
            <a:ext cx="6293711" cy="400110"/>
          </a:xfrm>
          <a:prstGeom prst="rect">
            <a:avLst/>
          </a:prstGeom>
          <a:noFill/>
        </p:spPr>
        <p:txBody>
          <a:bodyPr wrap="square" rtlCol="0">
            <a:spAutoFit/>
          </a:bodyPr>
          <a:lstStyle>
            <a:defPPr>
              <a:defRPr lang="en-US"/>
            </a:defPPr>
            <a:lvl1pPr>
              <a:defRPr sz="2000">
                <a:latin typeface="Courier New" panose="02070309020205020404" pitchFamily="49" charset="0"/>
                <a:cs typeface="Courier New" panose="02070309020205020404" pitchFamily="49" charset="0"/>
              </a:defRPr>
            </a:lvl1pPr>
          </a:lstStyle>
          <a:p>
            <a:r>
              <a:rPr lang="en-US" dirty="0"/>
              <a:t>Important nodes are </a:t>
            </a:r>
            <a:r>
              <a:rPr lang="en-US" b="1" dirty="0">
                <a:solidFill>
                  <a:srgbClr val="EA1895"/>
                </a:solidFill>
              </a:rPr>
              <a:t>close to other nodes</a:t>
            </a:r>
          </a:p>
        </p:txBody>
      </p:sp>
      <p:sp>
        <p:nvSpPr>
          <p:cNvPr id="9" name="TextBox 8">
            <a:extLst>
              <a:ext uri="{FF2B5EF4-FFF2-40B4-BE49-F238E27FC236}">
                <a16:creationId xmlns:a16="http://schemas.microsoft.com/office/drawing/2014/main" id="{261F7613-B93E-FA48-BCE1-B081C32F5EE0}"/>
              </a:ext>
            </a:extLst>
          </p:cNvPr>
          <p:cNvSpPr txBox="1"/>
          <p:nvPr/>
        </p:nvSpPr>
        <p:spPr>
          <a:xfrm>
            <a:off x="1355837" y="5215754"/>
            <a:ext cx="2417376" cy="523220"/>
          </a:xfrm>
          <a:prstGeom prst="rect">
            <a:avLst/>
          </a:prstGeom>
          <a:noFill/>
        </p:spPr>
        <p:txBody>
          <a:bodyPr wrap="square" rtlCol="0">
            <a:spAutoFit/>
          </a:bodyPr>
          <a:lstStyle/>
          <a:p>
            <a:r>
              <a:rPr lang="en-US" sz="1400" dirty="0">
                <a:latin typeface="Courier New" panose="02070309020205020404" pitchFamily="49" charset="0"/>
                <a:cs typeface="Courier New" panose="02070309020205020404" pitchFamily="49" charset="0"/>
              </a:rPr>
              <a:t>minimal number of steps to reach others</a:t>
            </a:r>
            <a:endParaRPr lang="en-US" sz="1400" b="1" dirty="0">
              <a:solidFill>
                <a:srgbClr val="EA1895"/>
              </a:solidFill>
              <a:latin typeface="Courier New" panose="02070309020205020404" pitchFamily="49" charset="0"/>
              <a:cs typeface="Courier New" panose="02070309020205020404" pitchFamily="49" charset="0"/>
            </a:endParaRPr>
          </a:p>
        </p:txBody>
      </p:sp>
      <p:sp>
        <p:nvSpPr>
          <p:cNvPr id="11" name="Slide Number Placeholder 4">
            <a:extLst>
              <a:ext uri="{FF2B5EF4-FFF2-40B4-BE49-F238E27FC236}">
                <a16:creationId xmlns:a16="http://schemas.microsoft.com/office/drawing/2014/main" id="{61D02D1D-9D8C-2048-BB18-23C9DB163B50}"/>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17</a:t>
            </a:fld>
            <a:r>
              <a:rPr lang="en-AU" dirty="0"/>
              <a:t>  |</a:t>
            </a:r>
          </a:p>
        </p:txBody>
      </p:sp>
      <p:sp>
        <p:nvSpPr>
          <p:cNvPr id="2" name="Footer Placeholder 1">
            <a:extLst>
              <a:ext uri="{FF2B5EF4-FFF2-40B4-BE49-F238E27FC236}">
                <a16:creationId xmlns:a16="http://schemas.microsoft.com/office/drawing/2014/main" id="{BFDAE42C-21A3-BB48-BC70-7C065D5A0F1B}"/>
              </a:ext>
            </a:extLst>
          </p:cNvPr>
          <p:cNvSpPr>
            <a:spLocks noGrp="1"/>
          </p:cNvSpPr>
          <p:nvPr>
            <p:ph type="ftr" sz="quarter" idx="11"/>
          </p:nvPr>
        </p:nvSpPr>
        <p:spPr/>
        <p:txBody>
          <a:bodyPr/>
          <a:lstStyle/>
          <a:p>
            <a:r>
              <a:rPr lang="en-AU"/>
              <a:t>Practical ML On Graphs</a:t>
            </a:r>
            <a:endParaRPr lang="en-AU" dirty="0"/>
          </a:p>
        </p:txBody>
      </p:sp>
      <p:sp>
        <p:nvSpPr>
          <p:cNvPr id="3" name="Slide Number Placeholder 2">
            <a:extLst>
              <a:ext uri="{FF2B5EF4-FFF2-40B4-BE49-F238E27FC236}">
                <a16:creationId xmlns:a16="http://schemas.microsoft.com/office/drawing/2014/main" id="{59A09763-176A-9949-8031-E8471351F74D}"/>
              </a:ext>
            </a:extLst>
          </p:cNvPr>
          <p:cNvSpPr>
            <a:spLocks noGrp="1"/>
          </p:cNvSpPr>
          <p:nvPr>
            <p:ph type="sldNum" sz="quarter" idx="12"/>
          </p:nvPr>
        </p:nvSpPr>
        <p:spPr/>
        <p:txBody>
          <a:bodyPr/>
          <a:lstStyle/>
          <a:p>
            <a:fld id="{FFF7CBAA-22EA-41CE-9725-C57ED0CEBC27}" type="slidenum">
              <a:rPr lang="en-AU" smtClean="0"/>
              <a:pPr/>
              <a:t>17</a:t>
            </a:fld>
            <a:r>
              <a:rPr lang="en-AU"/>
              <a:t>  |</a:t>
            </a:r>
            <a:endParaRPr lang="en-AU" dirty="0"/>
          </a:p>
        </p:txBody>
      </p:sp>
    </p:spTree>
    <p:extLst>
      <p:ext uri="{BB962C8B-B14F-4D97-AF65-F5344CB8AC3E}">
        <p14:creationId xmlns:p14="http://schemas.microsoft.com/office/powerpoint/2010/main" val="26802809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D8A88BE-CB1A-BE45-B2AF-22768A851D6A}"/>
              </a:ext>
            </a:extLst>
          </p:cNvPr>
          <p:cNvPicPr>
            <a:picLocks noChangeAspect="1"/>
          </p:cNvPicPr>
          <p:nvPr/>
        </p:nvPicPr>
        <p:blipFill>
          <a:blip r:embed="rId2"/>
          <a:stretch>
            <a:fillRect/>
          </a:stretch>
        </p:blipFill>
        <p:spPr>
          <a:xfrm>
            <a:off x="1046376" y="2163591"/>
            <a:ext cx="3801845" cy="2664000"/>
          </a:xfrm>
          <a:prstGeom prst="rect">
            <a:avLst/>
          </a:prstGeom>
        </p:spPr>
      </p:pic>
      <p:sp>
        <p:nvSpPr>
          <p:cNvPr id="25" name="TextBox 24">
            <a:extLst>
              <a:ext uri="{FF2B5EF4-FFF2-40B4-BE49-F238E27FC236}">
                <a16:creationId xmlns:a16="http://schemas.microsoft.com/office/drawing/2014/main" id="{D4462657-434D-0640-81EE-4FFEFB503856}"/>
              </a:ext>
            </a:extLst>
          </p:cNvPr>
          <p:cNvSpPr txBox="1"/>
          <p:nvPr/>
        </p:nvSpPr>
        <p:spPr>
          <a:xfrm>
            <a:off x="675794" y="619306"/>
            <a:ext cx="5916580" cy="661720"/>
          </a:xfrm>
          <a:prstGeom prst="rect">
            <a:avLst/>
          </a:prstGeom>
        </p:spPr>
        <p:txBody>
          <a:bodyPr vert="horz" lIns="91440" tIns="45720" rIns="91440" bIns="45720" rtlCol="0" anchor="ctr">
            <a:normAutofit/>
          </a:bodyPr>
          <a:lstStyle>
            <a:lvl1pPr>
              <a:lnSpc>
                <a:spcPct val="90000"/>
              </a:lnSpc>
              <a:spcBef>
                <a:spcPct val="0"/>
              </a:spcBef>
              <a:buNone/>
              <a:defRPr sz="4000" b="1">
                <a:latin typeface="+mj-lt"/>
                <a:ea typeface="+mj-ea"/>
                <a:cs typeface="+mj-cs"/>
              </a:defRPr>
            </a:lvl1pPr>
          </a:lstStyle>
          <a:p>
            <a:r>
              <a:rPr lang="en-US" dirty="0"/>
              <a:t>Betweenness centrality</a:t>
            </a:r>
          </a:p>
        </p:txBody>
      </p:sp>
      <p:pic>
        <p:nvPicPr>
          <p:cNvPr id="12" name="Picture 11">
            <a:extLst>
              <a:ext uri="{FF2B5EF4-FFF2-40B4-BE49-F238E27FC236}">
                <a16:creationId xmlns:a16="http://schemas.microsoft.com/office/drawing/2014/main" id="{9C55AE58-42ED-0746-9DFC-5E1B929395EC}"/>
              </a:ext>
            </a:extLst>
          </p:cNvPr>
          <p:cNvPicPr>
            <a:picLocks noChangeAspect="1"/>
          </p:cNvPicPr>
          <p:nvPr/>
        </p:nvPicPr>
        <p:blipFill>
          <a:blip r:embed="rId3"/>
          <a:stretch>
            <a:fillRect/>
          </a:stretch>
        </p:blipFill>
        <p:spPr>
          <a:xfrm>
            <a:off x="5547978" y="1806322"/>
            <a:ext cx="3427911" cy="3269211"/>
          </a:xfrm>
          <a:prstGeom prst="rect">
            <a:avLst/>
          </a:prstGeom>
        </p:spPr>
      </p:pic>
      <p:sp>
        <p:nvSpPr>
          <p:cNvPr id="13" name="TextBox 12">
            <a:extLst>
              <a:ext uri="{FF2B5EF4-FFF2-40B4-BE49-F238E27FC236}">
                <a16:creationId xmlns:a16="http://schemas.microsoft.com/office/drawing/2014/main" id="{847AB7C7-3B91-724D-95F5-A9B25DDE9F51}"/>
              </a:ext>
            </a:extLst>
          </p:cNvPr>
          <p:cNvSpPr txBox="1"/>
          <p:nvPr/>
        </p:nvSpPr>
        <p:spPr>
          <a:xfrm>
            <a:off x="4620520" y="5323475"/>
            <a:ext cx="557075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Important nodes </a:t>
            </a:r>
            <a:r>
              <a:rPr lang="en-US" sz="2000" b="1" dirty="0">
                <a:solidFill>
                  <a:srgbClr val="EA1895"/>
                </a:solidFill>
                <a:latin typeface="Courier New" panose="02070309020205020404" pitchFamily="49" charset="0"/>
                <a:cs typeface="Courier New" panose="02070309020205020404" pitchFamily="49" charset="0"/>
              </a:rPr>
              <a:t>connect other nodes</a:t>
            </a:r>
          </a:p>
        </p:txBody>
      </p:sp>
      <p:sp>
        <p:nvSpPr>
          <p:cNvPr id="14" name="TextBox 13">
            <a:extLst>
              <a:ext uri="{FF2B5EF4-FFF2-40B4-BE49-F238E27FC236}">
                <a16:creationId xmlns:a16="http://schemas.microsoft.com/office/drawing/2014/main" id="{151B6D61-76BA-9D4B-8F41-A3D2D58B9701}"/>
              </a:ext>
            </a:extLst>
          </p:cNvPr>
          <p:cNvSpPr txBox="1"/>
          <p:nvPr/>
        </p:nvSpPr>
        <p:spPr>
          <a:xfrm>
            <a:off x="1355837" y="5215754"/>
            <a:ext cx="2417376" cy="738664"/>
          </a:xfrm>
          <a:prstGeom prst="rect">
            <a:avLst/>
          </a:prstGeom>
          <a:noFill/>
        </p:spPr>
        <p:txBody>
          <a:bodyPr wrap="square" rtlCol="0">
            <a:spAutoFit/>
          </a:bodyPr>
          <a:lstStyle/>
          <a:p>
            <a:r>
              <a:rPr lang="en-US" sz="1400" dirty="0">
                <a:latin typeface="Courier New" panose="02070309020205020404" pitchFamily="49" charset="0"/>
                <a:cs typeface="Courier New" panose="02070309020205020404" pitchFamily="49" charset="0"/>
              </a:rPr>
              <a:t>Many shortest paths go through a high betweenness node</a:t>
            </a:r>
            <a:endParaRPr lang="en-US" sz="1400" b="1" dirty="0">
              <a:solidFill>
                <a:srgbClr val="EA1895"/>
              </a:solidFill>
              <a:latin typeface="Courier New" panose="02070309020205020404" pitchFamily="49" charset="0"/>
              <a:cs typeface="Courier New" panose="02070309020205020404" pitchFamily="49" charset="0"/>
            </a:endParaRPr>
          </a:p>
        </p:txBody>
      </p:sp>
      <p:sp>
        <p:nvSpPr>
          <p:cNvPr id="8" name="Slide Number Placeholder 4">
            <a:extLst>
              <a:ext uri="{FF2B5EF4-FFF2-40B4-BE49-F238E27FC236}">
                <a16:creationId xmlns:a16="http://schemas.microsoft.com/office/drawing/2014/main" id="{B3D49AA4-F97B-6B48-B402-EA06C6381923}"/>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18</a:t>
            </a:fld>
            <a:r>
              <a:rPr lang="en-AU" dirty="0"/>
              <a:t>  |</a:t>
            </a:r>
          </a:p>
        </p:txBody>
      </p:sp>
      <p:sp>
        <p:nvSpPr>
          <p:cNvPr id="2" name="Footer Placeholder 1">
            <a:extLst>
              <a:ext uri="{FF2B5EF4-FFF2-40B4-BE49-F238E27FC236}">
                <a16:creationId xmlns:a16="http://schemas.microsoft.com/office/drawing/2014/main" id="{AF64BE50-AC2D-664D-9FDF-7C783E92E70E}"/>
              </a:ext>
            </a:extLst>
          </p:cNvPr>
          <p:cNvSpPr>
            <a:spLocks noGrp="1"/>
          </p:cNvSpPr>
          <p:nvPr>
            <p:ph type="ftr" sz="quarter" idx="11"/>
          </p:nvPr>
        </p:nvSpPr>
        <p:spPr/>
        <p:txBody>
          <a:bodyPr/>
          <a:lstStyle/>
          <a:p>
            <a:r>
              <a:rPr lang="en-AU"/>
              <a:t>Practical ML On Graphs</a:t>
            </a:r>
            <a:endParaRPr lang="en-AU" dirty="0"/>
          </a:p>
        </p:txBody>
      </p:sp>
      <p:sp>
        <p:nvSpPr>
          <p:cNvPr id="3" name="Slide Number Placeholder 2">
            <a:extLst>
              <a:ext uri="{FF2B5EF4-FFF2-40B4-BE49-F238E27FC236}">
                <a16:creationId xmlns:a16="http://schemas.microsoft.com/office/drawing/2014/main" id="{B9F4F1AE-995A-0244-8D69-311B42A5E397}"/>
              </a:ext>
            </a:extLst>
          </p:cNvPr>
          <p:cNvSpPr>
            <a:spLocks noGrp="1"/>
          </p:cNvSpPr>
          <p:nvPr>
            <p:ph type="sldNum" sz="quarter" idx="12"/>
          </p:nvPr>
        </p:nvSpPr>
        <p:spPr/>
        <p:txBody>
          <a:bodyPr/>
          <a:lstStyle/>
          <a:p>
            <a:fld id="{FFF7CBAA-22EA-41CE-9725-C57ED0CEBC27}" type="slidenum">
              <a:rPr lang="en-AU" smtClean="0"/>
              <a:pPr/>
              <a:t>18</a:t>
            </a:fld>
            <a:r>
              <a:rPr lang="en-AU"/>
              <a:t>  |</a:t>
            </a:r>
            <a:endParaRPr lang="en-AU" dirty="0"/>
          </a:p>
        </p:txBody>
      </p:sp>
    </p:spTree>
    <p:extLst>
      <p:ext uri="{BB962C8B-B14F-4D97-AF65-F5344CB8AC3E}">
        <p14:creationId xmlns:p14="http://schemas.microsoft.com/office/powerpoint/2010/main" val="3177682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6B62AA5-B508-A943-863F-F56EB81DAA26}"/>
              </a:ext>
            </a:extLst>
          </p:cNvPr>
          <p:cNvPicPr>
            <a:picLocks noChangeAspect="1"/>
          </p:cNvPicPr>
          <p:nvPr/>
        </p:nvPicPr>
        <p:blipFill>
          <a:blip r:embed="rId2"/>
          <a:stretch>
            <a:fillRect/>
          </a:stretch>
        </p:blipFill>
        <p:spPr>
          <a:xfrm>
            <a:off x="883827" y="2163591"/>
            <a:ext cx="3964394" cy="2664000"/>
          </a:xfrm>
          <a:prstGeom prst="rect">
            <a:avLst/>
          </a:prstGeom>
        </p:spPr>
      </p:pic>
      <p:sp>
        <p:nvSpPr>
          <p:cNvPr id="25" name="TextBox 24">
            <a:extLst>
              <a:ext uri="{FF2B5EF4-FFF2-40B4-BE49-F238E27FC236}">
                <a16:creationId xmlns:a16="http://schemas.microsoft.com/office/drawing/2014/main" id="{D4462657-434D-0640-81EE-4FFEFB503856}"/>
              </a:ext>
            </a:extLst>
          </p:cNvPr>
          <p:cNvSpPr txBox="1"/>
          <p:nvPr/>
        </p:nvSpPr>
        <p:spPr>
          <a:xfrm>
            <a:off x="675794" y="619306"/>
            <a:ext cx="5916580" cy="661720"/>
          </a:xfrm>
          <a:prstGeom prst="rect">
            <a:avLst/>
          </a:prstGeom>
        </p:spPr>
        <p:txBody>
          <a:bodyPr vert="horz" lIns="91440" tIns="45720" rIns="91440" bIns="45720" rtlCol="0" anchor="ctr">
            <a:normAutofit/>
          </a:bodyPr>
          <a:lstStyle>
            <a:lvl1pPr>
              <a:lnSpc>
                <a:spcPct val="90000"/>
              </a:lnSpc>
              <a:spcBef>
                <a:spcPct val="0"/>
              </a:spcBef>
              <a:buNone/>
              <a:defRPr sz="4000" b="1">
                <a:latin typeface="+mj-lt"/>
                <a:ea typeface="+mj-ea"/>
                <a:cs typeface="+mj-cs"/>
              </a:defRPr>
            </a:lvl1pPr>
          </a:lstStyle>
          <a:p>
            <a:r>
              <a:rPr lang="en-US" dirty="0"/>
              <a:t>Eigenvector centrality</a:t>
            </a:r>
          </a:p>
        </p:txBody>
      </p:sp>
      <p:sp>
        <p:nvSpPr>
          <p:cNvPr id="9" name="TextBox 8">
            <a:extLst>
              <a:ext uri="{FF2B5EF4-FFF2-40B4-BE49-F238E27FC236}">
                <a16:creationId xmlns:a16="http://schemas.microsoft.com/office/drawing/2014/main" id="{3A0B9AA4-9371-FF42-972C-2FA9B3C9FBB0}"/>
              </a:ext>
            </a:extLst>
          </p:cNvPr>
          <p:cNvSpPr txBox="1"/>
          <p:nvPr/>
        </p:nvSpPr>
        <p:spPr>
          <a:xfrm>
            <a:off x="5644752" y="2541484"/>
            <a:ext cx="3730475" cy="1323439"/>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Important nodes have many connections to </a:t>
            </a:r>
            <a:r>
              <a:rPr lang="en-US" sz="2000" b="1" dirty="0">
                <a:solidFill>
                  <a:srgbClr val="EA1895"/>
                </a:solidFill>
                <a:latin typeface="Courier New" panose="02070309020205020404" pitchFamily="49" charset="0"/>
                <a:cs typeface="Courier New" panose="02070309020205020404" pitchFamily="49" charset="0"/>
              </a:rPr>
              <a:t>other important nodes </a:t>
            </a:r>
          </a:p>
          <a:p>
            <a:r>
              <a:rPr lang="en-US" sz="2000" b="1" dirty="0">
                <a:solidFill>
                  <a:srgbClr val="EA1895"/>
                </a:solidFill>
                <a:latin typeface="Courier New" panose="02070309020205020404" pitchFamily="49" charset="0"/>
                <a:cs typeface="Courier New" panose="02070309020205020404" pitchFamily="49" charset="0"/>
              </a:rPr>
              <a:t>(recursive)</a:t>
            </a:r>
          </a:p>
        </p:txBody>
      </p:sp>
      <p:sp>
        <p:nvSpPr>
          <p:cNvPr id="6" name="Slide Number Placeholder 4">
            <a:extLst>
              <a:ext uri="{FF2B5EF4-FFF2-40B4-BE49-F238E27FC236}">
                <a16:creationId xmlns:a16="http://schemas.microsoft.com/office/drawing/2014/main" id="{7F7CB0E8-CB71-E543-A238-EB14E9724707}"/>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19</a:t>
            </a:fld>
            <a:r>
              <a:rPr lang="en-AU" dirty="0"/>
              <a:t>  |</a:t>
            </a:r>
          </a:p>
        </p:txBody>
      </p:sp>
      <p:sp>
        <p:nvSpPr>
          <p:cNvPr id="2" name="Footer Placeholder 1">
            <a:extLst>
              <a:ext uri="{FF2B5EF4-FFF2-40B4-BE49-F238E27FC236}">
                <a16:creationId xmlns:a16="http://schemas.microsoft.com/office/drawing/2014/main" id="{D3D2CF40-9393-E54E-84C5-B444AB802EEE}"/>
              </a:ext>
            </a:extLst>
          </p:cNvPr>
          <p:cNvSpPr>
            <a:spLocks noGrp="1"/>
          </p:cNvSpPr>
          <p:nvPr>
            <p:ph type="ftr" sz="quarter" idx="11"/>
          </p:nvPr>
        </p:nvSpPr>
        <p:spPr/>
        <p:txBody>
          <a:bodyPr/>
          <a:lstStyle/>
          <a:p>
            <a:r>
              <a:rPr lang="en-AU"/>
              <a:t>Practical ML On Graphs</a:t>
            </a:r>
            <a:endParaRPr lang="en-AU" dirty="0"/>
          </a:p>
        </p:txBody>
      </p:sp>
      <p:sp>
        <p:nvSpPr>
          <p:cNvPr id="3" name="Slide Number Placeholder 2">
            <a:extLst>
              <a:ext uri="{FF2B5EF4-FFF2-40B4-BE49-F238E27FC236}">
                <a16:creationId xmlns:a16="http://schemas.microsoft.com/office/drawing/2014/main" id="{464C4B0B-F612-3A44-B38B-A2D3E47D4DA2}"/>
              </a:ext>
            </a:extLst>
          </p:cNvPr>
          <p:cNvSpPr>
            <a:spLocks noGrp="1"/>
          </p:cNvSpPr>
          <p:nvPr>
            <p:ph type="sldNum" sz="quarter" idx="12"/>
          </p:nvPr>
        </p:nvSpPr>
        <p:spPr/>
        <p:txBody>
          <a:bodyPr/>
          <a:lstStyle/>
          <a:p>
            <a:fld id="{FFF7CBAA-22EA-41CE-9725-C57ED0CEBC27}" type="slidenum">
              <a:rPr lang="en-AU" smtClean="0"/>
              <a:pPr/>
              <a:t>19</a:t>
            </a:fld>
            <a:r>
              <a:rPr lang="en-AU"/>
              <a:t>  |</a:t>
            </a:r>
            <a:endParaRPr lang="en-AU" dirty="0"/>
          </a:p>
        </p:txBody>
      </p:sp>
    </p:spTree>
    <p:extLst>
      <p:ext uri="{BB962C8B-B14F-4D97-AF65-F5344CB8AC3E}">
        <p14:creationId xmlns:p14="http://schemas.microsoft.com/office/powerpoint/2010/main" val="1194493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26543-1D6F-564D-9966-09FC2DA0EBC8}"/>
              </a:ext>
            </a:extLst>
          </p:cNvPr>
          <p:cNvSpPr>
            <a:spLocks noGrp="1"/>
          </p:cNvSpPr>
          <p:nvPr>
            <p:ph type="title"/>
          </p:nvPr>
        </p:nvSpPr>
        <p:spPr/>
        <p:txBody>
          <a:bodyPr/>
          <a:lstStyle/>
          <a:p>
            <a:r>
              <a:rPr lang="en-US" dirty="0"/>
              <a:t>Course Agenda</a:t>
            </a:r>
          </a:p>
        </p:txBody>
      </p:sp>
      <p:sp>
        <p:nvSpPr>
          <p:cNvPr id="3" name="Content Placeholder 2">
            <a:extLst>
              <a:ext uri="{FF2B5EF4-FFF2-40B4-BE49-F238E27FC236}">
                <a16:creationId xmlns:a16="http://schemas.microsoft.com/office/drawing/2014/main" id="{94598C4D-9106-D845-A862-7FA7BA738EF6}"/>
              </a:ext>
            </a:extLst>
          </p:cNvPr>
          <p:cNvSpPr>
            <a:spLocks noGrp="1"/>
          </p:cNvSpPr>
          <p:nvPr>
            <p:ph idx="1"/>
          </p:nvPr>
        </p:nvSpPr>
        <p:spPr/>
        <p:txBody>
          <a:bodyPr/>
          <a:lstStyle/>
          <a:p>
            <a:r>
              <a:rPr lang="en-US" dirty="0"/>
              <a:t>Basic definitions</a:t>
            </a:r>
          </a:p>
          <a:p>
            <a:r>
              <a:rPr lang="en-US" dirty="0"/>
              <a:t>Measures of centrality</a:t>
            </a:r>
          </a:p>
          <a:p>
            <a:r>
              <a:rPr lang="en-US" dirty="0"/>
              <a:t>Traditional machine learning approach (feature engineering) </a:t>
            </a:r>
          </a:p>
          <a:p>
            <a:r>
              <a:rPr lang="en-US" dirty="0"/>
              <a:t>Node classification: Laplacian eigenmaps</a:t>
            </a:r>
          </a:p>
          <a:p>
            <a:r>
              <a:rPr lang="en-US" dirty="0"/>
              <a:t>Node classification: DeepWalk and Node2Vec</a:t>
            </a:r>
          </a:p>
          <a:p>
            <a:r>
              <a:rPr lang="en-US" dirty="0"/>
              <a:t>Link prediction: DeepWalk and Node2Vec</a:t>
            </a:r>
          </a:p>
          <a:p>
            <a:r>
              <a:rPr lang="en-US" dirty="0"/>
              <a:t>Node classification: Graph Convolutional Networks</a:t>
            </a:r>
          </a:p>
          <a:p>
            <a:r>
              <a:rPr lang="en-US" dirty="0"/>
              <a:t>Node classification and link prediction/</a:t>
            </a:r>
            <a:r>
              <a:rPr lang="en-US" dirty="0" err="1"/>
              <a:t>unsup</a:t>
            </a:r>
            <a:r>
              <a:rPr lang="en-US" dirty="0"/>
              <a:t> : </a:t>
            </a:r>
            <a:r>
              <a:rPr lang="en-US" dirty="0" err="1"/>
              <a:t>GraphSAGE</a:t>
            </a:r>
            <a:endParaRPr lang="en-US" dirty="0"/>
          </a:p>
        </p:txBody>
      </p:sp>
      <p:grpSp>
        <p:nvGrpSpPr>
          <p:cNvPr id="4" name="Group 3">
            <a:extLst>
              <a:ext uri="{FF2B5EF4-FFF2-40B4-BE49-F238E27FC236}">
                <a16:creationId xmlns:a16="http://schemas.microsoft.com/office/drawing/2014/main" id="{73B5FF70-F500-AF42-908B-FC66963F97E7}"/>
              </a:ext>
            </a:extLst>
          </p:cNvPr>
          <p:cNvGrpSpPr>
            <a:grpSpLocks noChangeAspect="1"/>
          </p:cNvGrpSpPr>
          <p:nvPr/>
        </p:nvGrpSpPr>
        <p:grpSpPr>
          <a:xfrm>
            <a:off x="7742196" y="821936"/>
            <a:ext cx="2982659" cy="1248601"/>
            <a:chOff x="3073400" y="3491564"/>
            <a:chExt cx="6019776" cy="2520000"/>
          </a:xfrm>
        </p:grpSpPr>
        <p:pic>
          <p:nvPicPr>
            <p:cNvPr id="5" name="Picture 4">
              <a:extLst>
                <a:ext uri="{FF2B5EF4-FFF2-40B4-BE49-F238E27FC236}">
                  <a16:creationId xmlns:a16="http://schemas.microsoft.com/office/drawing/2014/main" id="{A51A299F-16AB-9B43-B9C9-74E1D8FD61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2376" y="3492500"/>
              <a:ext cx="2170800" cy="2518128"/>
            </a:xfrm>
            <a:prstGeom prst="rect">
              <a:avLst/>
            </a:prstGeom>
          </p:spPr>
        </p:pic>
        <p:pic>
          <p:nvPicPr>
            <p:cNvPr id="6" name="Picture 5">
              <a:extLst>
                <a:ext uri="{FF2B5EF4-FFF2-40B4-BE49-F238E27FC236}">
                  <a16:creationId xmlns:a16="http://schemas.microsoft.com/office/drawing/2014/main" id="{20C94806-F3DE-944C-9349-B16C1E1279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3400" y="3491564"/>
              <a:ext cx="2520000" cy="2520000"/>
            </a:xfrm>
            <a:prstGeom prst="rect">
              <a:avLst/>
            </a:prstGeom>
          </p:spPr>
        </p:pic>
      </p:grpSp>
      <p:sp>
        <p:nvSpPr>
          <p:cNvPr id="8" name="Slide Number Placeholder 4">
            <a:extLst>
              <a:ext uri="{FF2B5EF4-FFF2-40B4-BE49-F238E27FC236}">
                <a16:creationId xmlns:a16="http://schemas.microsoft.com/office/drawing/2014/main" id="{5BFC9539-60A7-594F-8CD9-543B743A39E5}"/>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2</a:t>
            </a:fld>
            <a:r>
              <a:rPr lang="en-AU" dirty="0"/>
              <a:t>  |</a:t>
            </a:r>
          </a:p>
        </p:txBody>
      </p:sp>
      <p:sp>
        <p:nvSpPr>
          <p:cNvPr id="9" name="Footer Placeholder 8">
            <a:extLst>
              <a:ext uri="{FF2B5EF4-FFF2-40B4-BE49-F238E27FC236}">
                <a16:creationId xmlns:a16="http://schemas.microsoft.com/office/drawing/2014/main" id="{01115036-144B-944E-AB56-EABA53492715}"/>
              </a:ext>
            </a:extLst>
          </p:cNvPr>
          <p:cNvSpPr>
            <a:spLocks noGrp="1"/>
          </p:cNvSpPr>
          <p:nvPr>
            <p:ph type="ftr" sz="quarter" idx="11"/>
          </p:nvPr>
        </p:nvSpPr>
        <p:spPr/>
        <p:txBody>
          <a:bodyPr/>
          <a:lstStyle/>
          <a:p>
            <a:r>
              <a:rPr lang="en-AU"/>
              <a:t>Practical ML On Graphs</a:t>
            </a:r>
            <a:endParaRPr lang="en-AU" dirty="0"/>
          </a:p>
        </p:txBody>
      </p:sp>
      <p:sp>
        <p:nvSpPr>
          <p:cNvPr id="10" name="Slide Number Placeholder 9">
            <a:extLst>
              <a:ext uri="{FF2B5EF4-FFF2-40B4-BE49-F238E27FC236}">
                <a16:creationId xmlns:a16="http://schemas.microsoft.com/office/drawing/2014/main" id="{6333C198-26D2-BC45-9BA5-1BB71E1F324C}"/>
              </a:ext>
            </a:extLst>
          </p:cNvPr>
          <p:cNvSpPr>
            <a:spLocks noGrp="1"/>
          </p:cNvSpPr>
          <p:nvPr>
            <p:ph type="sldNum" sz="quarter" idx="12"/>
          </p:nvPr>
        </p:nvSpPr>
        <p:spPr/>
        <p:txBody>
          <a:bodyPr/>
          <a:lstStyle/>
          <a:p>
            <a:fld id="{FFF7CBAA-22EA-41CE-9725-C57ED0CEBC27}" type="slidenum">
              <a:rPr lang="en-AU" smtClean="0"/>
              <a:pPr/>
              <a:t>2</a:t>
            </a:fld>
            <a:r>
              <a:rPr lang="en-AU"/>
              <a:t>  |</a:t>
            </a:r>
            <a:endParaRPr lang="en-AU" dirty="0"/>
          </a:p>
        </p:txBody>
      </p:sp>
    </p:spTree>
    <p:extLst>
      <p:ext uri="{BB962C8B-B14F-4D97-AF65-F5344CB8AC3E}">
        <p14:creationId xmlns:p14="http://schemas.microsoft.com/office/powerpoint/2010/main" val="389909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88AC1BB-6AB8-B74C-9E8C-0D9A77194277}"/>
              </a:ext>
            </a:extLst>
          </p:cNvPr>
          <p:cNvCxnSpPr>
            <a:cxnSpLocks/>
          </p:cNvCxnSpPr>
          <p:nvPr/>
        </p:nvCxnSpPr>
        <p:spPr>
          <a:xfrm flipH="1">
            <a:off x="5549062" y="389300"/>
            <a:ext cx="36786" cy="5643638"/>
          </a:xfrm>
          <a:prstGeom prst="line">
            <a:avLst/>
          </a:prstGeom>
          <a:ln w="15875">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72C9D1C-3B4C-AF42-A51A-BA3853043851}"/>
              </a:ext>
            </a:extLst>
          </p:cNvPr>
          <p:cNvCxnSpPr>
            <a:cxnSpLocks/>
          </p:cNvCxnSpPr>
          <p:nvPr/>
        </p:nvCxnSpPr>
        <p:spPr>
          <a:xfrm>
            <a:off x="430926" y="3258208"/>
            <a:ext cx="11214734" cy="17712"/>
          </a:xfrm>
          <a:prstGeom prst="line">
            <a:avLst/>
          </a:prstGeom>
          <a:ln w="15875">
            <a:prstDash val="sysDot"/>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603E8AC6-1622-E24A-A71A-26BFB96FC1DA}"/>
              </a:ext>
            </a:extLst>
          </p:cNvPr>
          <p:cNvPicPr>
            <a:picLocks noChangeAspect="1"/>
          </p:cNvPicPr>
          <p:nvPr/>
        </p:nvPicPr>
        <p:blipFill>
          <a:blip r:embed="rId2"/>
          <a:stretch>
            <a:fillRect/>
          </a:stretch>
        </p:blipFill>
        <p:spPr>
          <a:xfrm>
            <a:off x="476099" y="1002528"/>
            <a:ext cx="2631090" cy="1684124"/>
          </a:xfrm>
          <a:prstGeom prst="rect">
            <a:avLst/>
          </a:prstGeom>
        </p:spPr>
      </p:pic>
      <p:pic>
        <p:nvPicPr>
          <p:cNvPr id="18" name="Picture 17">
            <a:extLst>
              <a:ext uri="{FF2B5EF4-FFF2-40B4-BE49-F238E27FC236}">
                <a16:creationId xmlns:a16="http://schemas.microsoft.com/office/drawing/2014/main" id="{F66D0207-194C-1D4B-AB30-CE235E70F1A0}"/>
              </a:ext>
            </a:extLst>
          </p:cNvPr>
          <p:cNvPicPr>
            <a:picLocks noChangeAspect="1"/>
          </p:cNvPicPr>
          <p:nvPr/>
        </p:nvPicPr>
        <p:blipFill>
          <a:blip r:embed="rId3"/>
          <a:stretch>
            <a:fillRect/>
          </a:stretch>
        </p:blipFill>
        <p:spPr>
          <a:xfrm>
            <a:off x="3280581" y="1205435"/>
            <a:ext cx="1762453" cy="1039915"/>
          </a:xfrm>
          <a:prstGeom prst="rect">
            <a:avLst/>
          </a:prstGeom>
        </p:spPr>
      </p:pic>
      <p:sp>
        <p:nvSpPr>
          <p:cNvPr id="19" name="TextBox 18">
            <a:extLst>
              <a:ext uri="{FF2B5EF4-FFF2-40B4-BE49-F238E27FC236}">
                <a16:creationId xmlns:a16="http://schemas.microsoft.com/office/drawing/2014/main" id="{78A9BFF5-0F3F-8C45-BDCF-38391264F987}"/>
              </a:ext>
            </a:extLst>
          </p:cNvPr>
          <p:cNvSpPr txBox="1"/>
          <p:nvPr/>
        </p:nvSpPr>
        <p:spPr>
          <a:xfrm>
            <a:off x="430926" y="2887255"/>
            <a:ext cx="4158511"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Important nodes </a:t>
            </a:r>
            <a:r>
              <a:rPr lang="en-US" sz="1400" b="1" dirty="0">
                <a:solidFill>
                  <a:srgbClr val="EA1895"/>
                </a:solidFill>
                <a:latin typeface="Courier New" panose="02070309020205020404" pitchFamily="49" charset="0"/>
                <a:cs typeface="Courier New" panose="02070309020205020404" pitchFamily="49" charset="0"/>
              </a:rPr>
              <a:t>have many connections</a:t>
            </a:r>
          </a:p>
        </p:txBody>
      </p:sp>
      <p:pic>
        <p:nvPicPr>
          <p:cNvPr id="20" name="Picture 19">
            <a:extLst>
              <a:ext uri="{FF2B5EF4-FFF2-40B4-BE49-F238E27FC236}">
                <a16:creationId xmlns:a16="http://schemas.microsoft.com/office/drawing/2014/main" id="{F9C7AEA3-FA5B-D741-9A67-2697511C2062}"/>
              </a:ext>
            </a:extLst>
          </p:cNvPr>
          <p:cNvPicPr>
            <a:picLocks noChangeAspect="1"/>
          </p:cNvPicPr>
          <p:nvPr/>
        </p:nvPicPr>
        <p:blipFill>
          <a:blip r:embed="rId4"/>
          <a:stretch>
            <a:fillRect/>
          </a:stretch>
        </p:blipFill>
        <p:spPr>
          <a:xfrm>
            <a:off x="5614952" y="890110"/>
            <a:ext cx="2845243" cy="1745945"/>
          </a:xfrm>
          <a:prstGeom prst="rect">
            <a:avLst/>
          </a:prstGeom>
        </p:spPr>
      </p:pic>
      <p:pic>
        <p:nvPicPr>
          <p:cNvPr id="21" name="Picture 20">
            <a:extLst>
              <a:ext uri="{FF2B5EF4-FFF2-40B4-BE49-F238E27FC236}">
                <a16:creationId xmlns:a16="http://schemas.microsoft.com/office/drawing/2014/main" id="{43D1564A-8D82-B845-A6FB-8774768560BA}"/>
              </a:ext>
            </a:extLst>
          </p:cNvPr>
          <p:cNvPicPr>
            <a:picLocks noChangeAspect="1"/>
          </p:cNvPicPr>
          <p:nvPr/>
        </p:nvPicPr>
        <p:blipFill>
          <a:blip r:embed="rId5"/>
          <a:stretch>
            <a:fillRect/>
          </a:stretch>
        </p:blipFill>
        <p:spPr>
          <a:xfrm>
            <a:off x="8489299" y="768435"/>
            <a:ext cx="3569661" cy="1359564"/>
          </a:xfrm>
          <a:prstGeom prst="rect">
            <a:avLst/>
          </a:prstGeom>
        </p:spPr>
      </p:pic>
      <p:sp>
        <p:nvSpPr>
          <p:cNvPr id="22" name="TextBox 21">
            <a:extLst>
              <a:ext uri="{FF2B5EF4-FFF2-40B4-BE49-F238E27FC236}">
                <a16:creationId xmlns:a16="http://schemas.microsoft.com/office/drawing/2014/main" id="{B8958204-E45F-F145-B6B9-625A761172FD}"/>
              </a:ext>
            </a:extLst>
          </p:cNvPr>
          <p:cNvSpPr txBox="1"/>
          <p:nvPr/>
        </p:nvSpPr>
        <p:spPr>
          <a:xfrm>
            <a:off x="5688045" y="2887255"/>
            <a:ext cx="4480714"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Important nodes are </a:t>
            </a:r>
            <a:r>
              <a:rPr lang="en-US" sz="1400" b="1" dirty="0">
                <a:solidFill>
                  <a:srgbClr val="EA1895"/>
                </a:solidFill>
                <a:latin typeface="Courier New" panose="02070309020205020404" pitchFamily="49" charset="0"/>
                <a:cs typeface="Courier New" panose="02070309020205020404" pitchFamily="49" charset="0"/>
              </a:rPr>
              <a:t>close to other nodes</a:t>
            </a:r>
          </a:p>
        </p:txBody>
      </p:sp>
      <p:sp>
        <p:nvSpPr>
          <p:cNvPr id="23" name="TextBox 22">
            <a:extLst>
              <a:ext uri="{FF2B5EF4-FFF2-40B4-BE49-F238E27FC236}">
                <a16:creationId xmlns:a16="http://schemas.microsoft.com/office/drawing/2014/main" id="{C089E457-A8F8-664A-9ED9-2379269BD3DE}"/>
              </a:ext>
            </a:extLst>
          </p:cNvPr>
          <p:cNvSpPr txBox="1"/>
          <p:nvPr/>
        </p:nvSpPr>
        <p:spPr>
          <a:xfrm>
            <a:off x="8860223" y="2284768"/>
            <a:ext cx="2417376" cy="523220"/>
          </a:xfrm>
          <a:prstGeom prst="rect">
            <a:avLst/>
          </a:prstGeom>
          <a:noFill/>
        </p:spPr>
        <p:txBody>
          <a:bodyPr wrap="square" rtlCol="0">
            <a:spAutoFit/>
          </a:bodyPr>
          <a:lstStyle/>
          <a:p>
            <a:r>
              <a:rPr lang="en-US" sz="1400" dirty="0">
                <a:latin typeface="Courier New" panose="02070309020205020404" pitchFamily="49" charset="0"/>
                <a:cs typeface="Courier New" panose="02070309020205020404" pitchFamily="49" charset="0"/>
              </a:rPr>
              <a:t>minimal number of steps to reach others</a:t>
            </a:r>
            <a:endParaRPr lang="en-US" sz="1400" b="1" dirty="0">
              <a:solidFill>
                <a:srgbClr val="EA1895"/>
              </a:solidFill>
              <a:latin typeface="Courier New" panose="02070309020205020404" pitchFamily="49" charset="0"/>
              <a:cs typeface="Courier New" panose="02070309020205020404" pitchFamily="49" charset="0"/>
            </a:endParaRPr>
          </a:p>
        </p:txBody>
      </p:sp>
      <p:pic>
        <p:nvPicPr>
          <p:cNvPr id="24" name="Picture 23">
            <a:extLst>
              <a:ext uri="{FF2B5EF4-FFF2-40B4-BE49-F238E27FC236}">
                <a16:creationId xmlns:a16="http://schemas.microsoft.com/office/drawing/2014/main" id="{A19D8591-78D3-3A41-985B-8EB1D46BE669}"/>
              </a:ext>
            </a:extLst>
          </p:cNvPr>
          <p:cNvPicPr>
            <a:picLocks noChangeAspect="1"/>
          </p:cNvPicPr>
          <p:nvPr/>
        </p:nvPicPr>
        <p:blipFill>
          <a:blip r:embed="rId6"/>
          <a:stretch>
            <a:fillRect/>
          </a:stretch>
        </p:blipFill>
        <p:spPr>
          <a:xfrm>
            <a:off x="296763" y="3671110"/>
            <a:ext cx="2740629" cy="1920393"/>
          </a:xfrm>
          <a:prstGeom prst="rect">
            <a:avLst/>
          </a:prstGeom>
        </p:spPr>
      </p:pic>
      <p:sp>
        <p:nvSpPr>
          <p:cNvPr id="25" name="TextBox 24">
            <a:extLst>
              <a:ext uri="{FF2B5EF4-FFF2-40B4-BE49-F238E27FC236}">
                <a16:creationId xmlns:a16="http://schemas.microsoft.com/office/drawing/2014/main" id="{D4462657-434D-0640-81EE-4FFEFB503856}"/>
              </a:ext>
            </a:extLst>
          </p:cNvPr>
          <p:cNvSpPr txBox="1"/>
          <p:nvPr/>
        </p:nvSpPr>
        <p:spPr>
          <a:xfrm>
            <a:off x="1661379" y="443629"/>
            <a:ext cx="2528256"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Degree centrality</a:t>
            </a:r>
          </a:p>
        </p:txBody>
      </p:sp>
      <p:sp>
        <p:nvSpPr>
          <p:cNvPr id="26" name="TextBox 25">
            <a:extLst>
              <a:ext uri="{FF2B5EF4-FFF2-40B4-BE49-F238E27FC236}">
                <a16:creationId xmlns:a16="http://schemas.microsoft.com/office/drawing/2014/main" id="{07905EFF-A8E8-A845-8422-D5FBA84D6C9D}"/>
              </a:ext>
            </a:extLst>
          </p:cNvPr>
          <p:cNvSpPr txBox="1"/>
          <p:nvPr/>
        </p:nvSpPr>
        <p:spPr>
          <a:xfrm>
            <a:off x="6096001" y="389300"/>
            <a:ext cx="2941831"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Closeness centrality</a:t>
            </a:r>
          </a:p>
        </p:txBody>
      </p:sp>
      <p:sp>
        <p:nvSpPr>
          <p:cNvPr id="27" name="TextBox 26">
            <a:extLst>
              <a:ext uri="{FF2B5EF4-FFF2-40B4-BE49-F238E27FC236}">
                <a16:creationId xmlns:a16="http://schemas.microsoft.com/office/drawing/2014/main" id="{02ACE24F-B0B5-604F-96F4-1164281FECA5}"/>
              </a:ext>
            </a:extLst>
          </p:cNvPr>
          <p:cNvSpPr txBox="1"/>
          <p:nvPr/>
        </p:nvSpPr>
        <p:spPr>
          <a:xfrm>
            <a:off x="1667077" y="3248405"/>
            <a:ext cx="3217547"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Betweenness centrality</a:t>
            </a:r>
          </a:p>
        </p:txBody>
      </p:sp>
      <p:pic>
        <p:nvPicPr>
          <p:cNvPr id="29" name="Picture 28">
            <a:extLst>
              <a:ext uri="{FF2B5EF4-FFF2-40B4-BE49-F238E27FC236}">
                <a16:creationId xmlns:a16="http://schemas.microsoft.com/office/drawing/2014/main" id="{443FC584-A1AA-8F46-918C-3B13561916F5}"/>
              </a:ext>
            </a:extLst>
          </p:cNvPr>
          <p:cNvPicPr>
            <a:picLocks noChangeAspect="1"/>
          </p:cNvPicPr>
          <p:nvPr/>
        </p:nvPicPr>
        <p:blipFill>
          <a:blip r:embed="rId7"/>
          <a:stretch>
            <a:fillRect/>
          </a:stretch>
        </p:blipFill>
        <p:spPr>
          <a:xfrm>
            <a:off x="3226675" y="3694055"/>
            <a:ext cx="2131789" cy="2033095"/>
          </a:xfrm>
          <a:prstGeom prst="rect">
            <a:avLst/>
          </a:prstGeom>
        </p:spPr>
      </p:pic>
      <p:sp>
        <p:nvSpPr>
          <p:cNvPr id="30" name="TextBox 29">
            <a:extLst>
              <a:ext uri="{FF2B5EF4-FFF2-40B4-BE49-F238E27FC236}">
                <a16:creationId xmlns:a16="http://schemas.microsoft.com/office/drawing/2014/main" id="{7D526030-387D-AC4F-9DCB-540078A26741}"/>
              </a:ext>
            </a:extLst>
          </p:cNvPr>
          <p:cNvSpPr txBox="1"/>
          <p:nvPr/>
        </p:nvSpPr>
        <p:spPr>
          <a:xfrm>
            <a:off x="583326" y="5835399"/>
            <a:ext cx="394370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Important nodes </a:t>
            </a:r>
            <a:r>
              <a:rPr lang="en-US" sz="1400" b="1" dirty="0">
                <a:solidFill>
                  <a:srgbClr val="EA1895"/>
                </a:solidFill>
                <a:latin typeface="Courier New" panose="02070309020205020404" pitchFamily="49" charset="0"/>
                <a:cs typeface="Courier New" panose="02070309020205020404" pitchFamily="49" charset="0"/>
              </a:rPr>
              <a:t>connect other nodes</a:t>
            </a:r>
          </a:p>
        </p:txBody>
      </p:sp>
      <p:pic>
        <p:nvPicPr>
          <p:cNvPr id="32" name="Picture 31">
            <a:extLst>
              <a:ext uri="{FF2B5EF4-FFF2-40B4-BE49-F238E27FC236}">
                <a16:creationId xmlns:a16="http://schemas.microsoft.com/office/drawing/2014/main" id="{88044DB9-A89A-A245-A838-BB26A33658DB}"/>
              </a:ext>
            </a:extLst>
          </p:cNvPr>
          <p:cNvPicPr>
            <a:picLocks noChangeAspect="1"/>
          </p:cNvPicPr>
          <p:nvPr/>
        </p:nvPicPr>
        <p:blipFill>
          <a:blip r:embed="rId8"/>
          <a:stretch>
            <a:fillRect/>
          </a:stretch>
        </p:blipFill>
        <p:spPr>
          <a:xfrm>
            <a:off x="5688045" y="3871118"/>
            <a:ext cx="3141342" cy="2110924"/>
          </a:xfrm>
          <a:prstGeom prst="rect">
            <a:avLst/>
          </a:prstGeom>
        </p:spPr>
      </p:pic>
      <p:sp>
        <p:nvSpPr>
          <p:cNvPr id="33" name="TextBox 32">
            <a:extLst>
              <a:ext uri="{FF2B5EF4-FFF2-40B4-BE49-F238E27FC236}">
                <a16:creationId xmlns:a16="http://schemas.microsoft.com/office/drawing/2014/main" id="{089D0899-66B2-6642-ACE5-37A9094AD2F2}"/>
              </a:ext>
            </a:extLst>
          </p:cNvPr>
          <p:cNvSpPr txBox="1"/>
          <p:nvPr/>
        </p:nvSpPr>
        <p:spPr>
          <a:xfrm>
            <a:off x="6091876" y="3275920"/>
            <a:ext cx="3217547"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Eigenvector centrality</a:t>
            </a:r>
          </a:p>
        </p:txBody>
      </p:sp>
      <p:sp>
        <p:nvSpPr>
          <p:cNvPr id="34" name="TextBox 33">
            <a:extLst>
              <a:ext uri="{FF2B5EF4-FFF2-40B4-BE49-F238E27FC236}">
                <a16:creationId xmlns:a16="http://schemas.microsoft.com/office/drawing/2014/main" id="{798B896A-8CDB-0343-AB9F-74862C296B15}"/>
              </a:ext>
            </a:extLst>
          </p:cNvPr>
          <p:cNvSpPr txBox="1"/>
          <p:nvPr/>
        </p:nvSpPr>
        <p:spPr>
          <a:xfrm>
            <a:off x="8829387" y="4095192"/>
            <a:ext cx="3130422" cy="954107"/>
          </a:xfrm>
          <a:prstGeom prst="rect">
            <a:avLst/>
          </a:prstGeom>
          <a:noFill/>
        </p:spPr>
        <p:txBody>
          <a:bodyPr wrap="square" rtlCol="0">
            <a:spAutoFit/>
          </a:bodyPr>
          <a:lstStyle/>
          <a:p>
            <a:r>
              <a:rPr lang="en-US" sz="1400" dirty="0">
                <a:latin typeface="Courier New" panose="02070309020205020404" pitchFamily="49" charset="0"/>
                <a:cs typeface="Courier New" panose="02070309020205020404" pitchFamily="49" charset="0"/>
              </a:rPr>
              <a:t>Important nodes have many connections to </a:t>
            </a:r>
            <a:r>
              <a:rPr lang="en-US" sz="1400" b="1" dirty="0">
                <a:solidFill>
                  <a:srgbClr val="EA1895"/>
                </a:solidFill>
                <a:latin typeface="Courier New" panose="02070309020205020404" pitchFamily="49" charset="0"/>
                <a:cs typeface="Courier New" panose="02070309020205020404" pitchFamily="49" charset="0"/>
              </a:rPr>
              <a:t>other important nodes </a:t>
            </a:r>
          </a:p>
          <a:p>
            <a:r>
              <a:rPr lang="en-US" sz="1400" b="1" dirty="0">
                <a:solidFill>
                  <a:srgbClr val="EA1895"/>
                </a:solidFill>
                <a:latin typeface="Courier New" panose="02070309020205020404" pitchFamily="49" charset="0"/>
                <a:cs typeface="Courier New" panose="02070309020205020404" pitchFamily="49" charset="0"/>
              </a:rPr>
              <a:t>(recursive)</a:t>
            </a:r>
          </a:p>
        </p:txBody>
      </p:sp>
      <p:sp>
        <p:nvSpPr>
          <p:cNvPr id="31" name="Slide Number Placeholder 4">
            <a:extLst>
              <a:ext uri="{FF2B5EF4-FFF2-40B4-BE49-F238E27FC236}">
                <a16:creationId xmlns:a16="http://schemas.microsoft.com/office/drawing/2014/main" id="{898424BD-5866-284A-9C12-835A12C2994C}"/>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20</a:t>
            </a:fld>
            <a:r>
              <a:rPr lang="en-AU" dirty="0"/>
              <a:t>  |</a:t>
            </a:r>
          </a:p>
        </p:txBody>
      </p:sp>
      <p:sp>
        <p:nvSpPr>
          <p:cNvPr id="2" name="Footer Placeholder 1">
            <a:extLst>
              <a:ext uri="{FF2B5EF4-FFF2-40B4-BE49-F238E27FC236}">
                <a16:creationId xmlns:a16="http://schemas.microsoft.com/office/drawing/2014/main" id="{A99C8D7E-E37B-2448-B6E8-624E35BF10FC}"/>
              </a:ext>
            </a:extLst>
          </p:cNvPr>
          <p:cNvSpPr>
            <a:spLocks noGrp="1"/>
          </p:cNvSpPr>
          <p:nvPr>
            <p:ph type="ftr" sz="quarter" idx="11"/>
          </p:nvPr>
        </p:nvSpPr>
        <p:spPr/>
        <p:txBody>
          <a:bodyPr/>
          <a:lstStyle/>
          <a:p>
            <a:r>
              <a:rPr lang="en-AU"/>
              <a:t>Practical ML On Graphs</a:t>
            </a:r>
            <a:endParaRPr lang="en-AU" dirty="0"/>
          </a:p>
        </p:txBody>
      </p:sp>
      <p:sp>
        <p:nvSpPr>
          <p:cNvPr id="3" name="Slide Number Placeholder 2">
            <a:extLst>
              <a:ext uri="{FF2B5EF4-FFF2-40B4-BE49-F238E27FC236}">
                <a16:creationId xmlns:a16="http://schemas.microsoft.com/office/drawing/2014/main" id="{FB3545A8-C038-A04C-9100-E8817093C62D}"/>
              </a:ext>
            </a:extLst>
          </p:cNvPr>
          <p:cNvSpPr>
            <a:spLocks noGrp="1"/>
          </p:cNvSpPr>
          <p:nvPr>
            <p:ph type="sldNum" sz="quarter" idx="12"/>
          </p:nvPr>
        </p:nvSpPr>
        <p:spPr/>
        <p:txBody>
          <a:bodyPr/>
          <a:lstStyle/>
          <a:p>
            <a:fld id="{FFF7CBAA-22EA-41CE-9725-C57ED0CEBC27}" type="slidenum">
              <a:rPr lang="en-AU" smtClean="0"/>
              <a:pPr/>
              <a:t>20</a:t>
            </a:fld>
            <a:r>
              <a:rPr lang="en-AU"/>
              <a:t>  |</a:t>
            </a:r>
            <a:endParaRPr lang="en-AU" dirty="0"/>
          </a:p>
        </p:txBody>
      </p:sp>
    </p:spTree>
    <p:extLst>
      <p:ext uri="{BB962C8B-B14F-4D97-AF65-F5344CB8AC3E}">
        <p14:creationId xmlns:p14="http://schemas.microsoft.com/office/powerpoint/2010/main" val="1399194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7AF467-1739-7340-8ADF-E84858DC2197}"/>
              </a:ext>
            </a:extLst>
          </p:cNvPr>
          <p:cNvPicPr>
            <a:picLocks noChangeAspect="1"/>
          </p:cNvPicPr>
          <p:nvPr/>
        </p:nvPicPr>
        <p:blipFill>
          <a:blip r:embed="rId2"/>
          <a:stretch>
            <a:fillRect/>
          </a:stretch>
        </p:blipFill>
        <p:spPr>
          <a:xfrm>
            <a:off x="480610" y="555506"/>
            <a:ext cx="5202831" cy="2786032"/>
          </a:xfrm>
          <a:prstGeom prst="rect">
            <a:avLst/>
          </a:prstGeom>
        </p:spPr>
      </p:pic>
      <p:pic>
        <p:nvPicPr>
          <p:cNvPr id="3" name="Picture 2">
            <a:extLst>
              <a:ext uri="{FF2B5EF4-FFF2-40B4-BE49-F238E27FC236}">
                <a16:creationId xmlns:a16="http://schemas.microsoft.com/office/drawing/2014/main" id="{5039FCE8-C1BD-374A-A91E-DE8A01883D50}"/>
              </a:ext>
            </a:extLst>
          </p:cNvPr>
          <p:cNvPicPr>
            <a:picLocks noChangeAspect="1"/>
          </p:cNvPicPr>
          <p:nvPr/>
        </p:nvPicPr>
        <p:blipFill>
          <a:blip r:embed="rId3"/>
          <a:stretch>
            <a:fillRect/>
          </a:stretch>
        </p:blipFill>
        <p:spPr>
          <a:xfrm>
            <a:off x="6101511" y="536335"/>
            <a:ext cx="5613400" cy="3035300"/>
          </a:xfrm>
          <a:prstGeom prst="rect">
            <a:avLst/>
          </a:prstGeom>
        </p:spPr>
      </p:pic>
      <p:pic>
        <p:nvPicPr>
          <p:cNvPr id="4" name="Picture 3">
            <a:extLst>
              <a:ext uri="{FF2B5EF4-FFF2-40B4-BE49-F238E27FC236}">
                <a16:creationId xmlns:a16="http://schemas.microsoft.com/office/drawing/2014/main" id="{9B62C2B5-6BDA-6242-9FFF-A27E6FC76C94}"/>
              </a:ext>
            </a:extLst>
          </p:cNvPr>
          <p:cNvPicPr>
            <a:picLocks noChangeAspect="1"/>
          </p:cNvPicPr>
          <p:nvPr/>
        </p:nvPicPr>
        <p:blipFill>
          <a:blip r:embed="rId4"/>
          <a:stretch>
            <a:fillRect/>
          </a:stretch>
        </p:blipFill>
        <p:spPr>
          <a:xfrm>
            <a:off x="3333030" y="3341538"/>
            <a:ext cx="5362396" cy="2790752"/>
          </a:xfrm>
          <a:prstGeom prst="rect">
            <a:avLst/>
          </a:prstGeom>
        </p:spPr>
      </p:pic>
      <p:sp>
        <p:nvSpPr>
          <p:cNvPr id="10" name="Slide Number Placeholder 4">
            <a:extLst>
              <a:ext uri="{FF2B5EF4-FFF2-40B4-BE49-F238E27FC236}">
                <a16:creationId xmlns:a16="http://schemas.microsoft.com/office/drawing/2014/main" id="{B46A56CB-9FD6-C144-8A29-D58CC659E1C0}"/>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21</a:t>
            </a:fld>
            <a:r>
              <a:rPr lang="en-AU" dirty="0"/>
              <a:t>  |</a:t>
            </a:r>
          </a:p>
        </p:txBody>
      </p:sp>
      <p:sp>
        <p:nvSpPr>
          <p:cNvPr id="5" name="Footer Placeholder 4">
            <a:extLst>
              <a:ext uri="{FF2B5EF4-FFF2-40B4-BE49-F238E27FC236}">
                <a16:creationId xmlns:a16="http://schemas.microsoft.com/office/drawing/2014/main" id="{35E3CB31-E850-CC45-95C1-9A525CAA7036}"/>
              </a:ext>
            </a:extLst>
          </p:cNvPr>
          <p:cNvSpPr>
            <a:spLocks noGrp="1"/>
          </p:cNvSpPr>
          <p:nvPr>
            <p:ph type="ftr" sz="quarter" idx="11"/>
          </p:nvPr>
        </p:nvSpPr>
        <p:spPr/>
        <p:txBody>
          <a:bodyPr/>
          <a:lstStyle/>
          <a:p>
            <a:r>
              <a:rPr lang="en-AU"/>
              <a:t>Practical ML On Graphs</a:t>
            </a:r>
            <a:endParaRPr lang="en-AU" dirty="0"/>
          </a:p>
        </p:txBody>
      </p:sp>
      <p:sp>
        <p:nvSpPr>
          <p:cNvPr id="6" name="Slide Number Placeholder 5">
            <a:extLst>
              <a:ext uri="{FF2B5EF4-FFF2-40B4-BE49-F238E27FC236}">
                <a16:creationId xmlns:a16="http://schemas.microsoft.com/office/drawing/2014/main" id="{916C729E-5A1F-A74B-98B2-4BCE6B8352C4}"/>
              </a:ext>
            </a:extLst>
          </p:cNvPr>
          <p:cNvSpPr>
            <a:spLocks noGrp="1"/>
          </p:cNvSpPr>
          <p:nvPr>
            <p:ph type="sldNum" sz="quarter" idx="12"/>
          </p:nvPr>
        </p:nvSpPr>
        <p:spPr/>
        <p:txBody>
          <a:bodyPr/>
          <a:lstStyle/>
          <a:p>
            <a:fld id="{FFF7CBAA-22EA-41CE-9725-C57ED0CEBC27}" type="slidenum">
              <a:rPr lang="en-AU" smtClean="0"/>
              <a:pPr/>
              <a:t>21</a:t>
            </a:fld>
            <a:r>
              <a:rPr lang="en-AU"/>
              <a:t>  |</a:t>
            </a:r>
            <a:endParaRPr lang="en-AU" dirty="0"/>
          </a:p>
        </p:txBody>
      </p:sp>
    </p:spTree>
    <p:extLst>
      <p:ext uri="{BB962C8B-B14F-4D97-AF65-F5344CB8AC3E}">
        <p14:creationId xmlns:p14="http://schemas.microsoft.com/office/powerpoint/2010/main" val="16773177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9E471281-03A1-7D49-B3CA-E0DF0D95702C}"/>
              </a:ext>
            </a:extLst>
          </p:cNvPr>
          <p:cNvSpPr/>
          <p:nvPr/>
        </p:nvSpPr>
        <p:spPr>
          <a:xfrm>
            <a:off x="6279077" y="2816295"/>
            <a:ext cx="1584000" cy="1584000"/>
          </a:xfrm>
          <a:prstGeom prst="ellipse">
            <a:avLst/>
          </a:prstGeom>
          <a:solidFill>
            <a:srgbClr val="E9E9E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2E958C-52DA-6748-A138-BA6B6AB31846}"/>
              </a:ext>
            </a:extLst>
          </p:cNvPr>
          <p:cNvSpPr>
            <a:spLocks noGrp="1"/>
          </p:cNvSpPr>
          <p:nvPr>
            <p:ph type="title"/>
          </p:nvPr>
        </p:nvSpPr>
        <p:spPr/>
        <p:txBody>
          <a:bodyPr/>
          <a:lstStyle/>
          <a:p>
            <a:r>
              <a:rPr lang="en-US" dirty="0"/>
              <a:t>Machine Learning in Practice</a:t>
            </a:r>
          </a:p>
        </p:txBody>
      </p:sp>
      <p:sp>
        <p:nvSpPr>
          <p:cNvPr id="4" name="Content Placeholder 2">
            <a:extLst>
              <a:ext uri="{FF2B5EF4-FFF2-40B4-BE49-F238E27FC236}">
                <a16:creationId xmlns:a16="http://schemas.microsoft.com/office/drawing/2014/main" id="{EB72DC7F-FD51-7B4B-829A-F83E6AD9ED24}"/>
              </a:ext>
            </a:extLst>
          </p:cNvPr>
          <p:cNvSpPr>
            <a:spLocks noGrp="1"/>
          </p:cNvSpPr>
          <p:nvPr>
            <p:ph idx="1"/>
          </p:nvPr>
        </p:nvSpPr>
        <p:spPr>
          <a:xfrm>
            <a:off x="1846786" y="1199921"/>
            <a:ext cx="8461375" cy="720427"/>
          </a:xfrm>
        </p:spPr>
        <p:txBody>
          <a:bodyPr>
            <a:noAutofit/>
          </a:bodyPr>
          <a:lstStyle/>
          <a:p>
            <a:pPr marL="0" indent="0" algn="ctr">
              <a:buNone/>
            </a:pPr>
            <a:r>
              <a:rPr lang="en-US" sz="1800" dirty="0">
                <a:latin typeface="Courier New" panose="02070309020205020404" pitchFamily="49" charset="0"/>
                <a:cs typeface="Courier New" panose="02070309020205020404" pitchFamily="49" charset="0"/>
              </a:rPr>
              <a:t>A collection of computational methods for automatically detecting patterns in data that can also be used to predict future data.</a:t>
            </a:r>
            <a:r>
              <a:rPr lang="en-US" sz="1800" baseline="30000" dirty="0">
                <a:latin typeface="Courier New" panose="02070309020205020404" pitchFamily="49" charset="0"/>
                <a:cs typeface="Courier New" panose="02070309020205020404" pitchFamily="49" charset="0"/>
              </a:rPr>
              <a:t>[1]</a:t>
            </a:r>
          </a:p>
        </p:txBody>
      </p:sp>
      <p:sp>
        <p:nvSpPr>
          <p:cNvPr id="5" name="Content Placeholder 2">
            <a:extLst>
              <a:ext uri="{FF2B5EF4-FFF2-40B4-BE49-F238E27FC236}">
                <a16:creationId xmlns:a16="http://schemas.microsoft.com/office/drawing/2014/main" id="{40918F8B-4D13-6143-B1F6-3EF37BADD82B}"/>
              </a:ext>
            </a:extLst>
          </p:cNvPr>
          <p:cNvSpPr txBox="1">
            <a:spLocks/>
          </p:cNvSpPr>
          <p:nvPr/>
        </p:nvSpPr>
        <p:spPr>
          <a:xfrm>
            <a:off x="1476699" y="6046689"/>
            <a:ext cx="8461375" cy="288379"/>
          </a:xfrm>
          <a:prstGeom prst="rect">
            <a:avLst/>
          </a:prstGeom>
        </p:spPr>
        <p:txBody>
          <a:bodyPr vert="horz" lIns="0" tIns="0" rIns="0" bIns="0" rtlCol="0">
            <a:normAutofit/>
          </a:bodyPr>
          <a:lst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432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100" baseline="30000" dirty="0">
                <a:latin typeface="Courier New" panose="02070309020205020404" pitchFamily="49" charset="0"/>
                <a:cs typeface="Courier New" panose="02070309020205020404" pitchFamily="49" charset="0"/>
              </a:rPr>
              <a:t>[1] </a:t>
            </a:r>
            <a:r>
              <a:rPr lang="en-US" sz="1100" dirty="0">
                <a:latin typeface="Courier New" panose="02070309020205020404" pitchFamily="49" charset="0"/>
                <a:cs typeface="Courier New" panose="02070309020205020404" pitchFamily="49" charset="0"/>
              </a:rPr>
              <a:t>Machine Learning: A Probabilistic Perspective, Kevin P. Murphy, The MIT Press, 2012</a:t>
            </a:r>
            <a:endParaRPr lang="en-US" sz="1100" baseline="30000" dirty="0">
              <a:latin typeface="Courier New" panose="02070309020205020404" pitchFamily="49" charset="0"/>
              <a:cs typeface="Courier New" panose="02070309020205020404" pitchFamily="49" charset="0"/>
            </a:endParaRPr>
          </a:p>
        </p:txBody>
      </p:sp>
      <p:sp>
        <p:nvSpPr>
          <p:cNvPr id="8" name="Right Arrow 7">
            <a:extLst>
              <a:ext uri="{FF2B5EF4-FFF2-40B4-BE49-F238E27FC236}">
                <a16:creationId xmlns:a16="http://schemas.microsoft.com/office/drawing/2014/main" id="{756803A5-ADAE-6A4E-A86A-57E99DBDE1E6}"/>
              </a:ext>
            </a:extLst>
          </p:cNvPr>
          <p:cNvSpPr/>
          <p:nvPr/>
        </p:nvSpPr>
        <p:spPr>
          <a:xfrm>
            <a:off x="1846786" y="3246501"/>
            <a:ext cx="720080" cy="648072"/>
          </a:xfrm>
          <a:prstGeom prst="rightArrow">
            <a:avLst/>
          </a:prstGeom>
          <a:solidFill>
            <a:srgbClr val="EA1895">
              <a:alpha val="6823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SQL</a:t>
            </a:r>
          </a:p>
        </p:txBody>
      </p:sp>
      <p:graphicFrame>
        <p:nvGraphicFramePr>
          <p:cNvPr id="9" name="Table 8">
            <a:extLst>
              <a:ext uri="{FF2B5EF4-FFF2-40B4-BE49-F238E27FC236}">
                <a16:creationId xmlns:a16="http://schemas.microsoft.com/office/drawing/2014/main" id="{8566E322-8DE1-E741-80C5-7D049FA68767}"/>
              </a:ext>
            </a:extLst>
          </p:cNvPr>
          <p:cNvGraphicFramePr>
            <a:graphicFrameLocks noGrp="1"/>
          </p:cNvGraphicFramePr>
          <p:nvPr>
            <p:extLst>
              <p:ext uri="{D42A27DB-BD31-4B8C-83A1-F6EECF244321}">
                <p14:modId xmlns:p14="http://schemas.microsoft.com/office/powerpoint/2010/main" val="3907096947"/>
              </p:ext>
            </p:extLst>
          </p:nvPr>
        </p:nvGraphicFramePr>
        <p:xfrm>
          <a:off x="2719934" y="2125199"/>
          <a:ext cx="2802882" cy="3232822"/>
        </p:xfrm>
        <a:graphic>
          <a:graphicData uri="http://schemas.openxmlformats.org/drawingml/2006/table">
            <a:tbl>
              <a:tblPr firstRow="1" bandRow="1">
                <a:tableStyleId>{00A15C55-8517-42AA-B614-E9B94910E393}</a:tableStyleId>
              </a:tblPr>
              <a:tblGrid>
                <a:gridCol w="656441">
                  <a:extLst>
                    <a:ext uri="{9D8B030D-6E8A-4147-A177-3AD203B41FA5}">
                      <a16:colId xmlns:a16="http://schemas.microsoft.com/office/drawing/2014/main" val="20000"/>
                    </a:ext>
                  </a:extLst>
                </a:gridCol>
                <a:gridCol w="731925">
                  <a:extLst>
                    <a:ext uri="{9D8B030D-6E8A-4147-A177-3AD203B41FA5}">
                      <a16:colId xmlns:a16="http://schemas.microsoft.com/office/drawing/2014/main" val="20001"/>
                    </a:ext>
                  </a:extLst>
                </a:gridCol>
                <a:gridCol w="429719">
                  <a:extLst>
                    <a:ext uri="{9D8B030D-6E8A-4147-A177-3AD203B41FA5}">
                      <a16:colId xmlns:a16="http://schemas.microsoft.com/office/drawing/2014/main" val="20002"/>
                    </a:ext>
                  </a:extLst>
                </a:gridCol>
                <a:gridCol w="606029">
                  <a:extLst>
                    <a:ext uri="{9D8B030D-6E8A-4147-A177-3AD203B41FA5}">
                      <a16:colId xmlns:a16="http://schemas.microsoft.com/office/drawing/2014/main" val="20003"/>
                    </a:ext>
                  </a:extLst>
                </a:gridCol>
                <a:gridCol w="378768">
                  <a:extLst>
                    <a:ext uri="{9D8B030D-6E8A-4147-A177-3AD203B41FA5}">
                      <a16:colId xmlns:a16="http://schemas.microsoft.com/office/drawing/2014/main" val="20004"/>
                    </a:ext>
                  </a:extLst>
                </a:gridCol>
              </a:tblGrid>
              <a:tr h="400657">
                <a:tc>
                  <a:txBody>
                    <a:bodyPr/>
                    <a:lstStyle/>
                    <a:p>
                      <a:pPr algn="l"/>
                      <a:r>
                        <a:rPr lang="en-US" sz="1000" dirty="0">
                          <a:latin typeface="Courier New" panose="02070309020205020404" pitchFamily="49" charset="0"/>
                          <a:cs typeface="Courier New" panose="02070309020205020404" pitchFamily="49" charset="0"/>
                        </a:rPr>
                        <a:t>First</a:t>
                      </a:r>
                    </a:p>
                  </a:txBody>
                  <a:tcPr marL="45720" marR="45720" anchor="ctr"/>
                </a:tc>
                <a:tc>
                  <a:txBody>
                    <a:bodyPr/>
                    <a:lstStyle/>
                    <a:p>
                      <a:pPr algn="l"/>
                      <a:r>
                        <a:rPr lang="en-US" sz="1000" dirty="0">
                          <a:latin typeface="Courier New" panose="02070309020205020404" pitchFamily="49" charset="0"/>
                          <a:cs typeface="Courier New" panose="02070309020205020404" pitchFamily="49" charset="0"/>
                        </a:rPr>
                        <a:t>Last</a:t>
                      </a:r>
                    </a:p>
                  </a:txBody>
                  <a:tcPr marL="45720" marR="45720" anchor="ctr"/>
                </a:tc>
                <a:tc>
                  <a:txBody>
                    <a:bodyPr/>
                    <a:lstStyle/>
                    <a:p>
                      <a:pPr algn="l"/>
                      <a:r>
                        <a:rPr lang="en-US" sz="1000" dirty="0">
                          <a:latin typeface="Courier New" panose="02070309020205020404" pitchFamily="49" charset="0"/>
                          <a:cs typeface="Courier New" panose="02070309020205020404" pitchFamily="49" charset="0"/>
                        </a:rPr>
                        <a:t>Sex</a:t>
                      </a:r>
                    </a:p>
                  </a:txBody>
                  <a:tcPr marL="45720" marR="45720" anchor="ctr"/>
                </a:tc>
                <a:tc>
                  <a:txBody>
                    <a:bodyPr/>
                    <a:lstStyle/>
                    <a:p>
                      <a:pPr algn="l"/>
                      <a:r>
                        <a:rPr lang="en-US" sz="1000" dirty="0">
                          <a:latin typeface="Courier New" panose="02070309020205020404" pitchFamily="49" charset="0"/>
                          <a:cs typeface="Courier New" panose="02070309020205020404" pitchFamily="49" charset="0"/>
                        </a:rPr>
                        <a:t>Income</a:t>
                      </a:r>
                    </a:p>
                  </a:txBody>
                  <a:tcPr marL="45720" marR="45720" anchor="ctr"/>
                </a:tc>
                <a:tc>
                  <a:txBody>
                    <a:bodyPr/>
                    <a:lstStyle/>
                    <a:p>
                      <a:pPr algn="l"/>
                      <a:r>
                        <a:rPr lang="en-US" sz="1000" dirty="0">
                          <a:latin typeface="Courier New" panose="02070309020205020404" pitchFamily="49" charset="0"/>
                          <a:cs typeface="Courier New" panose="02070309020205020404" pitchFamily="49" charset="0"/>
                        </a:rPr>
                        <a:t>Age</a:t>
                      </a:r>
                    </a:p>
                  </a:txBody>
                  <a:tcPr marL="45720" marR="45720" anchor="ctr"/>
                </a:tc>
                <a:extLst>
                  <a:ext uri="{0D108BD9-81ED-4DB2-BD59-A6C34878D82A}">
                    <a16:rowId xmlns:a16="http://schemas.microsoft.com/office/drawing/2014/main" val="10000"/>
                  </a:ext>
                </a:extLst>
              </a:tr>
              <a:tr h="404595">
                <a:tc>
                  <a:txBody>
                    <a:bodyPr/>
                    <a:lstStyle/>
                    <a:p>
                      <a:pPr algn="l"/>
                      <a:r>
                        <a:rPr lang="en-US" sz="1000" dirty="0">
                          <a:latin typeface="Courier New" panose="02070309020205020404" pitchFamily="49" charset="0"/>
                          <a:cs typeface="Courier New" panose="02070309020205020404" pitchFamily="49" charset="0"/>
                        </a:rPr>
                        <a:t>Homer</a:t>
                      </a:r>
                    </a:p>
                  </a:txBody>
                  <a:tcPr marL="45720" marR="45720" anchor="ctr"/>
                </a:tc>
                <a:tc>
                  <a:txBody>
                    <a:bodyPr/>
                    <a:lstStyle/>
                    <a:p>
                      <a:pPr algn="l"/>
                      <a:r>
                        <a:rPr lang="en-US" sz="1000" dirty="0">
                          <a:latin typeface="Courier New" panose="02070309020205020404" pitchFamily="49" charset="0"/>
                          <a:cs typeface="Courier New" panose="02070309020205020404" pitchFamily="49" charset="0"/>
                        </a:rPr>
                        <a:t>Simpson</a:t>
                      </a:r>
                    </a:p>
                  </a:txBody>
                  <a:tcPr marL="45720" marR="45720" anchor="ctr"/>
                </a:tc>
                <a:tc>
                  <a:txBody>
                    <a:bodyPr/>
                    <a:lstStyle/>
                    <a:p>
                      <a:pPr algn="l"/>
                      <a:r>
                        <a:rPr lang="en-US" sz="1000" dirty="0">
                          <a:latin typeface="Courier New" panose="02070309020205020404" pitchFamily="49" charset="0"/>
                          <a:cs typeface="Courier New" panose="02070309020205020404" pitchFamily="49" charset="0"/>
                        </a:rPr>
                        <a:t>M</a:t>
                      </a:r>
                    </a:p>
                  </a:txBody>
                  <a:tcPr marL="45720" marR="45720" anchor="ctr"/>
                </a:tc>
                <a:tc>
                  <a:txBody>
                    <a:bodyPr/>
                    <a:lstStyle/>
                    <a:p>
                      <a:pPr algn="l"/>
                      <a:r>
                        <a:rPr lang="en-US" sz="1000" dirty="0">
                          <a:latin typeface="Courier New" panose="02070309020205020404" pitchFamily="49" charset="0"/>
                          <a:cs typeface="Courier New" panose="02070309020205020404" pitchFamily="49" charset="0"/>
                        </a:rPr>
                        <a:t>85000</a:t>
                      </a:r>
                    </a:p>
                  </a:txBody>
                  <a:tcPr marL="45720" marR="45720" anchor="ctr"/>
                </a:tc>
                <a:tc>
                  <a:txBody>
                    <a:bodyPr/>
                    <a:lstStyle/>
                    <a:p>
                      <a:pPr algn="l"/>
                      <a:r>
                        <a:rPr lang="en-US" sz="1000" dirty="0">
                          <a:latin typeface="Courier New" panose="02070309020205020404" pitchFamily="49" charset="0"/>
                          <a:cs typeface="Courier New" panose="02070309020205020404" pitchFamily="49" charset="0"/>
                        </a:rPr>
                        <a:t>39</a:t>
                      </a:r>
                    </a:p>
                  </a:txBody>
                  <a:tcPr marL="45720" marR="45720" anchor="ctr"/>
                </a:tc>
                <a:extLst>
                  <a:ext uri="{0D108BD9-81ED-4DB2-BD59-A6C34878D82A}">
                    <a16:rowId xmlns:a16="http://schemas.microsoft.com/office/drawing/2014/main" val="10001"/>
                  </a:ext>
                </a:extLst>
              </a:tr>
              <a:tr h="404595">
                <a:tc>
                  <a:txBody>
                    <a:bodyPr/>
                    <a:lstStyle/>
                    <a:p>
                      <a:pPr algn="l"/>
                      <a:r>
                        <a:rPr lang="en-US" sz="1000" dirty="0">
                          <a:latin typeface="Courier New" panose="02070309020205020404" pitchFamily="49" charset="0"/>
                          <a:cs typeface="Courier New" panose="02070309020205020404" pitchFamily="49" charset="0"/>
                        </a:rPr>
                        <a:t>Marge</a:t>
                      </a:r>
                    </a:p>
                  </a:txBody>
                  <a:tcPr marL="45720" marR="45720" anchor="ctr"/>
                </a:tc>
                <a:tc>
                  <a:txBody>
                    <a:bodyPr/>
                    <a:lstStyle/>
                    <a:p>
                      <a:pPr algn="l"/>
                      <a:r>
                        <a:rPr lang="en-US" sz="1000" dirty="0">
                          <a:latin typeface="Courier New" panose="02070309020205020404" pitchFamily="49" charset="0"/>
                          <a:cs typeface="Courier New" panose="02070309020205020404" pitchFamily="49" charset="0"/>
                        </a:rPr>
                        <a:t>Simpson</a:t>
                      </a:r>
                    </a:p>
                  </a:txBody>
                  <a:tcPr marL="45720" marR="45720" anchor="ctr"/>
                </a:tc>
                <a:tc>
                  <a:txBody>
                    <a:bodyPr/>
                    <a:lstStyle/>
                    <a:p>
                      <a:pPr algn="l"/>
                      <a:r>
                        <a:rPr lang="en-US" sz="1000" dirty="0">
                          <a:latin typeface="Courier New" panose="02070309020205020404" pitchFamily="49" charset="0"/>
                          <a:cs typeface="Courier New" panose="02070309020205020404" pitchFamily="49" charset="0"/>
                        </a:rPr>
                        <a:t>F</a:t>
                      </a:r>
                    </a:p>
                  </a:txBody>
                  <a:tcPr marL="45720" marR="45720" anchor="ctr"/>
                </a:tc>
                <a:tc>
                  <a:txBody>
                    <a:bodyPr/>
                    <a:lstStyle/>
                    <a:p>
                      <a:pPr algn="l"/>
                      <a:r>
                        <a:rPr lang="en-US" sz="1000" dirty="0">
                          <a:latin typeface="Courier New" panose="02070309020205020404" pitchFamily="49" charset="0"/>
                          <a:cs typeface="Courier New" panose="02070309020205020404" pitchFamily="49" charset="0"/>
                        </a:rPr>
                        <a:t>0</a:t>
                      </a:r>
                    </a:p>
                  </a:txBody>
                  <a:tcPr marL="45720" marR="45720" anchor="ctr"/>
                </a:tc>
                <a:tc>
                  <a:txBody>
                    <a:bodyPr/>
                    <a:lstStyle/>
                    <a:p>
                      <a:pPr algn="l"/>
                      <a:r>
                        <a:rPr lang="en-US" sz="1000" dirty="0">
                          <a:latin typeface="Courier New" panose="02070309020205020404" pitchFamily="49" charset="0"/>
                          <a:cs typeface="Courier New" panose="02070309020205020404" pitchFamily="49" charset="0"/>
                        </a:rPr>
                        <a:t>36</a:t>
                      </a:r>
                    </a:p>
                  </a:txBody>
                  <a:tcPr marL="45720" marR="45720" anchor="ctr"/>
                </a:tc>
                <a:extLst>
                  <a:ext uri="{0D108BD9-81ED-4DB2-BD59-A6C34878D82A}">
                    <a16:rowId xmlns:a16="http://schemas.microsoft.com/office/drawing/2014/main" val="10002"/>
                  </a:ext>
                </a:extLst>
              </a:tr>
              <a:tr h="404595">
                <a:tc>
                  <a:txBody>
                    <a:bodyPr/>
                    <a:lstStyle/>
                    <a:p>
                      <a:pPr algn="l"/>
                      <a:r>
                        <a:rPr lang="en-US" sz="1000" dirty="0">
                          <a:latin typeface="Courier New" panose="02070309020205020404" pitchFamily="49" charset="0"/>
                          <a:cs typeface="Courier New" panose="02070309020205020404" pitchFamily="49" charset="0"/>
                        </a:rPr>
                        <a:t>Bart</a:t>
                      </a:r>
                    </a:p>
                  </a:txBody>
                  <a:tcPr marL="45720" marR="45720" anchor="ctr"/>
                </a:tc>
                <a:tc>
                  <a:txBody>
                    <a:bodyPr/>
                    <a:lstStyle/>
                    <a:p>
                      <a:pPr algn="l"/>
                      <a:r>
                        <a:rPr lang="en-US" sz="1000" dirty="0">
                          <a:latin typeface="Courier New" panose="02070309020205020404" pitchFamily="49" charset="0"/>
                          <a:cs typeface="Courier New" panose="02070309020205020404" pitchFamily="49" charset="0"/>
                        </a:rPr>
                        <a:t>Simpson</a:t>
                      </a:r>
                    </a:p>
                  </a:txBody>
                  <a:tcPr marL="45720" marR="45720" anchor="ctr"/>
                </a:tc>
                <a:tc>
                  <a:txBody>
                    <a:bodyPr/>
                    <a:lstStyle/>
                    <a:p>
                      <a:pPr algn="l"/>
                      <a:r>
                        <a:rPr lang="en-US" sz="1000" dirty="0">
                          <a:latin typeface="Courier New" panose="02070309020205020404" pitchFamily="49" charset="0"/>
                          <a:cs typeface="Courier New" panose="02070309020205020404" pitchFamily="49" charset="0"/>
                        </a:rPr>
                        <a:t>M</a:t>
                      </a:r>
                    </a:p>
                  </a:txBody>
                  <a:tcPr marL="45720" marR="45720" anchor="ctr"/>
                </a:tc>
                <a:tc>
                  <a:txBody>
                    <a:bodyPr/>
                    <a:lstStyle/>
                    <a:p>
                      <a:pPr algn="l"/>
                      <a:r>
                        <a:rPr lang="en-US" sz="1000" dirty="0">
                          <a:latin typeface="Courier New" panose="02070309020205020404" pitchFamily="49" charset="0"/>
                          <a:cs typeface="Courier New" panose="02070309020205020404" pitchFamily="49" charset="0"/>
                        </a:rPr>
                        <a:t>?</a:t>
                      </a:r>
                    </a:p>
                  </a:txBody>
                  <a:tcPr marL="45720" marR="45720" anchor="ctr"/>
                </a:tc>
                <a:tc>
                  <a:txBody>
                    <a:bodyPr/>
                    <a:lstStyle/>
                    <a:p>
                      <a:pPr algn="l"/>
                      <a:r>
                        <a:rPr lang="en-US" sz="1000" dirty="0">
                          <a:latin typeface="Courier New" panose="02070309020205020404" pitchFamily="49" charset="0"/>
                          <a:cs typeface="Courier New" panose="02070309020205020404" pitchFamily="49" charset="0"/>
                        </a:rPr>
                        <a:t>10</a:t>
                      </a:r>
                    </a:p>
                  </a:txBody>
                  <a:tcPr marL="45720" marR="45720" anchor="ctr"/>
                </a:tc>
                <a:extLst>
                  <a:ext uri="{0D108BD9-81ED-4DB2-BD59-A6C34878D82A}">
                    <a16:rowId xmlns:a16="http://schemas.microsoft.com/office/drawing/2014/main" val="10003"/>
                  </a:ext>
                </a:extLst>
              </a:tr>
              <a:tr h="404595">
                <a:tc>
                  <a:txBody>
                    <a:bodyPr/>
                    <a:lstStyle/>
                    <a:p>
                      <a:pPr algn="l"/>
                      <a:r>
                        <a:rPr lang="en-US" sz="1000" dirty="0">
                          <a:latin typeface="Courier New" panose="02070309020205020404" pitchFamily="49" charset="0"/>
                          <a:cs typeface="Courier New" panose="02070309020205020404" pitchFamily="49" charset="0"/>
                        </a:rPr>
                        <a:t>Lisa</a:t>
                      </a:r>
                    </a:p>
                  </a:txBody>
                  <a:tcPr marL="45720" marR="45720" anchor="ctr"/>
                </a:tc>
                <a:tc>
                  <a:txBody>
                    <a:bodyPr/>
                    <a:lstStyle/>
                    <a:p>
                      <a:pPr algn="l"/>
                      <a:r>
                        <a:rPr lang="en-US" sz="1000" dirty="0">
                          <a:latin typeface="Courier New" panose="02070309020205020404" pitchFamily="49" charset="0"/>
                          <a:cs typeface="Courier New" panose="02070309020205020404" pitchFamily="49" charset="0"/>
                        </a:rPr>
                        <a:t>Simpson</a:t>
                      </a:r>
                    </a:p>
                  </a:txBody>
                  <a:tcPr marL="45720" marR="45720" anchor="ctr"/>
                </a:tc>
                <a:tc>
                  <a:txBody>
                    <a:bodyPr/>
                    <a:lstStyle/>
                    <a:p>
                      <a:pPr algn="l"/>
                      <a:r>
                        <a:rPr lang="en-US" sz="1000" dirty="0">
                          <a:latin typeface="Courier New" panose="02070309020205020404" pitchFamily="49" charset="0"/>
                          <a:cs typeface="Courier New" panose="02070309020205020404" pitchFamily="49" charset="0"/>
                        </a:rPr>
                        <a:t>F</a:t>
                      </a:r>
                    </a:p>
                  </a:txBody>
                  <a:tcPr marL="45720" marR="45720" anchor="ctr"/>
                </a:tc>
                <a:tc>
                  <a:txBody>
                    <a:bodyPr/>
                    <a:lstStyle/>
                    <a:p>
                      <a:pPr algn="l"/>
                      <a:r>
                        <a:rPr lang="en-US" sz="1000" dirty="0">
                          <a:latin typeface="Courier New" panose="02070309020205020404" pitchFamily="49" charset="0"/>
                          <a:cs typeface="Courier New" panose="02070309020205020404" pitchFamily="49" charset="0"/>
                        </a:rPr>
                        <a:t>0</a:t>
                      </a:r>
                    </a:p>
                  </a:txBody>
                  <a:tcPr marL="45720" marR="45720" anchor="ctr"/>
                </a:tc>
                <a:tc>
                  <a:txBody>
                    <a:bodyPr/>
                    <a:lstStyle/>
                    <a:p>
                      <a:pPr algn="l"/>
                      <a:r>
                        <a:rPr lang="en-US" sz="1000" dirty="0">
                          <a:latin typeface="Courier New" panose="02070309020205020404" pitchFamily="49" charset="0"/>
                          <a:cs typeface="Courier New" panose="02070309020205020404" pitchFamily="49" charset="0"/>
                        </a:rPr>
                        <a:t>8</a:t>
                      </a:r>
                    </a:p>
                  </a:txBody>
                  <a:tcPr marL="45720" marR="45720" anchor="ctr"/>
                </a:tc>
                <a:extLst>
                  <a:ext uri="{0D108BD9-81ED-4DB2-BD59-A6C34878D82A}">
                    <a16:rowId xmlns:a16="http://schemas.microsoft.com/office/drawing/2014/main" val="10004"/>
                  </a:ext>
                </a:extLst>
              </a:tr>
              <a:tr h="404595">
                <a:tc>
                  <a:txBody>
                    <a:bodyPr/>
                    <a:lstStyle/>
                    <a:p>
                      <a:pPr algn="l"/>
                      <a:r>
                        <a:rPr lang="en-US" sz="1000" dirty="0">
                          <a:latin typeface="Courier New" panose="02070309020205020404" pitchFamily="49" charset="0"/>
                          <a:cs typeface="Courier New" panose="02070309020205020404" pitchFamily="49" charset="0"/>
                        </a:rPr>
                        <a:t>Carl</a:t>
                      </a:r>
                    </a:p>
                  </a:txBody>
                  <a:tcPr marL="45720" marR="45720" anchor="ctr"/>
                </a:tc>
                <a:tc>
                  <a:txBody>
                    <a:bodyPr/>
                    <a:lstStyle/>
                    <a:p>
                      <a:pPr algn="l"/>
                      <a:r>
                        <a:rPr lang="en-US" sz="1000" dirty="0">
                          <a:latin typeface="Courier New" panose="02070309020205020404" pitchFamily="49" charset="0"/>
                          <a:cs typeface="Courier New" panose="02070309020205020404" pitchFamily="49" charset="0"/>
                        </a:rPr>
                        <a:t>Carlson</a:t>
                      </a:r>
                    </a:p>
                  </a:txBody>
                  <a:tcPr marL="45720" marR="45720" anchor="ctr"/>
                </a:tc>
                <a:tc>
                  <a:txBody>
                    <a:bodyPr/>
                    <a:lstStyle/>
                    <a:p>
                      <a:pPr algn="l"/>
                      <a:r>
                        <a:rPr lang="en-US" sz="1000" dirty="0">
                          <a:latin typeface="Courier New" panose="02070309020205020404" pitchFamily="49" charset="0"/>
                          <a:cs typeface="Courier New" panose="02070309020205020404" pitchFamily="49" charset="0"/>
                        </a:rPr>
                        <a:t>M</a:t>
                      </a:r>
                    </a:p>
                  </a:txBody>
                  <a:tcPr marL="45720" marR="45720" anchor="ctr"/>
                </a:tc>
                <a:tc>
                  <a:txBody>
                    <a:bodyPr/>
                    <a:lstStyle/>
                    <a:p>
                      <a:pPr algn="l"/>
                      <a:r>
                        <a:rPr lang="en-US" sz="1000" dirty="0">
                          <a:latin typeface="Courier New" panose="02070309020205020404" pitchFamily="49" charset="0"/>
                          <a:cs typeface="Courier New" panose="02070309020205020404" pitchFamily="49" charset="0"/>
                        </a:rPr>
                        <a:t>90000</a:t>
                      </a:r>
                    </a:p>
                  </a:txBody>
                  <a:tcPr marL="45720" marR="45720" anchor="ctr"/>
                </a:tc>
                <a:tc>
                  <a:txBody>
                    <a:bodyPr/>
                    <a:lstStyle/>
                    <a:p>
                      <a:pPr algn="l"/>
                      <a:r>
                        <a:rPr lang="en-US" sz="1000" dirty="0">
                          <a:latin typeface="Courier New" panose="02070309020205020404" pitchFamily="49" charset="0"/>
                          <a:cs typeface="Courier New" panose="02070309020205020404" pitchFamily="49" charset="0"/>
                        </a:rPr>
                        <a:t>40</a:t>
                      </a:r>
                    </a:p>
                  </a:txBody>
                  <a:tcPr marL="45720" marR="45720" anchor="ctr"/>
                </a:tc>
                <a:extLst>
                  <a:ext uri="{0D108BD9-81ED-4DB2-BD59-A6C34878D82A}">
                    <a16:rowId xmlns:a16="http://schemas.microsoft.com/office/drawing/2014/main" val="10005"/>
                  </a:ext>
                </a:extLst>
              </a:tr>
              <a:tr h="404595">
                <a:tc>
                  <a:txBody>
                    <a:bodyPr/>
                    <a:lstStyle/>
                    <a:p>
                      <a:pPr algn="l"/>
                      <a:r>
                        <a:rPr lang="en-US" sz="1000" dirty="0">
                          <a:latin typeface="Courier New" panose="02070309020205020404" pitchFamily="49" charset="0"/>
                          <a:cs typeface="Courier New" panose="02070309020205020404" pitchFamily="49" charset="0"/>
                        </a:rPr>
                        <a:t>Fat</a:t>
                      </a:r>
                    </a:p>
                  </a:txBody>
                  <a:tcPr marL="45720" marR="45720" anchor="ctr"/>
                </a:tc>
                <a:tc>
                  <a:txBody>
                    <a:bodyPr/>
                    <a:lstStyle/>
                    <a:p>
                      <a:pPr algn="l"/>
                      <a:r>
                        <a:rPr lang="en-US" sz="1000" dirty="0">
                          <a:latin typeface="Courier New" panose="02070309020205020404" pitchFamily="49" charset="0"/>
                          <a:cs typeface="Courier New" panose="02070309020205020404" pitchFamily="49" charset="0"/>
                        </a:rPr>
                        <a:t>Tony</a:t>
                      </a:r>
                    </a:p>
                  </a:txBody>
                  <a:tcPr marL="45720" marR="45720" anchor="ctr"/>
                </a:tc>
                <a:tc>
                  <a:txBody>
                    <a:bodyPr/>
                    <a:lstStyle/>
                    <a:p>
                      <a:pPr algn="l"/>
                      <a:r>
                        <a:rPr lang="en-US" sz="1000" dirty="0">
                          <a:latin typeface="Courier New" panose="02070309020205020404" pitchFamily="49" charset="0"/>
                          <a:cs typeface="Courier New" panose="02070309020205020404" pitchFamily="49" charset="0"/>
                        </a:rPr>
                        <a:t>M</a:t>
                      </a:r>
                    </a:p>
                  </a:txBody>
                  <a:tcPr marL="45720" marR="45720" anchor="ctr"/>
                </a:tc>
                <a:tc>
                  <a:txBody>
                    <a:bodyPr/>
                    <a:lstStyle/>
                    <a:p>
                      <a:pPr algn="l"/>
                      <a:r>
                        <a:rPr lang="en-US" sz="1000" dirty="0">
                          <a:latin typeface="Courier New" panose="02070309020205020404" pitchFamily="49" charset="0"/>
                          <a:cs typeface="Courier New" panose="02070309020205020404" pitchFamily="49" charset="0"/>
                        </a:rPr>
                        <a:t>15000</a:t>
                      </a:r>
                    </a:p>
                  </a:txBody>
                  <a:tcPr marL="45720" marR="45720" anchor="ctr"/>
                </a:tc>
                <a:tc>
                  <a:txBody>
                    <a:bodyPr/>
                    <a:lstStyle/>
                    <a:p>
                      <a:pPr algn="l"/>
                      <a:r>
                        <a:rPr lang="en-US" sz="1000" dirty="0">
                          <a:latin typeface="Courier New" panose="02070309020205020404" pitchFamily="49" charset="0"/>
                          <a:cs typeface="Courier New" panose="02070309020205020404" pitchFamily="49" charset="0"/>
                        </a:rPr>
                        <a:t>45</a:t>
                      </a:r>
                    </a:p>
                  </a:txBody>
                  <a:tcPr marL="45720" marR="45720" anchor="ctr"/>
                </a:tc>
                <a:extLst>
                  <a:ext uri="{0D108BD9-81ED-4DB2-BD59-A6C34878D82A}">
                    <a16:rowId xmlns:a16="http://schemas.microsoft.com/office/drawing/2014/main" val="10006"/>
                  </a:ext>
                </a:extLst>
              </a:tr>
              <a:tr h="404595">
                <a:tc>
                  <a:txBody>
                    <a:bodyPr/>
                    <a:lstStyle/>
                    <a:p>
                      <a:pPr algn="l"/>
                      <a:r>
                        <a:rPr lang="en-US" sz="1000" dirty="0">
                          <a:latin typeface="Courier New" panose="02070309020205020404" pitchFamily="49" charset="0"/>
                          <a:cs typeface="Courier New" panose="02070309020205020404" pitchFamily="49" charset="0"/>
                        </a:rPr>
                        <a:t>Ned</a:t>
                      </a:r>
                    </a:p>
                  </a:txBody>
                  <a:tcPr marL="45720" marR="45720" anchor="ctr"/>
                </a:tc>
                <a:tc>
                  <a:txBody>
                    <a:bodyPr/>
                    <a:lstStyle/>
                    <a:p>
                      <a:pPr algn="l"/>
                      <a:r>
                        <a:rPr lang="en-US" sz="1000" dirty="0">
                          <a:latin typeface="Courier New" panose="02070309020205020404" pitchFamily="49" charset="0"/>
                          <a:cs typeface="Courier New" panose="02070309020205020404" pitchFamily="49" charset="0"/>
                        </a:rPr>
                        <a:t>Flanders</a:t>
                      </a:r>
                    </a:p>
                  </a:txBody>
                  <a:tcPr marL="45720" marR="45720" anchor="ctr"/>
                </a:tc>
                <a:tc>
                  <a:txBody>
                    <a:bodyPr/>
                    <a:lstStyle/>
                    <a:p>
                      <a:pPr algn="l"/>
                      <a:r>
                        <a:rPr lang="en-US" sz="1000" dirty="0">
                          <a:latin typeface="Courier New" panose="02070309020205020404" pitchFamily="49" charset="0"/>
                          <a:cs typeface="Courier New" panose="02070309020205020404" pitchFamily="49" charset="0"/>
                        </a:rPr>
                        <a:t>M</a:t>
                      </a:r>
                    </a:p>
                  </a:txBody>
                  <a:tcPr marL="45720" marR="45720" anchor="ctr"/>
                </a:tc>
                <a:tc>
                  <a:txBody>
                    <a:bodyPr/>
                    <a:lstStyle/>
                    <a:p>
                      <a:pPr algn="l"/>
                      <a:r>
                        <a:rPr lang="en-US" sz="1000" dirty="0">
                          <a:latin typeface="Courier New" panose="02070309020205020404" pitchFamily="49" charset="0"/>
                          <a:cs typeface="Courier New" panose="02070309020205020404" pitchFamily="49" charset="0"/>
                        </a:rPr>
                        <a:t>72400</a:t>
                      </a:r>
                    </a:p>
                  </a:txBody>
                  <a:tcPr marL="45720" marR="45720" anchor="ctr"/>
                </a:tc>
                <a:tc>
                  <a:txBody>
                    <a:bodyPr/>
                    <a:lstStyle/>
                    <a:p>
                      <a:pPr algn="l"/>
                      <a:r>
                        <a:rPr lang="en-US" sz="1000" dirty="0">
                          <a:latin typeface="Courier New" panose="02070309020205020404" pitchFamily="49" charset="0"/>
                          <a:cs typeface="Courier New" panose="02070309020205020404" pitchFamily="49" charset="0"/>
                        </a:rPr>
                        <a:t>38</a:t>
                      </a:r>
                    </a:p>
                  </a:txBody>
                  <a:tcPr marL="45720" marR="45720" anchor="ctr"/>
                </a:tc>
                <a:extLst>
                  <a:ext uri="{0D108BD9-81ED-4DB2-BD59-A6C34878D82A}">
                    <a16:rowId xmlns:a16="http://schemas.microsoft.com/office/drawing/2014/main" val="10007"/>
                  </a:ext>
                </a:extLst>
              </a:tr>
            </a:tbl>
          </a:graphicData>
        </a:graphic>
      </p:graphicFrame>
      <p:sp>
        <p:nvSpPr>
          <p:cNvPr id="12" name="TextBox 11">
            <a:extLst>
              <a:ext uri="{FF2B5EF4-FFF2-40B4-BE49-F238E27FC236}">
                <a16:creationId xmlns:a16="http://schemas.microsoft.com/office/drawing/2014/main" id="{D147FEC7-5574-B449-A01F-04B0A705D681}"/>
              </a:ext>
            </a:extLst>
          </p:cNvPr>
          <p:cNvSpPr txBox="1"/>
          <p:nvPr/>
        </p:nvSpPr>
        <p:spPr>
          <a:xfrm>
            <a:off x="6135245" y="2503639"/>
            <a:ext cx="2159566" cy="338554"/>
          </a:xfrm>
          <a:prstGeom prst="rect">
            <a:avLst/>
          </a:prstGeom>
          <a:noFill/>
        </p:spPr>
        <p:txBody>
          <a:bodyPr wrap="none" rtlCol="0">
            <a:spAutoFit/>
          </a:bodyPr>
          <a:lstStyle/>
          <a:p>
            <a:r>
              <a:rPr lang="en-US" sz="1600" dirty="0">
                <a:latin typeface="Courier New" panose="02070309020205020404" pitchFamily="49" charset="0"/>
                <a:cs typeface="Courier New" panose="02070309020205020404" pitchFamily="49" charset="0"/>
              </a:rPr>
              <a:t>Machine Learning</a:t>
            </a:r>
          </a:p>
        </p:txBody>
      </p:sp>
      <p:sp>
        <p:nvSpPr>
          <p:cNvPr id="13" name="Right Arrow 12">
            <a:extLst>
              <a:ext uri="{FF2B5EF4-FFF2-40B4-BE49-F238E27FC236}">
                <a16:creationId xmlns:a16="http://schemas.microsoft.com/office/drawing/2014/main" id="{A3984E86-E0DC-D34E-AD2D-75417DA5C87B}"/>
              </a:ext>
            </a:extLst>
          </p:cNvPr>
          <p:cNvSpPr/>
          <p:nvPr/>
        </p:nvSpPr>
        <p:spPr>
          <a:xfrm>
            <a:off x="5584785" y="3267052"/>
            <a:ext cx="629998" cy="648072"/>
          </a:xfrm>
          <a:prstGeom prst="rightArrow">
            <a:avLst/>
          </a:prstGeom>
          <a:solidFill>
            <a:srgbClr val="EA1895">
              <a:alpha val="6823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4" name="Right Arrow 13">
            <a:extLst>
              <a:ext uri="{FF2B5EF4-FFF2-40B4-BE49-F238E27FC236}">
                <a16:creationId xmlns:a16="http://schemas.microsoft.com/office/drawing/2014/main" id="{2207B013-6A6A-1844-A562-F35F3FCF4715}"/>
              </a:ext>
            </a:extLst>
          </p:cNvPr>
          <p:cNvSpPr/>
          <p:nvPr/>
        </p:nvSpPr>
        <p:spPr>
          <a:xfrm>
            <a:off x="8036912" y="3267052"/>
            <a:ext cx="720080" cy="648072"/>
          </a:xfrm>
          <a:prstGeom prst="rightArrow">
            <a:avLst/>
          </a:prstGeom>
          <a:solidFill>
            <a:srgbClr val="EA1895">
              <a:alpha val="6823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pic>
        <p:nvPicPr>
          <p:cNvPr id="16" name="Picture 15">
            <a:extLst>
              <a:ext uri="{FF2B5EF4-FFF2-40B4-BE49-F238E27FC236}">
                <a16:creationId xmlns:a16="http://schemas.microsoft.com/office/drawing/2014/main" id="{C0220FE9-19F5-004C-9C62-29A84C05B9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8524" y="2959509"/>
            <a:ext cx="1850583" cy="1994003"/>
          </a:xfrm>
          <a:prstGeom prst="rect">
            <a:avLst/>
          </a:prstGeom>
        </p:spPr>
      </p:pic>
      <p:sp>
        <p:nvSpPr>
          <p:cNvPr id="17" name="TextBox 16">
            <a:extLst>
              <a:ext uri="{FF2B5EF4-FFF2-40B4-BE49-F238E27FC236}">
                <a16:creationId xmlns:a16="http://schemas.microsoft.com/office/drawing/2014/main" id="{EF623436-4408-F948-A46B-0CCF63DBF2DA}"/>
              </a:ext>
            </a:extLst>
          </p:cNvPr>
          <p:cNvSpPr txBox="1"/>
          <p:nvPr/>
        </p:nvSpPr>
        <p:spPr>
          <a:xfrm>
            <a:off x="9226268" y="2496991"/>
            <a:ext cx="801823" cy="338554"/>
          </a:xfrm>
          <a:prstGeom prst="rect">
            <a:avLst/>
          </a:prstGeom>
          <a:noFill/>
        </p:spPr>
        <p:txBody>
          <a:bodyPr wrap="none" rtlCol="0">
            <a:spAutoFit/>
          </a:bodyPr>
          <a:lstStyle/>
          <a:p>
            <a:r>
              <a:rPr lang="en-US" sz="1600" dirty="0">
                <a:latin typeface="Courier New" panose="02070309020205020404" pitchFamily="49" charset="0"/>
                <a:cs typeface="Courier New" panose="02070309020205020404" pitchFamily="49" charset="0"/>
              </a:rPr>
              <a:t>Model</a:t>
            </a:r>
          </a:p>
        </p:txBody>
      </p:sp>
      <p:sp>
        <p:nvSpPr>
          <p:cNvPr id="22" name="Slide Number Placeholder 4">
            <a:extLst>
              <a:ext uri="{FF2B5EF4-FFF2-40B4-BE49-F238E27FC236}">
                <a16:creationId xmlns:a16="http://schemas.microsoft.com/office/drawing/2014/main" id="{A8AE0B6C-79F4-E44B-920E-EB2D640D0DB2}"/>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22</a:t>
            </a:fld>
            <a:r>
              <a:rPr lang="en-AU" dirty="0"/>
              <a:t>  |</a:t>
            </a:r>
          </a:p>
        </p:txBody>
      </p:sp>
      <p:pic>
        <p:nvPicPr>
          <p:cNvPr id="4098" name="Picture 2" descr="https://lh3.googleusercontent.com/tG2Xq3cJN5UDTAhP6Vc2z6QnyDdCzoALlzseSfWaAyKhm-Y6FdXPefdrw6esDW4bnqVcdJaEB2Q9EQ3_n8Ldw6uWLIO2h9iIeNoqs41x91PYVdl73ERIAlRudRQpDqj-n086f40v0TI">
            <a:extLst>
              <a:ext uri="{FF2B5EF4-FFF2-40B4-BE49-F238E27FC236}">
                <a16:creationId xmlns:a16="http://schemas.microsoft.com/office/drawing/2014/main" id="{AFE28E2C-3C7E-AC4E-973C-AFF39AFA9B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077473" y="2592003"/>
            <a:ext cx="1998170" cy="199817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DA7567B-D0AC-BF45-A4D5-FFFA81520318}"/>
              </a:ext>
            </a:extLst>
          </p:cNvPr>
          <p:cNvSpPr/>
          <p:nvPr/>
        </p:nvSpPr>
        <p:spPr>
          <a:xfrm>
            <a:off x="5977217" y="3244334"/>
            <a:ext cx="237566" cy="369332"/>
          </a:xfrm>
          <a:prstGeom prst="rect">
            <a:avLst/>
          </a:prstGeom>
        </p:spPr>
        <p:txBody>
          <a:bodyPr wrap="none">
            <a:spAutoFit/>
          </a:bodyPr>
          <a:lstStyle/>
          <a:p>
            <a:r>
              <a:rPr lang="en-AU" dirty="0"/>
              <a:t> </a:t>
            </a:r>
            <a:endParaRPr lang="en-US" dirty="0"/>
          </a:p>
        </p:txBody>
      </p:sp>
      <p:pic>
        <p:nvPicPr>
          <p:cNvPr id="25" name="Picture 24">
            <a:extLst>
              <a:ext uri="{FF2B5EF4-FFF2-40B4-BE49-F238E27FC236}">
                <a16:creationId xmlns:a16="http://schemas.microsoft.com/office/drawing/2014/main" id="{5212209F-3DFC-3947-8716-EBCC2FA037BE}"/>
              </a:ext>
            </a:extLst>
          </p:cNvPr>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83233" y="3013925"/>
            <a:ext cx="706485" cy="854619"/>
          </a:xfrm>
          <a:prstGeom prst="rect">
            <a:avLst/>
          </a:prstGeom>
        </p:spPr>
      </p:pic>
      <p:pic>
        <p:nvPicPr>
          <p:cNvPr id="26" name="Picture 25">
            <a:extLst>
              <a:ext uri="{FF2B5EF4-FFF2-40B4-BE49-F238E27FC236}">
                <a16:creationId xmlns:a16="http://schemas.microsoft.com/office/drawing/2014/main" id="{DA609D2E-CC20-F745-9EA1-73A253D0DD31}"/>
              </a:ext>
            </a:extLst>
          </p:cNvPr>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44855" y="2284213"/>
            <a:ext cx="706485" cy="854619"/>
          </a:xfrm>
          <a:prstGeom prst="rect">
            <a:avLst/>
          </a:prstGeom>
        </p:spPr>
      </p:pic>
      <p:pic>
        <p:nvPicPr>
          <p:cNvPr id="27" name="Picture 26">
            <a:extLst>
              <a:ext uri="{FF2B5EF4-FFF2-40B4-BE49-F238E27FC236}">
                <a16:creationId xmlns:a16="http://schemas.microsoft.com/office/drawing/2014/main" id="{A7CE6FC5-2A26-974C-A465-CB63FC53A442}"/>
              </a:ext>
            </a:extLst>
          </p:cNvPr>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98762" y="3392605"/>
            <a:ext cx="706485" cy="854619"/>
          </a:xfrm>
          <a:prstGeom prst="rect">
            <a:avLst/>
          </a:prstGeom>
        </p:spPr>
      </p:pic>
      <p:pic>
        <p:nvPicPr>
          <p:cNvPr id="28" name="Picture 27">
            <a:extLst>
              <a:ext uri="{FF2B5EF4-FFF2-40B4-BE49-F238E27FC236}">
                <a16:creationId xmlns:a16="http://schemas.microsoft.com/office/drawing/2014/main" id="{5692F5DF-B2D1-5D43-B1B6-1FC127793BFA}"/>
              </a:ext>
            </a:extLst>
          </p:cNvPr>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80559" y="4073687"/>
            <a:ext cx="706485" cy="854619"/>
          </a:xfrm>
          <a:prstGeom prst="rect">
            <a:avLst/>
          </a:prstGeom>
        </p:spPr>
      </p:pic>
      <p:sp>
        <p:nvSpPr>
          <p:cNvPr id="6" name="Footer Placeholder 5">
            <a:extLst>
              <a:ext uri="{FF2B5EF4-FFF2-40B4-BE49-F238E27FC236}">
                <a16:creationId xmlns:a16="http://schemas.microsoft.com/office/drawing/2014/main" id="{BF3397C8-BBE1-2548-BC4B-DBCD114F4242}"/>
              </a:ext>
            </a:extLst>
          </p:cNvPr>
          <p:cNvSpPr>
            <a:spLocks noGrp="1"/>
          </p:cNvSpPr>
          <p:nvPr>
            <p:ph type="ftr" sz="quarter" idx="11"/>
          </p:nvPr>
        </p:nvSpPr>
        <p:spPr/>
        <p:txBody>
          <a:bodyPr/>
          <a:lstStyle/>
          <a:p>
            <a:r>
              <a:rPr lang="en-AU"/>
              <a:t>Practical ML On Graphs</a:t>
            </a:r>
            <a:endParaRPr lang="en-AU" dirty="0"/>
          </a:p>
        </p:txBody>
      </p:sp>
      <p:sp>
        <p:nvSpPr>
          <p:cNvPr id="7" name="Slide Number Placeholder 6">
            <a:extLst>
              <a:ext uri="{FF2B5EF4-FFF2-40B4-BE49-F238E27FC236}">
                <a16:creationId xmlns:a16="http://schemas.microsoft.com/office/drawing/2014/main" id="{38A3391D-6C24-9E42-9A8E-311F9213DD56}"/>
              </a:ext>
            </a:extLst>
          </p:cNvPr>
          <p:cNvSpPr>
            <a:spLocks noGrp="1"/>
          </p:cNvSpPr>
          <p:nvPr>
            <p:ph type="sldNum" sz="quarter" idx="12"/>
          </p:nvPr>
        </p:nvSpPr>
        <p:spPr/>
        <p:txBody>
          <a:bodyPr/>
          <a:lstStyle/>
          <a:p>
            <a:fld id="{FFF7CBAA-22EA-41CE-9725-C57ED0CEBC27}" type="slidenum">
              <a:rPr lang="en-AU" smtClean="0"/>
              <a:pPr/>
              <a:t>22</a:t>
            </a:fld>
            <a:r>
              <a:rPr lang="en-AU"/>
              <a:t>  |</a:t>
            </a:r>
            <a:endParaRPr lang="en-AU" dirty="0"/>
          </a:p>
        </p:txBody>
      </p:sp>
    </p:spTree>
    <p:extLst>
      <p:ext uri="{BB962C8B-B14F-4D97-AF65-F5344CB8AC3E}">
        <p14:creationId xmlns:p14="http://schemas.microsoft.com/office/powerpoint/2010/main" val="13270273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9E471281-03A1-7D49-B3CA-E0DF0D95702C}"/>
              </a:ext>
            </a:extLst>
          </p:cNvPr>
          <p:cNvSpPr/>
          <p:nvPr/>
        </p:nvSpPr>
        <p:spPr>
          <a:xfrm>
            <a:off x="6279077" y="2816295"/>
            <a:ext cx="1584000" cy="1584000"/>
          </a:xfrm>
          <a:prstGeom prst="ellipse">
            <a:avLst/>
          </a:prstGeom>
          <a:solidFill>
            <a:srgbClr val="E9E9E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2E958C-52DA-6748-A138-BA6B6AB31846}"/>
              </a:ext>
            </a:extLst>
          </p:cNvPr>
          <p:cNvSpPr>
            <a:spLocks noGrp="1"/>
          </p:cNvSpPr>
          <p:nvPr>
            <p:ph type="title"/>
          </p:nvPr>
        </p:nvSpPr>
        <p:spPr/>
        <p:txBody>
          <a:bodyPr/>
          <a:lstStyle/>
          <a:p>
            <a:r>
              <a:rPr lang="en-US" dirty="0"/>
              <a:t>Machine Learning in Practice</a:t>
            </a:r>
          </a:p>
        </p:txBody>
      </p:sp>
      <p:sp>
        <p:nvSpPr>
          <p:cNvPr id="4" name="Content Placeholder 2">
            <a:extLst>
              <a:ext uri="{FF2B5EF4-FFF2-40B4-BE49-F238E27FC236}">
                <a16:creationId xmlns:a16="http://schemas.microsoft.com/office/drawing/2014/main" id="{EB72DC7F-FD51-7B4B-829A-F83E6AD9ED24}"/>
              </a:ext>
            </a:extLst>
          </p:cNvPr>
          <p:cNvSpPr>
            <a:spLocks noGrp="1"/>
          </p:cNvSpPr>
          <p:nvPr>
            <p:ph idx="1"/>
          </p:nvPr>
        </p:nvSpPr>
        <p:spPr>
          <a:xfrm>
            <a:off x="1846786" y="1199921"/>
            <a:ext cx="8461375" cy="720427"/>
          </a:xfrm>
        </p:spPr>
        <p:txBody>
          <a:bodyPr>
            <a:noAutofit/>
          </a:bodyPr>
          <a:lstStyle/>
          <a:p>
            <a:pPr marL="0" indent="0" algn="ctr">
              <a:buNone/>
            </a:pPr>
            <a:r>
              <a:rPr lang="en-US" sz="1800" dirty="0">
                <a:latin typeface="Courier New" panose="02070309020205020404" pitchFamily="49" charset="0"/>
                <a:cs typeface="Courier New" panose="02070309020205020404" pitchFamily="49" charset="0"/>
              </a:rPr>
              <a:t>A collection of computational methods for automatically detecting patterns in data that can also be used to predict future data.</a:t>
            </a:r>
            <a:r>
              <a:rPr lang="en-US" sz="1800" baseline="30000" dirty="0">
                <a:latin typeface="Courier New" panose="02070309020205020404" pitchFamily="49" charset="0"/>
                <a:cs typeface="Courier New" panose="02070309020205020404" pitchFamily="49" charset="0"/>
              </a:rPr>
              <a:t>[1]</a:t>
            </a:r>
          </a:p>
        </p:txBody>
      </p:sp>
      <p:sp>
        <p:nvSpPr>
          <p:cNvPr id="5" name="Content Placeholder 2">
            <a:extLst>
              <a:ext uri="{FF2B5EF4-FFF2-40B4-BE49-F238E27FC236}">
                <a16:creationId xmlns:a16="http://schemas.microsoft.com/office/drawing/2014/main" id="{40918F8B-4D13-6143-B1F6-3EF37BADD82B}"/>
              </a:ext>
            </a:extLst>
          </p:cNvPr>
          <p:cNvSpPr txBox="1">
            <a:spLocks/>
          </p:cNvSpPr>
          <p:nvPr/>
        </p:nvSpPr>
        <p:spPr>
          <a:xfrm>
            <a:off x="1476699" y="6046689"/>
            <a:ext cx="8461375" cy="288379"/>
          </a:xfrm>
          <a:prstGeom prst="rect">
            <a:avLst/>
          </a:prstGeom>
        </p:spPr>
        <p:txBody>
          <a:bodyPr vert="horz" lIns="0" tIns="0" rIns="0" bIns="0" rtlCol="0">
            <a:normAutofit/>
          </a:bodyPr>
          <a:lst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432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100" baseline="30000" dirty="0">
                <a:latin typeface="Courier New" panose="02070309020205020404" pitchFamily="49" charset="0"/>
                <a:cs typeface="Courier New" panose="02070309020205020404" pitchFamily="49" charset="0"/>
              </a:rPr>
              <a:t>[1] </a:t>
            </a:r>
            <a:r>
              <a:rPr lang="en-US" sz="1100" dirty="0">
                <a:latin typeface="Courier New" panose="02070309020205020404" pitchFamily="49" charset="0"/>
                <a:cs typeface="Courier New" panose="02070309020205020404" pitchFamily="49" charset="0"/>
              </a:rPr>
              <a:t>Machine Learning: A Probabilistic Perspective, Kevin P. Murphy, The MIT Press, 2012</a:t>
            </a:r>
            <a:endParaRPr lang="en-US" sz="1100" baseline="30000" dirty="0">
              <a:latin typeface="Courier New" panose="02070309020205020404" pitchFamily="49" charset="0"/>
              <a:cs typeface="Courier New" panose="02070309020205020404" pitchFamily="49" charset="0"/>
            </a:endParaRPr>
          </a:p>
        </p:txBody>
      </p:sp>
      <p:sp>
        <p:nvSpPr>
          <p:cNvPr id="8" name="Right Arrow 7">
            <a:extLst>
              <a:ext uri="{FF2B5EF4-FFF2-40B4-BE49-F238E27FC236}">
                <a16:creationId xmlns:a16="http://schemas.microsoft.com/office/drawing/2014/main" id="{756803A5-ADAE-6A4E-A86A-57E99DBDE1E6}"/>
              </a:ext>
            </a:extLst>
          </p:cNvPr>
          <p:cNvSpPr/>
          <p:nvPr/>
        </p:nvSpPr>
        <p:spPr>
          <a:xfrm>
            <a:off x="1846786" y="3246501"/>
            <a:ext cx="720080" cy="648072"/>
          </a:xfrm>
          <a:prstGeom prst="rightArrow">
            <a:avLst/>
          </a:prstGeom>
          <a:solidFill>
            <a:srgbClr val="EA1895">
              <a:alpha val="6823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SQL</a:t>
            </a:r>
          </a:p>
        </p:txBody>
      </p:sp>
      <p:graphicFrame>
        <p:nvGraphicFramePr>
          <p:cNvPr id="9" name="Table 8">
            <a:extLst>
              <a:ext uri="{FF2B5EF4-FFF2-40B4-BE49-F238E27FC236}">
                <a16:creationId xmlns:a16="http://schemas.microsoft.com/office/drawing/2014/main" id="{8566E322-8DE1-E741-80C5-7D049FA68767}"/>
              </a:ext>
            </a:extLst>
          </p:cNvPr>
          <p:cNvGraphicFramePr>
            <a:graphicFrameLocks noGrp="1"/>
          </p:cNvGraphicFramePr>
          <p:nvPr>
            <p:extLst>
              <p:ext uri="{D42A27DB-BD31-4B8C-83A1-F6EECF244321}">
                <p14:modId xmlns:p14="http://schemas.microsoft.com/office/powerpoint/2010/main" val="2860854724"/>
              </p:ext>
            </p:extLst>
          </p:nvPr>
        </p:nvGraphicFramePr>
        <p:xfrm>
          <a:off x="2640783" y="2198077"/>
          <a:ext cx="2936895" cy="3183031"/>
        </p:xfrm>
        <a:graphic>
          <a:graphicData uri="http://schemas.openxmlformats.org/drawingml/2006/table">
            <a:tbl>
              <a:tblPr firstRow="1" bandRow="1">
                <a:tableStyleId>{00A15C55-8517-42AA-B614-E9B94910E393}</a:tableStyleId>
              </a:tblPr>
              <a:tblGrid>
                <a:gridCol w="474379">
                  <a:extLst>
                    <a:ext uri="{9D8B030D-6E8A-4147-A177-3AD203B41FA5}">
                      <a16:colId xmlns:a16="http://schemas.microsoft.com/office/drawing/2014/main" val="20000"/>
                    </a:ext>
                  </a:extLst>
                </a:gridCol>
                <a:gridCol w="711826">
                  <a:extLst>
                    <a:ext uri="{9D8B030D-6E8A-4147-A177-3AD203B41FA5}">
                      <a16:colId xmlns:a16="http://schemas.microsoft.com/office/drawing/2014/main" val="20001"/>
                    </a:ext>
                  </a:extLst>
                </a:gridCol>
                <a:gridCol w="569166">
                  <a:extLst>
                    <a:ext uri="{9D8B030D-6E8A-4147-A177-3AD203B41FA5}">
                      <a16:colId xmlns:a16="http://schemas.microsoft.com/office/drawing/2014/main" val="20002"/>
                    </a:ext>
                  </a:extLst>
                </a:gridCol>
                <a:gridCol w="571500">
                  <a:extLst>
                    <a:ext uri="{9D8B030D-6E8A-4147-A177-3AD203B41FA5}">
                      <a16:colId xmlns:a16="http://schemas.microsoft.com/office/drawing/2014/main" val="20003"/>
                    </a:ext>
                  </a:extLst>
                </a:gridCol>
                <a:gridCol w="610024">
                  <a:extLst>
                    <a:ext uri="{9D8B030D-6E8A-4147-A177-3AD203B41FA5}">
                      <a16:colId xmlns:a16="http://schemas.microsoft.com/office/drawing/2014/main" val="20004"/>
                    </a:ext>
                  </a:extLst>
                </a:gridCol>
              </a:tblGrid>
              <a:tr h="394238">
                <a:tc>
                  <a:txBody>
                    <a:bodyPr/>
                    <a:lstStyle/>
                    <a:p>
                      <a:pPr algn="l"/>
                      <a:r>
                        <a:rPr lang="en-US" sz="1000" dirty="0">
                          <a:latin typeface="Courier New" panose="02070309020205020404" pitchFamily="49" charset="0"/>
                          <a:cs typeface="Courier New" panose="02070309020205020404" pitchFamily="49" charset="0"/>
                        </a:rPr>
                        <a:t>First</a:t>
                      </a:r>
                    </a:p>
                  </a:txBody>
                  <a:tcPr marL="45720" marR="45720" anchor="ctr"/>
                </a:tc>
                <a:tc>
                  <a:txBody>
                    <a:bodyPr/>
                    <a:lstStyle/>
                    <a:p>
                      <a:pPr algn="l"/>
                      <a:r>
                        <a:rPr lang="en-US" sz="1000" dirty="0">
                          <a:latin typeface="Courier New" panose="02070309020205020404" pitchFamily="49" charset="0"/>
                          <a:cs typeface="Courier New" panose="02070309020205020404" pitchFamily="49" charset="0"/>
                        </a:rPr>
                        <a:t>Last</a:t>
                      </a:r>
                    </a:p>
                  </a:txBody>
                  <a:tcPr marL="45720" marR="45720" anchor="ctr"/>
                </a:tc>
                <a:tc>
                  <a:txBody>
                    <a:bodyPr/>
                    <a:lstStyle/>
                    <a:p>
                      <a:pPr algn="l"/>
                      <a:r>
                        <a:rPr lang="en-US" sz="1000" dirty="0">
                          <a:latin typeface="Courier New" panose="02070309020205020404" pitchFamily="49" charset="0"/>
                          <a:cs typeface="Courier New" panose="02070309020205020404" pitchFamily="49" charset="0"/>
                        </a:rPr>
                        <a:t>Degree</a:t>
                      </a:r>
                    </a:p>
                  </a:txBody>
                  <a:tcPr marL="45720" marR="45720" anchor="ctr"/>
                </a:tc>
                <a:tc>
                  <a:txBody>
                    <a:bodyPr/>
                    <a:lstStyle/>
                    <a:p>
                      <a:pPr algn="l"/>
                      <a:r>
                        <a:rPr lang="en-US" sz="1000" dirty="0">
                          <a:latin typeface="Courier New" panose="02070309020205020404" pitchFamily="49" charset="0"/>
                          <a:cs typeface="Courier New" panose="02070309020205020404" pitchFamily="49" charset="0"/>
                        </a:rPr>
                        <a:t>Betweenness</a:t>
                      </a:r>
                    </a:p>
                  </a:txBody>
                  <a:tcPr marL="45720" marR="45720" anchor="ctr"/>
                </a:tc>
                <a:tc>
                  <a:txBody>
                    <a:bodyPr/>
                    <a:lstStyle/>
                    <a:p>
                      <a:pPr algn="l"/>
                      <a:r>
                        <a:rPr lang="en-US" sz="1000" dirty="0">
                          <a:latin typeface="Courier New" panose="02070309020205020404" pitchFamily="49" charset="0"/>
                          <a:cs typeface="Courier New" panose="02070309020205020404" pitchFamily="49" charset="0"/>
                        </a:rPr>
                        <a:t>Age</a:t>
                      </a:r>
                    </a:p>
                  </a:txBody>
                  <a:tcPr marL="45720" marR="45720" anchor="ctr"/>
                </a:tc>
                <a:extLst>
                  <a:ext uri="{0D108BD9-81ED-4DB2-BD59-A6C34878D82A}">
                    <a16:rowId xmlns:a16="http://schemas.microsoft.com/office/drawing/2014/main" val="10000"/>
                  </a:ext>
                </a:extLst>
              </a:tr>
              <a:tr h="398113">
                <a:tc>
                  <a:txBody>
                    <a:bodyPr/>
                    <a:lstStyle/>
                    <a:p>
                      <a:pPr algn="l"/>
                      <a:r>
                        <a:rPr lang="en-US" sz="1000" dirty="0">
                          <a:latin typeface="Courier New" panose="02070309020205020404" pitchFamily="49" charset="0"/>
                          <a:cs typeface="Courier New" panose="02070309020205020404" pitchFamily="49" charset="0"/>
                        </a:rPr>
                        <a:t>Homer</a:t>
                      </a:r>
                    </a:p>
                  </a:txBody>
                  <a:tcPr marL="45720" marR="45720" anchor="ctr"/>
                </a:tc>
                <a:tc>
                  <a:txBody>
                    <a:bodyPr/>
                    <a:lstStyle/>
                    <a:p>
                      <a:pPr algn="l"/>
                      <a:r>
                        <a:rPr lang="en-US" sz="1000" dirty="0">
                          <a:latin typeface="Courier New" panose="02070309020205020404" pitchFamily="49" charset="0"/>
                          <a:cs typeface="Courier New" panose="02070309020205020404" pitchFamily="49" charset="0"/>
                        </a:rPr>
                        <a:t>Simpson</a:t>
                      </a:r>
                    </a:p>
                  </a:txBody>
                  <a:tcPr marL="45720" marR="45720" anchor="ctr"/>
                </a:tc>
                <a:tc>
                  <a:txBody>
                    <a:bodyPr/>
                    <a:lstStyle/>
                    <a:p>
                      <a:pPr algn="l"/>
                      <a:r>
                        <a:rPr lang="en-US" sz="1000" dirty="0">
                          <a:latin typeface="Courier New" panose="02070309020205020404" pitchFamily="49" charset="0"/>
                          <a:cs typeface="Courier New" panose="02070309020205020404" pitchFamily="49" charset="0"/>
                        </a:rPr>
                        <a:t>3</a:t>
                      </a:r>
                    </a:p>
                  </a:txBody>
                  <a:tcPr marL="45720" marR="45720" anchor="ctr"/>
                </a:tc>
                <a:tc>
                  <a:txBody>
                    <a:bodyPr/>
                    <a:lstStyle/>
                    <a:p>
                      <a:pPr algn="l"/>
                      <a:r>
                        <a:rPr lang="en-US" sz="1000" dirty="0">
                          <a:latin typeface="Courier New" panose="02070309020205020404" pitchFamily="49" charset="0"/>
                          <a:cs typeface="Courier New" panose="02070309020205020404" pitchFamily="49" charset="0"/>
                        </a:rPr>
                        <a:t>1.2</a:t>
                      </a:r>
                    </a:p>
                  </a:txBody>
                  <a:tcPr marL="45720" marR="45720" anchor="ctr"/>
                </a:tc>
                <a:tc>
                  <a:txBody>
                    <a:bodyPr/>
                    <a:lstStyle/>
                    <a:p>
                      <a:pPr algn="l"/>
                      <a:r>
                        <a:rPr lang="en-US" sz="1000" dirty="0">
                          <a:latin typeface="Courier New" panose="02070309020205020404" pitchFamily="49" charset="0"/>
                          <a:cs typeface="Courier New" panose="02070309020205020404" pitchFamily="49" charset="0"/>
                        </a:rPr>
                        <a:t>39</a:t>
                      </a:r>
                    </a:p>
                  </a:txBody>
                  <a:tcPr marL="45720" marR="45720" anchor="ctr"/>
                </a:tc>
                <a:extLst>
                  <a:ext uri="{0D108BD9-81ED-4DB2-BD59-A6C34878D82A}">
                    <a16:rowId xmlns:a16="http://schemas.microsoft.com/office/drawing/2014/main" val="10001"/>
                  </a:ext>
                </a:extLst>
              </a:tr>
              <a:tr h="398113">
                <a:tc>
                  <a:txBody>
                    <a:bodyPr/>
                    <a:lstStyle/>
                    <a:p>
                      <a:pPr algn="l"/>
                      <a:r>
                        <a:rPr lang="en-US" sz="1000" dirty="0">
                          <a:latin typeface="Courier New" panose="02070309020205020404" pitchFamily="49" charset="0"/>
                          <a:cs typeface="Courier New" panose="02070309020205020404" pitchFamily="49" charset="0"/>
                        </a:rPr>
                        <a:t>Marge</a:t>
                      </a:r>
                    </a:p>
                  </a:txBody>
                  <a:tcPr marL="45720" marR="45720" anchor="ctr"/>
                </a:tc>
                <a:tc>
                  <a:txBody>
                    <a:bodyPr/>
                    <a:lstStyle/>
                    <a:p>
                      <a:pPr algn="l"/>
                      <a:r>
                        <a:rPr lang="en-US" sz="1000" dirty="0">
                          <a:latin typeface="Courier New" panose="02070309020205020404" pitchFamily="49" charset="0"/>
                          <a:cs typeface="Courier New" panose="02070309020205020404" pitchFamily="49" charset="0"/>
                        </a:rPr>
                        <a:t>Simpson</a:t>
                      </a:r>
                    </a:p>
                  </a:txBody>
                  <a:tcPr marL="45720" marR="45720" anchor="ctr"/>
                </a:tc>
                <a:tc>
                  <a:txBody>
                    <a:bodyPr/>
                    <a:lstStyle/>
                    <a:p>
                      <a:pPr algn="l"/>
                      <a:r>
                        <a:rPr lang="en-US" sz="1000" dirty="0">
                          <a:latin typeface="Courier New" panose="02070309020205020404" pitchFamily="49" charset="0"/>
                          <a:cs typeface="Courier New" panose="02070309020205020404" pitchFamily="49" charset="0"/>
                        </a:rPr>
                        <a:t>5</a:t>
                      </a:r>
                    </a:p>
                  </a:txBody>
                  <a:tcPr marL="45720" marR="45720" anchor="ctr"/>
                </a:tc>
                <a:tc>
                  <a:txBody>
                    <a:bodyPr/>
                    <a:lstStyle/>
                    <a:p>
                      <a:pPr algn="l"/>
                      <a:r>
                        <a:rPr lang="en-US" sz="1000" dirty="0">
                          <a:latin typeface="Courier New" panose="02070309020205020404" pitchFamily="49" charset="0"/>
                          <a:cs typeface="Courier New" panose="02070309020205020404" pitchFamily="49" charset="0"/>
                        </a:rPr>
                        <a:t>0.3</a:t>
                      </a:r>
                    </a:p>
                  </a:txBody>
                  <a:tcPr marL="45720" marR="45720" anchor="ctr"/>
                </a:tc>
                <a:tc>
                  <a:txBody>
                    <a:bodyPr/>
                    <a:lstStyle/>
                    <a:p>
                      <a:pPr algn="l"/>
                      <a:r>
                        <a:rPr lang="en-US" sz="1000" dirty="0">
                          <a:latin typeface="Courier New" panose="02070309020205020404" pitchFamily="49" charset="0"/>
                          <a:cs typeface="Courier New" panose="02070309020205020404" pitchFamily="49" charset="0"/>
                        </a:rPr>
                        <a:t>36</a:t>
                      </a:r>
                    </a:p>
                  </a:txBody>
                  <a:tcPr marL="45720" marR="45720" anchor="ctr"/>
                </a:tc>
                <a:extLst>
                  <a:ext uri="{0D108BD9-81ED-4DB2-BD59-A6C34878D82A}">
                    <a16:rowId xmlns:a16="http://schemas.microsoft.com/office/drawing/2014/main" val="10002"/>
                  </a:ext>
                </a:extLst>
              </a:tr>
              <a:tr h="398113">
                <a:tc>
                  <a:txBody>
                    <a:bodyPr/>
                    <a:lstStyle/>
                    <a:p>
                      <a:pPr algn="l"/>
                      <a:r>
                        <a:rPr lang="en-US" sz="1000" dirty="0">
                          <a:latin typeface="Courier New" panose="02070309020205020404" pitchFamily="49" charset="0"/>
                          <a:cs typeface="Courier New" panose="02070309020205020404" pitchFamily="49" charset="0"/>
                        </a:rPr>
                        <a:t>Bart</a:t>
                      </a:r>
                    </a:p>
                  </a:txBody>
                  <a:tcPr marL="45720" marR="45720" anchor="ctr"/>
                </a:tc>
                <a:tc>
                  <a:txBody>
                    <a:bodyPr/>
                    <a:lstStyle/>
                    <a:p>
                      <a:pPr algn="l"/>
                      <a:r>
                        <a:rPr lang="en-US" sz="1000" dirty="0">
                          <a:latin typeface="Courier New" panose="02070309020205020404" pitchFamily="49" charset="0"/>
                          <a:cs typeface="Courier New" panose="02070309020205020404" pitchFamily="49" charset="0"/>
                        </a:rPr>
                        <a:t>Simpson</a:t>
                      </a:r>
                    </a:p>
                  </a:txBody>
                  <a:tcPr marL="45720" marR="45720" anchor="ctr"/>
                </a:tc>
                <a:tc>
                  <a:txBody>
                    <a:bodyPr/>
                    <a:lstStyle/>
                    <a:p>
                      <a:pPr algn="l"/>
                      <a:r>
                        <a:rPr lang="en-US" sz="1000" dirty="0">
                          <a:latin typeface="Courier New" panose="02070309020205020404" pitchFamily="49" charset="0"/>
                          <a:cs typeface="Courier New" panose="02070309020205020404" pitchFamily="49" charset="0"/>
                        </a:rPr>
                        <a:t>4</a:t>
                      </a:r>
                    </a:p>
                  </a:txBody>
                  <a:tcPr marL="45720" marR="45720" anchor="ctr"/>
                </a:tc>
                <a:tc>
                  <a:txBody>
                    <a:bodyPr/>
                    <a:lstStyle/>
                    <a:p>
                      <a:pPr algn="l"/>
                      <a:r>
                        <a:rPr lang="en-US" sz="1000" dirty="0">
                          <a:latin typeface="Courier New" panose="02070309020205020404" pitchFamily="49" charset="0"/>
                          <a:cs typeface="Courier New" panose="02070309020205020404" pitchFamily="49" charset="0"/>
                        </a:rPr>
                        <a:t>0.1</a:t>
                      </a:r>
                    </a:p>
                  </a:txBody>
                  <a:tcPr marL="45720" marR="45720" anchor="ctr"/>
                </a:tc>
                <a:tc>
                  <a:txBody>
                    <a:bodyPr/>
                    <a:lstStyle/>
                    <a:p>
                      <a:pPr algn="l"/>
                      <a:r>
                        <a:rPr lang="en-US" sz="1000" dirty="0">
                          <a:latin typeface="Courier New" panose="02070309020205020404" pitchFamily="49" charset="0"/>
                          <a:cs typeface="Courier New" panose="02070309020205020404" pitchFamily="49" charset="0"/>
                        </a:rPr>
                        <a:t>10</a:t>
                      </a:r>
                    </a:p>
                  </a:txBody>
                  <a:tcPr marL="45720" marR="45720" anchor="ctr"/>
                </a:tc>
                <a:extLst>
                  <a:ext uri="{0D108BD9-81ED-4DB2-BD59-A6C34878D82A}">
                    <a16:rowId xmlns:a16="http://schemas.microsoft.com/office/drawing/2014/main" val="10003"/>
                  </a:ext>
                </a:extLst>
              </a:tr>
              <a:tr h="398113">
                <a:tc>
                  <a:txBody>
                    <a:bodyPr/>
                    <a:lstStyle/>
                    <a:p>
                      <a:pPr algn="l"/>
                      <a:r>
                        <a:rPr lang="en-US" sz="1000" dirty="0">
                          <a:latin typeface="Courier New" panose="02070309020205020404" pitchFamily="49" charset="0"/>
                          <a:cs typeface="Courier New" panose="02070309020205020404" pitchFamily="49" charset="0"/>
                        </a:rPr>
                        <a:t>Lisa</a:t>
                      </a:r>
                    </a:p>
                  </a:txBody>
                  <a:tcPr marL="45720" marR="45720" anchor="ctr"/>
                </a:tc>
                <a:tc>
                  <a:txBody>
                    <a:bodyPr/>
                    <a:lstStyle/>
                    <a:p>
                      <a:pPr algn="l"/>
                      <a:r>
                        <a:rPr lang="en-US" sz="1000" dirty="0">
                          <a:latin typeface="Courier New" panose="02070309020205020404" pitchFamily="49" charset="0"/>
                          <a:cs typeface="Courier New" panose="02070309020205020404" pitchFamily="49" charset="0"/>
                        </a:rPr>
                        <a:t>Simpson</a:t>
                      </a:r>
                    </a:p>
                  </a:txBody>
                  <a:tcPr marL="45720" marR="45720" anchor="ctr"/>
                </a:tc>
                <a:tc>
                  <a:txBody>
                    <a:bodyPr/>
                    <a:lstStyle/>
                    <a:p>
                      <a:pPr algn="l"/>
                      <a:r>
                        <a:rPr lang="en-US" sz="1000" dirty="0">
                          <a:latin typeface="Courier New" panose="02070309020205020404" pitchFamily="49" charset="0"/>
                          <a:cs typeface="Courier New" panose="02070309020205020404" pitchFamily="49" charset="0"/>
                        </a:rPr>
                        <a:t>18</a:t>
                      </a:r>
                    </a:p>
                  </a:txBody>
                  <a:tcPr marL="45720" marR="45720" anchor="ctr"/>
                </a:tc>
                <a:tc>
                  <a:txBody>
                    <a:bodyPr/>
                    <a:lstStyle/>
                    <a:p>
                      <a:pPr algn="l"/>
                      <a:r>
                        <a:rPr lang="en-US" sz="1000" dirty="0">
                          <a:latin typeface="Courier New" panose="02070309020205020404" pitchFamily="49" charset="0"/>
                          <a:cs typeface="Courier New" panose="02070309020205020404" pitchFamily="49" charset="0"/>
                        </a:rPr>
                        <a:t>0.001</a:t>
                      </a:r>
                    </a:p>
                  </a:txBody>
                  <a:tcPr marL="45720" marR="45720" anchor="ctr"/>
                </a:tc>
                <a:tc>
                  <a:txBody>
                    <a:bodyPr/>
                    <a:lstStyle/>
                    <a:p>
                      <a:pPr algn="l"/>
                      <a:r>
                        <a:rPr lang="en-US" sz="1000" dirty="0">
                          <a:latin typeface="Courier New" panose="02070309020205020404" pitchFamily="49" charset="0"/>
                          <a:cs typeface="Courier New" panose="02070309020205020404" pitchFamily="49" charset="0"/>
                        </a:rPr>
                        <a:t>8</a:t>
                      </a:r>
                    </a:p>
                  </a:txBody>
                  <a:tcPr marL="45720" marR="45720" anchor="ctr"/>
                </a:tc>
                <a:extLst>
                  <a:ext uri="{0D108BD9-81ED-4DB2-BD59-A6C34878D82A}">
                    <a16:rowId xmlns:a16="http://schemas.microsoft.com/office/drawing/2014/main" val="10004"/>
                  </a:ext>
                </a:extLst>
              </a:tr>
              <a:tr h="398113">
                <a:tc>
                  <a:txBody>
                    <a:bodyPr/>
                    <a:lstStyle/>
                    <a:p>
                      <a:pPr algn="l"/>
                      <a:r>
                        <a:rPr lang="en-US" sz="1000" dirty="0">
                          <a:latin typeface="Courier New" panose="02070309020205020404" pitchFamily="49" charset="0"/>
                          <a:cs typeface="Courier New" panose="02070309020205020404" pitchFamily="49" charset="0"/>
                        </a:rPr>
                        <a:t>Carl</a:t>
                      </a:r>
                    </a:p>
                  </a:txBody>
                  <a:tcPr marL="45720" marR="45720" anchor="ctr"/>
                </a:tc>
                <a:tc>
                  <a:txBody>
                    <a:bodyPr/>
                    <a:lstStyle/>
                    <a:p>
                      <a:pPr algn="l"/>
                      <a:r>
                        <a:rPr lang="en-US" sz="1000" dirty="0">
                          <a:latin typeface="Courier New" panose="02070309020205020404" pitchFamily="49" charset="0"/>
                          <a:cs typeface="Courier New" panose="02070309020205020404" pitchFamily="49" charset="0"/>
                        </a:rPr>
                        <a:t>Carlson</a:t>
                      </a:r>
                    </a:p>
                  </a:txBody>
                  <a:tcPr marL="45720" marR="45720" anchor="ctr"/>
                </a:tc>
                <a:tc>
                  <a:txBody>
                    <a:bodyPr/>
                    <a:lstStyle/>
                    <a:p>
                      <a:pPr algn="l"/>
                      <a:r>
                        <a:rPr lang="en-US" sz="1000" dirty="0">
                          <a:latin typeface="Courier New" panose="02070309020205020404" pitchFamily="49" charset="0"/>
                          <a:cs typeface="Courier New" panose="02070309020205020404" pitchFamily="49" charset="0"/>
                        </a:rPr>
                        <a:t>1</a:t>
                      </a:r>
                    </a:p>
                  </a:txBody>
                  <a:tcPr marL="45720" marR="45720" anchor="ctr"/>
                </a:tc>
                <a:tc>
                  <a:txBody>
                    <a:bodyPr/>
                    <a:lstStyle/>
                    <a:p>
                      <a:pPr algn="l"/>
                      <a:r>
                        <a:rPr lang="en-US" sz="1000" dirty="0">
                          <a:latin typeface="Courier New" panose="02070309020205020404" pitchFamily="49" charset="0"/>
                          <a:cs typeface="Courier New" panose="02070309020205020404" pitchFamily="49" charset="0"/>
                        </a:rPr>
                        <a:t>0.8</a:t>
                      </a:r>
                    </a:p>
                  </a:txBody>
                  <a:tcPr marL="45720" marR="45720" anchor="ctr"/>
                </a:tc>
                <a:tc>
                  <a:txBody>
                    <a:bodyPr/>
                    <a:lstStyle/>
                    <a:p>
                      <a:pPr algn="l"/>
                      <a:r>
                        <a:rPr lang="en-US" sz="1000" dirty="0">
                          <a:latin typeface="Courier New" panose="02070309020205020404" pitchFamily="49" charset="0"/>
                          <a:cs typeface="Courier New" panose="02070309020205020404" pitchFamily="49" charset="0"/>
                        </a:rPr>
                        <a:t>40</a:t>
                      </a:r>
                    </a:p>
                  </a:txBody>
                  <a:tcPr marL="45720" marR="45720" anchor="ctr"/>
                </a:tc>
                <a:extLst>
                  <a:ext uri="{0D108BD9-81ED-4DB2-BD59-A6C34878D82A}">
                    <a16:rowId xmlns:a16="http://schemas.microsoft.com/office/drawing/2014/main" val="10005"/>
                  </a:ext>
                </a:extLst>
              </a:tr>
              <a:tr h="398113">
                <a:tc>
                  <a:txBody>
                    <a:bodyPr/>
                    <a:lstStyle/>
                    <a:p>
                      <a:pPr algn="l"/>
                      <a:r>
                        <a:rPr lang="en-US" sz="1000" dirty="0">
                          <a:latin typeface="Courier New" panose="02070309020205020404" pitchFamily="49" charset="0"/>
                          <a:cs typeface="Courier New" panose="02070309020205020404" pitchFamily="49" charset="0"/>
                        </a:rPr>
                        <a:t>Fat</a:t>
                      </a:r>
                    </a:p>
                  </a:txBody>
                  <a:tcPr marL="45720" marR="45720" anchor="ctr"/>
                </a:tc>
                <a:tc>
                  <a:txBody>
                    <a:bodyPr/>
                    <a:lstStyle/>
                    <a:p>
                      <a:pPr algn="l"/>
                      <a:r>
                        <a:rPr lang="en-US" sz="1000" dirty="0">
                          <a:latin typeface="Courier New" panose="02070309020205020404" pitchFamily="49" charset="0"/>
                          <a:cs typeface="Courier New" panose="02070309020205020404" pitchFamily="49" charset="0"/>
                        </a:rPr>
                        <a:t>Tony</a:t>
                      </a:r>
                    </a:p>
                  </a:txBody>
                  <a:tcPr marL="45720" marR="45720" anchor="ctr"/>
                </a:tc>
                <a:tc>
                  <a:txBody>
                    <a:bodyPr/>
                    <a:lstStyle/>
                    <a:p>
                      <a:pPr algn="l"/>
                      <a:r>
                        <a:rPr lang="en-US" sz="1000" dirty="0">
                          <a:latin typeface="Courier New" panose="02070309020205020404" pitchFamily="49" charset="0"/>
                          <a:cs typeface="Courier New" panose="02070309020205020404" pitchFamily="49" charset="0"/>
                        </a:rPr>
                        <a:t>3</a:t>
                      </a:r>
                    </a:p>
                  </a:txBody>
                  <a:tcPr marL="45720" marR="45720" anchor="ctr"/>
                </a:tc>
                <a:tc>
                  <a:txBody>
                    <a:bodyPr/>
                    <a:lstStyle/>
                    <a:p>
                      <a:pPr algn="l"/>
                      <a:r>
                        <a:rPr lang="en-US" sz="1000" dirty="0">
                          <a:latin typeface="Courier New" panose="02070309020205020404" pitchFamily="49" charset="0"/>
                          <a:cs typeface="Courier New" panose="02070309020205020404" pitchFamily="49" charset="0"/>
                        </a:rPr>
                        <a:t>0.54</a:t>
                      </a:r>
                    </a:p>
                  </a:txBody>
                  <a:tcPr marL="45720" marR="45720" anchor="ctr"/>
                </a:tc>
                <a:tc>
                  <a:txBody>
                    <a:bodyPr/>
                    <a:lstStyle/>
                    <a:p>
                      <a:pPr algn="l"/>
                      <a:r>
                        <a:rPr lang="en-US" sz="1000" dirty="0">
                          <a:latin typeface="Courier New" panose="02070309020205020404" pitchFamily="49" charset="0"/>
                          <a:cs typeface="Courier New" panose="02070309020205020404" pitchFamily="49" charset="0"/>
                        </a:rPr>
                        <a:t>45</a:t>
                      </a:r>
                    </a:p>
                  </a:txBody>
                  <a:tcPr marL="45720" marR="45720" anchor="ctr"/>
                </a:tc>
                <a:extLst>
                  <a:ext uri="{0D108BD9-81ED-4DB2-BD59-A6C34878D82A}">
                    <a16:rowId xmlns:a16="http://schemas.microsoft.com/office/drawing/2014/main" val="10006"/>
                  </a:ext>
                </a:extLst>
              </a:tr>
              <a:tr h="398113">
                <a:tc>
                  <a:txBody>
                    <a:bodyPr/>
                    <a:lstStyle/>
                    <a:p>
                      <a:pPr algn="l"/>
                      <a:r>
                        <a:rPr lang="en-US" sz="1000" dirty="0">
                          <a:latin typeface="Courier New" panose="02070309020205020404" pitchFamily="49" charset="0"/>
                          <a:cs typeface="Courier New" panose="02070309020205020404" pitchFamily="49" charset="0"/>
                        </a:rPr>
                        <a:t>Ned</a:t>
                      </a:r>
                    </a:p>
                  </a:txBody>
                  <a:tcPr marL="45720" marR="45720" anchor="ctr"/>
                </a:tc>
                <a:tc>
                  <a:txBody>
                    <a:bodyPr/>
                    <a:lstStyle/>
                    <a:p>
                      <a:pPr algn="l"/>
                      <a:r>
                        <a:rPr lang="en-US" sz="1000" dirty="0">
                          <a:latin typeface="Courier New" panose="02070309020205020404" pitchFamily="49" charset="0"/>
                          <a:cs typeface="Courier New" panose="02070309020205020404" pitchFamily="49" charset="0"/>
                        </a:rPr>
                        <a:t>Flanders</a:t>
                      </a:r>
                    </a:p>
                  </a:txBody>
                  <a:tcPr marL="45720" marR="45720" anchor="ctr"/>
                </a:tc>
                <a:tc>
                  <a:txBody>
                    <a:bodyPr/>
                    <a:lstStyle/>
                    <a:p>
                      <a:pPr algn="l"/>
                      <a:r>
                        <a:rPr lang="en-US" sz="1000" dirty="0">
                          <a:latin typeface="Courier New" panose="02070309020205020404" pitchFamily="49" charset="0"/>
                          <a:cs typeface="Courier New" panose="02070309020205020404" pitchFamily="49" charset="0"/>
                        </a:rPr>
                        <a:t>2</a:t>
                      </a:r>
                    </a:p>
                  </a:txBody>
                  <a:tcPr marL="45720" marR="45720" anchor="ctr"/>
                </a:tc>
                <a:tc>
                  <a:txBody>
                    <a:bodyPr/>
                    <a:lstStyle/>
                    <a:p>
                      <a:pPr algn="l"/>
                      <a:r>
                        <a:rPr lang="en-US" sz="1000" dirty="0">
                          <a:latin typeface="Courier New" panose="02070309020205020404" pitchFamily="49" charset="0"/>
                          <a:cs typeface="Courier New" panose="02070309020205020404" pitchFamily="49" charset="0"/>
                        </a:rPr>
                        <a:t>0.001</a:t>
                      </a:r>
                    </a:p>
                  </a:txBody>
                  <a:tcPr marL="45720" marR="45720" anchor="ctr"/>
                </a:tc>
                <a:tc>
                  <a:txBody>
                    <a:bodyPr/>
                    <a:lstStyle/>
                    <a:p>
                      <a:pPr algn="l"/>
                      <a:r>
                        <a:rPr lang="en-US" sz="1000" dirty="0">
                          <a:latin typeface="Courier New" panose="02070309020205020404" pitchFamily="49" charset="0"/>
                          <a:cs typeface="Courier New" panose="02070309020205020404" pitchFamily="49" charset="0"/>
                        </a:rPr>
                        <a:t>38</a:t>
                      </a:r>
                    </a:p>
                  </a:txBody>
                  <a:tcPr marL="45720" marR="45720" anchor="ctr"/>
                </a:tc>
                <a:extLst>
                  <a:ext uri="{0D108BD9-81ED-4DB2-BD59-A6C34878D82A}">
                    <a16:rowId xmlns:a16="http://schemas.microsoft.com/office/drawing/2014/main" val="10007"/>
                  </a:ext>
                </a:extLst>
              </a:tr>
            </a:tbl>
          </a:graphicData>
        </a:graphic>
      </p:graphicFrame>
      <p:sp>
        <p:nvSpPr>
          <p:cNvPr id="12" name="TextBox 11">
            <a:extLst>
              <a:ext uri="{FF2B5EF4-FFF2-40B4-BE49-F238E27FC236}">
                <a16:creationId xmlns:a16="http://schemas.microsoft.com/office/drawing/2014/main" id="{D147FEC7-5574-B449-A01F-04B0A705D681}"/>
              </a:ext>
            </a:extLst>
          </p:cNvPr>
          <p:cNvSpPr txBox="1"/>
          <p:nvPr/>
        </p:nvSpPr>
        <p:spPr>
          <a:xfrm>
            <a:off x="6135245" y="2503639"/>
            <a:ext cx="2159566" cy="338554"/>
          </a:xfrm>
          <a:prstGeom prst="rect">
            <a:avLst/>
          </a:prstGeom>
          <a:noFill/>
        </p:spPr>
        <p:txBody>
          <a:bodyPr wrap="none" rtlCol="0">
            <a:spAutoFit/>
          </a:bodyPr>
          <a:lstStyle/>
          <a:p>
            <a:r>
              <a:rPr lang="en-US" sz="1600" dirty="0">
                <a:latin typeface="Courier New" panose="02070309020205020404" pitchFamily="49" charset="0"/>
                <a:cs typeface="Courier New" panose="02070309020205020404" pitchFamily="49" charset="0"/>
              </a:rPr>
              <a:t>Machine Learning</a:t>
            </a:r>
          </a:p>
        </p:txBody>
      </p:sp>
      <p:sp>
        <p:nvSpPr>
          <p:cNvPr id="14" name="Right Arrow 13">
            <a:extLst>
              <a:ext uri="{FF2B5EF4-FFF2-40B4-BE49-F238E27FC236}">
                <a16:creationId xmlns:a16="http://schemas.microsoft.com/office/drawing/2014/main" id="{2207B013-6A6A-1844-A562-F35F3FCF4715}"/>
              </a:ext>
            </a:extLst>
          </p:cNvPr>
          <p:cNvSpPr/>
          <p:nvPr/>
        </p:nvSpPr>
        <p:spPr>
          <a:xfrm>
            <a:off x="8036912" y="3267052"/>
            <a:ext cx="720080" cy="648072"/>
          </a:xfrm>
          <a:prstGeom prst="rightArrow">
            <a:avLst/>
          </a:prstGeom>
          <a:solidFill>
            <a:srgbClr val="EA1895">
              <a:alpha val="6823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pic>
        <p:nvPicPr>
          <p:cNvPr id="16" name="Picture 15">
            <a:extLst>
              <a:ext uri="{FF2B5EF4-FFF2-40B4-BE49-F238E27FC236}">
                <a16:creationId xmlns:a16="http://schemas.microsoft.com/office/drawing/2014/main" id="{C0220FE9-19F5-004C-9C62-29A84C05B9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8524" y="2959509"/>
            <a:ext cx="1850583" cy="1994003"/>
          </a:xfrm>
          <a:prstGeom prst="rect">
            <a:avLst/>
          </a:prstGeom>
        </p:spPr>
      </p:pic>
      <p:sp>
        <p:nvSpPr>
          <p:cNvPr id="17" name="TextBox 16">
            <a:extLst>
              <a:ext uri="{FF2B5EF4-FFF2-40B4-BE49-F238E27FC236}">
                <a16:creationId xmlns:a16="http://schemas.microsoft.com/office/drawing/2014/main" id="{EF623436-4408-F948-A46B-0CCF63DBF2DA}"/>
              </a:ext>
            </a:extLst>
          </p:cNvPr>
          <p:cNvSpPr txBox="1"/>
          <p:nvPr/>
        </p:nvSpPr>
        <p:spPr>
          <a:xfrm>
            <a:off x="9226268" y="2496991"/>
            <a:ext cx="801823" cy="338554"/>
          </a:xfrm>
          <a:prstGeom prst="rect">
            <a:avLst/>
          </a:prstGeom>
          <a:noFill/>
        </p:spPr>
        <p:txBody>
          <a:bodyPr wrap="none" rtlCol="0">
            <a:spAutoFit/>
          </a:bodyPr>
          <a:lstStyle/>
          <a:p>
            <a:r>
              <a:rPr lang="en-US" sz="1600" dirty="0">
                <a:latin typeface="Courier New" panose="02070309020205020404" pitchFamily="49" charset="0"/>
                <a:cs typeface="Courier New" panose="02070309020205020404" pitchFamily="49" charset="0"/>
              </a:rPr>
              <a:t>Model</a:t>
            </a:r>
          </a:p>
        </p:txBody>
      </p:sp>
      <p:pic>
        <p:nvPicPr>
          <p:cNvPr id="18" name="Picture 17">
            <a:extLst>
              <a:ext uri="{FF2B5EF4-FFF2-40B4-BE49-F238E27FC236}">
                <a16:creationId xmlns:a16="http://schemas.microsoft.com/office/drawing/2014/main" id="{93049396-7214-7843-BCB0-83D4EB291B99}"/>
              </a:ext>
            </a:extLst>
          </p:cNvPr>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83233" y="3013925"/>
            <a:ext cx="706485" cy="854619"/>
          </a:xfrm>
          <a:prstGeom prst="rect">
            <a:avLst/>
          </a:prstGeom>
        </p:spPr>
      </p:pic>
      <p:sp>
        <p:nvSpPr>
          <p:cNvPr id="22" name="Slide Number Placeholder 4">
            <a:extLst>
              <a:ext uri="{FF2B5EF4-FFF2-40B4-BE49-F238E27FC236}">
                <a16:creationId xmlns:a16="http://schemas.microsoft.com/office/drawing/2014/main" id="{A8AE0B6C-79F4-E44B-920E-EB2D640D0DB2}"/>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23</a:t>
            </a:fld>
            <a:r>
              <a:rPr lang="en-AU" dirty="0"/>
              <a:t>  |</a:t>
            </a:r>
          </a:p>
        </p:txBody>
      </p:sp>
      <p:pic>
        <p:nvPicPr>
          <p:cNvPr id="4098" name="Picture 2" descr="https://lh3.googleusercontent.com/tG2Xq3cJN5UDTAhP6Vc2z6QnyDdCzoALlzseSfWaAyKhm-Y6FdXPefdrw6esDW4bnqVcdJaEB2Q9EQ3_n8Ldw6uWLIO2h9iIeNoqs41x91PYVdl73ERIAlRudRQpDqj-n086f40v0TI">
            <a:extLst>
              <a:ext uri="{FF2B5EF4-FFF2-40B4-BE49-F238E27FC236}">
                <a16:creationId xmlns:a16="http://schemas.microsoft.com/office/drawing/2014/main" id="{AFE28E2C-3C7E-AC4E-973C-AFF39AFA9B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077473" y="2592003"/>
            <a:ext cx="1998170" cy="199817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DA7567B-D0AC-BF45-A4D5-FFFA81520318}"/>
              </a:ext>
            </a:extLst>
          </p:cNvPr>
          <p:cNvSpPr/>
          <p:nvPr/>
        </p:nvSpPr>
        <p:spPr>
          <a:xfrm>
            <a:off x="5977217" y="3244334"/>
            <a:ext cx="237566" cy="369332"/>
          </a:xfrm>
          <a:prstGeom prst="rect">
            <a:avLst/>
          </a:prstGeom>
        </p:spPr>
        <p:txBody>
          <a:bodyPr wrap="none">
            <a:spAutoFit/>
          </a:bodyPr>
          <a:lstStyle/>
          <a:p>
            <a:r>
              <a:rPr lang="en-AU" dirty="0"/>
              <a:t> </a:t>
            </a:r>
            <a:endParaRPr lang="en-US" dirty="0"/>
          </a:p>
        </p:txBody>
      </p:sp>
      <p:sp>
        <p:nvSpPr>
          <p:cNvPr id="10" name="Rectangle 9">
            <a:extLst>
              <a:ext uri="{FF2B5EF4-FFF2-40B4-BE49-F238E27FC236}">
                <a16:creationId xmlns:a16="http://schemas.microsoft.com/office/drawing/2014/main" id="{1D3B098A-4BF2-D846-B1AD-67C5381C247A}"/>
              </a:ext>
            </a:extLst>
          </p:cNvPr>
          <p:cNvSpPr/>
          <p:nvPr/>
        </p:nvSpPr>
        <p:spPr>
          <a:xfrm>
            <a:off x="3815862" y="2176992"/>
            <a:ext cx="1151792" cy="3204116"/>
          </a:xfrm>
          <a:prstGeom prst="rect">
            <a:avLst/>
          </a:prstGeom>
          <a:noFill/>
          <a:ln w="66675">
            <a:solidFill>
              <a:srgbClr val="F26B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56691680-3686-254B-A53B-76B444EE846D}"/>
              </a:ext>
            </a:extLst>
          </p:cNvPr>
          <p:cNvSpPr/>
          <p:nvPr/>
        </p:nvSpPr>
        <p:spPr>
          <a:xfrm>
            <a:off x="5584785" y="3267052"/>
            <a:ext cx="629998" cy="648072"/>
          </a:xfrm>
          <a:prstGeom prst="rightArrow">
            <a:avLst/>
          </a:prstGeom>
          <a:solidFill>
            <a:srgbClr val="EA1895">
              <a:alpha val="6823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pic>
        <p:nvPicPr>
          <p:cNvPr id="24" name="Picture 23">
            <a:extLst>
              <a:ext uri="{FF2B5EF4-FFF2-40B4-BE49-F238E27FC236}">
                <a16:creationId xmlns:a16="http://schemas.microsoft.com/office/drawing/2014/main" id="{6FF8A3E4-BE2E-E348-8E03-8380B24B4BFE}"/>
              </a:ext>
            </a:extLst>
          </p:cNvPr>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44855" y="2284213"/>
            <a:ext cx="706485" cy="854619"/>
          </a:xfrm>
          <a:prstGeom prst="rect">
            <a:avLst/>
          </a:prstGeom>
        </p:spPr>
      </p:pic>
      <p:pic>
        <p:nvPicPr>
          <p:cNvPr id="25" name="Picture 24">
            <a:extLst>
              <a:ext uri="{FF2B5EF4-FFF2-40B4-BE49-F238E27FC236}">
                <a16:creationId xmlns:a16="http://schemas.microsoft.com/office/drawing/2014/main" id="{D29350B0-70B8-1845-BD09-AA90A6A61453}"/>
              </a:ext>
            </a:extLst>
          </p:cNvPr>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98762" y="3392605"/>
            <a:ext cx="706485" cy="854619"/>
          </a:xfrm>
          <a:prstGeom prst="rect">
            <a:avLst/>
          </a:prstGeom>
        </p:spPr>
      </p:pic>
      <p:pic>
        <p:nvPicPr>
          <p:cNvPr id="26" name="Picture 25">
            <a:extLst>
              <a:ext uri="{FF2B5EF4-FFF2-40B4-BE49-F238E27FC236}">
                <a16:creationId xmlns:a16="http://schemas.microsoft.com/office/drawing/2014/main" id="{9ADDB8E1-4F22-5342-AC05-8C128D8F3491}"/>
              </a:ext>
            </a:extLst>
          </p:cNvPr>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80559" y="4073687"/>
            <a:ext cx="706485" cy="854619"/>
          </a:xfrm>
          <a:prstGeom prst="rect">
            <a:avLst/>
          </a:prstGeom>
        </p:spPr>
      </p:pic>
      <p:sp>
        <p:nvSpPr>
          <p:cNvPr id="6" name="Footer Placeholder 5">
            <a:extLst>
              <a:ext uri="{FF2B5EF4-FFF2-40B4-BE49-F238E27FC236}">
                <a16:creationId xmlns:a16="http://schemas.microsoft.com/office/drawing/2014/main" id="{60F910C2-FFAC-0340-B122-C944E622271B}"/>
              </a:ext>
            </a:extLst>
          </p:cNvPr>
          <p:cNvSpPr>
            <a:spLocks noGrp="1"/>
          </p:cNvSpPr>
          <p:nvPr>
            <p:ph type="ftr" sz="quarter" idx="11"/>
          </p:nvPr>
        </p:nvSpPr>
        <p:spPr/>
        <p:txBody>
          <a:bodyPr/>
          <a:lstStyle/>
          <a:p>
            <a:r>
              <a:rPr lang="en-AU"/>
              <a:t>Practical ML On Graphs</a:t>
            </a:r>
            <a:endParaRPr lang="en-AU" dirty="0"/>
          </a:p>
        </p:txBody>
      </p:sp>
      <p:sp>
        <p:nvSpPr>
          <p:cNvPr id="7" name="Slide Number Placeholder 6">
            <a:extLst>
              <a:ext uri="{FF2B5EF4-FFF2-40B4-BE49-F238E27FC236}">
                <a16:creationId xmlns:a16="http://schemas.microsoft.com/office/drawing/2014/main" id="{97B39211-F3D6-CE4D-BC73-596451B23E6F}"/>
              </a:ext>
            </a:extLst>
          </p:cNvPr>
          <p:cNvSpPr>
            <a:spLocks noGrp="1"/>
          </p:cNvSpPr>
          <p:nvPr>
            <p:ph type="sldNum" sz="quarter" idx="12"/>
          </p:nvPr>
        </p:nvSpPr>
        <p:spPr/>
        <p:txBody>
          <a:bodyPr/>
          <a:lstStyle/>
          <a:p>
            <a:fld id="{FFF7CBAA-22EA-41CE-9725-C57ED0CEBC27}" type="slidenum">
              <a:rPr lang="en-AU" smtClean="0"/>
              <a:pPr/>
              <a:t>23</a:t>
            </a:fld>
            <a:r>
              <a:rPr lang="en-AU"/>
              <a:t>  |</a:t>
            </a:r>
            <a:endParaRPr lang="en-AU" dirty="0"/>
          </a:p>
        </p:txBody>
      </p:sp>
    </p:spTree>
    <p:extLst>
      <p:ext uri="{BB962C8B-B14F-4D97-AF65-F5344CB8AC3E}">
        <p14:creationId xmlns:p14="http://schemas.microsoft.com/office/powerpoint/2010/main" val="36371831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6A67C-5082-CC45-87F4-BDAFDCB31E3F}"/>
              </a:ext>
            </a:extLst>
          </p:cNvPr>
          <p:cNvSpPr>
            <a:spLocks noGrp="1"/>
          </p:cNvSpPr>
          <p:nvPr>
            <p:ph type="title"/>
          </p:nvPr>
        </p:nvSpPr>
        <p:spPr/>
        <p:txBody>
          <a:bodyPr/>
          <a:lstStyle/>
          <a:p>
            <a:r>
              <a:rPr lang="en-US" dirty="0"/>
              <a:t>Common tasks on graphs</a:t>
            </a:r>
          </a:p>
        </p:txBody>
      </p:sp>
      <p:sp>
        <p:nvSpPr>
          <p:cNvPr id="18" name="Slide Number Placeholder 4">
            <a:extLst>
              <a:ext uri="{FF2B5EF4-FFF2-40B4-BE49-F238E27FC236}">
                <a16:creationId xmlns:a16="http://schemas.microsoft.com/office/drawing/2014/main" id="{15584CF4-998F-B847-88AD-605762DEB4FA}"/>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24</a:t>
            </a:fld>
            <a:r>
              <a:rPr lang="en-AU" dirty="0"/>
              <a:t>  |</a:t>
            </a:r>
          </a:p>
        </p:txBody>
      </p:sp>
      <p:grpSp>
        <p:nvGrpSpPr>
          <p:cNvPr id="13" name="Group 12">
            <a:extLst>
              <a:ext uri="{FF2B5EF4-FFF2-40B4-BE49-F238E27FC236}">
                <a16:creationId xmlns:a16="http://schemas.microsoft.com/office/drawing/2014/main" id="{7DCAFDBD-C1B8-C246-80A4-609B07DA3622}"/>
              </a:ext>
            </a:extLst>
          </p:cNvPr>
          <p:cNvGrpSpPr/>
          <p:nvPr/>
        </p:nvGrpSpPr>
        <p:grpSpPr>
          <a:xfrm>
            <a:off x="423689" y="1104900"/>
            <a:ext cx="11309132" cy="4845752"/>
            <a:chOff x="423689" y="1104900"/>
            <a:chExt cx="11309132" cy="4845752"/>
          </a:xfrm>
        </p:grpSpPr>
        <p:pic>
          <p:nvPicPr>
            <p:cNvPr id="11" name="Picture 10">
              <a:extLst>
                <a:ext uri="{FF2B5EF4-FFF2-40B4-BE49-F238E27FC236}">
                  <a16:creationId xmlns:a16="http://schemas.microsoft.com/office/drawing/2014/main" id="{24600BA8-B8AB-E547-A165-28F2A0E1F3D1}"/>
                </a:ext>
              </a:extLst>
            </p:cNvPr>
            <p:cNvPicPr>
              <a:picLocks noChangeAspect="1"/>
            </p:cNvPicPr>
            <p:nvPr/>
          </p:nvPicPr>
          <p:blipFill>
            <a:blip r:embed="rId2"/>
            <a:stretch>
              <a:fillRect/>
            </a:stretch>
          </p:blipFill>
          <p:spPr>
            <a:xfrm>
              <a:off x="423689" y="1104900"/>
              <a:ext cx="11065221" cy="4845752"/>
            </a:xfrm>
            <a:prstGeom prst="rect">
              <a:avLst/>
            </a:prstGeom>
          </p:spPr>
        </p:pic>
        <p:sp>
          <p:nvSpPr>
            <p:cNvPr id="12" name="Rectangle 11">
              <a:extLst>
                <a:ext uri="{FF2B5EF4-FFF2-40B4-BE49-F238E27FC236}">
                  <a16:creationId xmlns:a16="http://schemas.microsoft.com/office/drawing/2014/main" id="{03EE6148-DE02-3B4C-8CF8-82C4AC0A4144}"/>
                </a:ext>
              </a:extLst>
            </p:cNvPr>
            <p:cNvSpPr/>
            <p:nvPr/>
          </p:nvSpPr>
          <p:spPr>
            <a:xfrm>
              <a:off x="9809018" y="5664530"/>
              <a:ext cx="1923803" cy="2861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Footer Placeholder 2">
            <a:extLst>
              <a:ext uri="{FF2B5EF4-FFF2-40B4-BE49-F238E27FC236}">
                <a16:creationId xmlns:a16="http://schemas.microsoft.com/office/drawing/2014/main" id="{A173101A-E493-6B44-B58B-C90A90C444DD}"/>
              </a:ext>
            </a:extLst>
          </p:cNvPr>
          <p:cNvSpPr>
            <a:spLocks noGrp="1"/>
          </p:cNvSpPr>
          <p:nvPr>
            <p:ph type="ftr" sz="quarter" idx="11"/>
          </p:nvPr>
        </p:nvSpPr>
        <p:spPr/>
        <p:txBody>
          <a:bodyPr/>
          <a:lstStyle/>
          <a:p>
            <a:r>
              <a:rPr lang="en-AU"/>
              <a:t>Practical ML On Graphs</a:t>
            </a:r>
            <a:endParaRPr lang="en-AU" dirty="0"/>
          </a:p>
        </p:txBody>
      </p:sp>
      <p:sp>
        <p:nvSpPr>
          <p:cNvPr id="4" name="Slide Number Placeholder 3">
            <a:extLst>
              <a:ext uri="{FF2B5EF4-FFF2-40B4-BE49-F238E27FC236}">
                <a16:creationId xmlns:a16="http://schemas.microsoft.com/office/drawing/2014/main" id="{E415C8C5-C46A-774A-A4B5-D28DE1D197F4}"/>
              </a:ext>
            </a:extLst>
          </p:cNvPr>
          <p:cNvSpPr>
            <a:spLocks noGrp="1"/>
          </p:cNvSpPr>
          <p:nvPr>
            <p:ph type="sldNum" sz="quarter" idx="12"/>
          </p:nvPr>
        </p:nvSpPr>
        <p:spPr/>
        <p:txBody>
          <a:bodyPr/>
          <a:lstStyle/>
          <a:p>
            <a:fld id="{FFF7CBAA-22EA-41CE-9725-C57ED0CEBC27}" type="slidenum">
              <a:rPr lang="en-AU" smtClean="0"/>
              <a:pPr/>
              <a:t>24</a:t>
            </a:fld>
            <a:r>
              <a:rPr lang="en-AU"/>
              <a:t>  |</a:t>
            </a:r>
            <a:endParaRPr lang="en-AU" dirty="0"/>
          </a:p>
        </p:txBody>
      </p:sp>
    </p:spTree>
    <p:extLst>
      <p:ext uri="{BB962C8B-B14F-4D97-AF65-F5344CB8AC3E}">
        <p14:creationId xmlns:p14="http://schemas.microsoft.com/office/powerpoint/2010/main" val="2797448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FB04C73-25F5-3E43-AA1E-7C3712623315}"/>
              </a:ext>
            </a:extLst>
          </p:cNvPr>
          <p:cNvPicPr>
            <a:picLocks noChangeAspect="1"/>
          </p:cNvPicPr>
          <p:nvPr/>
        </p:nvPicPr>
        <p:blipFill rotWithShape="1">
          <a:blip r:embed="rId2">
            <a:extLst>
              <a:ext uri="{28A0092B-C50C-407E-A947-70E740481C1C}">
                <a14:useLocalDpi xmlns:a14="http://schemas.microsoft.com/office/drawing/2010/main" val="0"/>
              </a:ext>
            </a:extLst>
          </a:blip>
          <a:srcRect t="11846" b="11376"/>
          <a:stretch/>
        </p:blipFill>
        <p:spPr>
          <a:xfrm>
            <a:off x="1315444" y="1253982"/>
            <a:ext cx="8594214" cy="4948858"/>
          </a:xfrm>
          <a:prstGeom prst="rect">
            <a:avLst/>
          </a:prstGeom>
        </p:spPr>
      </p:pic>
      <p:sp>
        <p:nvSpPr>
          <p:cNvPr id="4" name="Text Placeholder 3">
            <a:extLst>
              <a:ext uri="{FF2B5EF4-FFF2-40B4-BE49-F238E27FC236}">
                <a16:creationId xmlns:a16="http://schemas.microsoft.com/office/drawing/2014/main" id="{A534F325-F547-964B-9ED2-AC1A7A95AF7B}"/>
              </a:ext>
            </a:extLst>
          </p:cNvPr>
          <p:cNvSpPr>
            <a:spLocks noGrp="1"/>
          </p:cNvSpPr>
          <p:nvPr>
            <p:ph type="body" sz="quarter" idx="10"/>
          </p:nvPr>
        </p:nvSpPr>
        <p:spPr>
          <a:xfrm>
            <a:off x="571512" y="526672"/>
            <a:ext cx="10820400" cy="444500"/>
          </a:xfrm>
        </p:spPr>
        <p:txBody>
          <a:bodyPr vert="horz" lIns="91440" tIns="45720" rIns="91440" bIns="45720" rtlCol="0" anchor="ctr">
            <a:noAutofit/>
          </a:bodyPr>
          <a:lstStyle/>
          <a:p>
            <a:pPr>
              <a:spcBef>
                <a:spcPct val="0"/>
              </a:spcBef>
            </a:pPr>
            <a:r>
              <a:rPr lang="en-US" sz="4000" dirty="0">
                <a:solidFill>
                  <a:schemeClr val="tx1"/>
                </a:solidFill>
                <a:latin typeface="+mj-lt"/>
                <a:ea typeface="+mj-ea"/>
                <a:cs typeface="+mj-cs"/>
              </a:rPr>
              <a:t>Dataset description: Game of Thrones</a:t>
            </a:r>
          </a:p>
        </p:txBody>
      </p:sp>
      <p:sp>
        <p:nvSpPr>
          <p:cNvPr id="9" name="Slide Number Placeholder 4">
            <a:extLst>
              <a:ext uri="{FF2B5EF4-FFF2-40B4-BE49-F238E27FC236}">
                <a16:creationId xmlns:a16="http://schemas.microsoft.com/office/drawing/2014/main" id="{C89AACCF-87D1-1147-B636-358EA6537A1A}"/>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25</a:t>
            </a:fld>
            <a:r>
              <a:rPr lang="en-AU" dirty="0"/>
              <a:t>  |</a:t>
            </a:r>
          </a:p>
        </p:txBody>
      </p:sp>
      <p:sp>
        <p:nvSpPr>
          <p:cNvPr id="2" name="Footer Placeholder 1">
            <a:extLst>
              <a:ext uri="{FF2B5EF4-FFF2-40B4-BE49-F238E27FC236}">
                <a16:creationId xmlns:a16="http://schemas.microsoft.com/office/drawing/2014/main" id="{184CDE9C-B62D-EF43-942B-92E84852C0D6}"/>
              </a:ext>
            </a:extLst>
          </p:cNvPr>
          <p:cNvSpPr>
            <a:spLocks noGrp="1"/>
          </p:cNvSpPr>
          <p:nvPr>
            <p:ph type="ftr" sz="quarter" idx="11"/>
          </p:nvPr>
        </p:nvSpPr>
        <p:spPr/>
        <p:txBody>
          <a:bodyPr/>
          <a:lstStyle/>
          <a:p>
            <a:r>
              <a:rPr lang="en-AU"/>
              <a:t>Practical ML On Graphs</a:t>
            </a:r>
            <a:endParaRPr lang="en-AU" dirty="0"/>
          </a:p>
        </p:txBody>
      </p:sp>
      <p:sp>
        <p:nvSpPr>
          <p:cNvPr id="3" name="Slide Number Placeholder 2">
            <a:extLst>
              <a:ext uri="{FF2B5EF4-FFF2-40B4-BE49-F238E27FC236}">
                <a16:creationId xmlns:a16="http://schemas.microsoft.com/office/drawing/2014/main" id="{24B25118-DA7F-E741-82F5-7B2D20D6FBBE}"/>
              </a:ext>
            </a:extLst>
          </p:cNvPr>
          <p:cNvSpPr>
            <a:spLocks noGrp="1"/>
          </p:cNvSpPr>
          <p:nvPr>
            <p:ph type="sldNum" sz="quarter" idx="12"/>
          </p:nvPr>
        </p:nvSpPr>
        <p:spPr/>
        <p:txBody>
          <a:bodyPr/>
          <a:lstStyle/>
          <a:p>
            <a:fld id="{FFF7CBAA-22EA-41CE-9725-C57ED0CEBC27}" type="slidenum">
              <a:rPr lang="en-AU" smtClean="0"/>
              <a:pPr/>
              <a:t>25</a:t>
            </a:fld>
            <a:r>
              <a:rPr lang="en-AU"/>
              <a:t>  |</a:t>
            </a:r>
            <a:endParaRPr lang="en-AU" dirty="0"/>
          </a:p>
        </p:txBody>
      </p:sp>
    </p:spTree>
    <p:extLst>
      <p:ext uri="{BB962C8B-B14F-4D97-AF65-F5344CB8AC3E}">
        <p14:creationId xmlns:p14="http://schemas.microsoft.com/office/powerpoint/2010/main" val="1399272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a:extLst>
              <a:ext uri="{FF2B5EF4-FFF2-40B4-BE49-F238E27FC236}">
                <a16:creationId xmlns:a16="http://schemas.microsoft.com/office/drawing/2014/main" id="{C89AACCF-87D1-1147-B636-358EA6537A1A}"/>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26</a:t>
            </a:fld>
            <a:r>
              <a:rPr lang="en-AU" dirty="0"/>
              <a:t>  |</a:t>
            </a:r>
          </a:p>
        </p:txBody>
      </p:sp>
      <p:pic>
        <p:nvPicPr>
          <p:cNvPr id="3" name="Picture 2">
            <a:extLst>
              <a:ext uri="{FF2B5EF4-FFF2-40B4-BE49-F238E27FC236}">
                <a16:creationId xmlns:a16="http://schemas.microsoft.com/office/drawing/2014/main" id="{FBFE6867-69F4-C24A-92E1-C83B0951AD6F}"/>
              </a:ext>
            </a:extLst>
          </p:cNvPr>
          <p:cNvPicPr>
            <a:picLocks noChangeAspect="1"/>
          </p:cNvPicPr>
          <p:nvPr/>
        </p:nvPicPr>
        <p:blipFill rotWithShape="1">
          <a:blip r:embed="rId2">
            <a:extLst>
              <a:ext uri="{28A0092B-C50C-407E-A947-70E740481C1C}">
                <a14:useLocalDpi xmlns:a14="http://schemas.microsoft.com/office/drawing/2010/main" val="0"/>
              </a:ext>
            </a:extLst>
          </a:blip>
          <a:srcRect l="9003" t="12784" r="9038" b="15876"/>
          <a:stretch/>
        </p:blipFill>
        <p:spPr>
          <a:xfrm>
            <a:off x="1989054" y="989814"/>
            <a:ext cx="8172987" cy="5335572"/>
          </a:xfrm>
          <a:prstGeom prst="rect">
            <a:avLst/>
          </a:prstGeom>
        </p:spPr>
      </p:pic>
      <p:sp>
        <p:nvSpPr>
          <p:cNvPr id="7" name="Text Placeholder 3">
            <a:extLst>
              <a:ext uri="{FF2B5EF4-FFF2-40B4-BE49-F238E27FC236}">
                <a16:creationId xmlns:a16="http://schemas.microsoft.com/office/drawing/2014/main" id="{E15AD960-A4ED-E94E-B040-CCE12677723B}"/>
              </a:ext>
            </a:extLst>
          </p:cNvPr>
          <p:cNvSpPr txBox="1">
            <a:spLocks/>
          </p:cNvSpPr>
          <p:nvPr/>
        </p:nvSpPr>
        <p:spPr>
          <a:xfrm>
            <a:off x="571512" y="451256"/>
            <a:ext cx="10820400" cy="444500"/>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400" b="1" kern="1200">
                <a:solidFill>
                  <a:schemeClr val="accent1"/>
                </a:solidFill>
                <a:latin typeface="+mn-lt"/>
                <a:ea typeface="+mn-ea"/>
                <a:cs typeface="+mn-cs"/>
              </a:defRPr>
            </a:lvl1pPr>
            <a:lvl2pPr marL="266700" indent="-266700" algn="l" defTabSz="914400" rtl="0" eaLnBrk="1" latinLnBrk="0" hangingPunct="1">
              <a:lnSpc>
                <a:spcPct val="90000"/>
              </a:lnSpc>
              <a:spcBef>
                <a:spcPts val="500"/>
              </a:spcBef>
              <a:buClr>
                <a:schemeClr val="accent1"/>
              </a:buClr>
              <a:buFont typeface="TheSansB W3 Light" panose="020B0302050302020203" pitchFamily="34" charset="0"/>
              <a:buChar char="-"/>
              <a:defRPr sz="2000" kern="1200">
                <a:solidFill>
                  <a:schemeClr val="tx1"/>
                </a:solidFill>
                <a:latin typeface="+mn-lt"/>
                <a:ea typeface="+mn-ea"/>
                <a:cs typeface="+mn-cs"/>
              </a:defRPr>
            </a:lvl2pPr>
            <a:lvl3pPr marL="723900" indent="-2794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3pPr>
            <a:lvl4pPr marL="990600" indent="-2667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pPr>
            <a:r>
              <a:rPr lang="en-US" sz="4000" dirty="0">
                <a:solidFill>
                  <a:schemeClr val="tx1"/>
                </a:solidFill>
                <a:latin typeface="+mj-lt"/>
                <a:ea typeface="+mj-ea"/>
                <a:cs typeface="+mj-cs"/>
              </a:rPr>
              <a:t>Dataset description: CORA network</a:t>
            </a:r>
          </a:p>
        </p:txBody>
      </p:sp>
      <p:sp>
        <p:nvSpPr>
          <p:cNvPr id="2" name="Footer Placeholder 1">
            <a:extLst>
              <a:ext uri="{FF2B5EF4-FFF2-40B4-BE49-F238E27FC236}">
                <a16:creationId xmlns:a16="http://schemas.microsoft.com/office/drawing/2014/main" id="{C6D4ED96-6C69-2E4E-9FA0-075193D472CF}"/>
              </a:ext>
            </a:extLst>
          </p:cNvPr>
          <p:cNvSpPr>
            <a:spLocks noGrp="1"/>
          </p:cNvSpPr>
          <p:nvPr>
            <p:ph type="ftr" sz="quarter" idx="11"/>
          </p:nvPr>
        </p:nvSpPr>
        <p:spPr/>
        <p:txBody>
          <a:bodyPr/>
          <a:lstStyle/>
          <a:p>
            <a:r>
              <a:rPr lang="en-AU"/>
              <a:t>Practical ML On Graphs</a:t>
            </a:r>
            <a:endParaRPr lang="en-AU" dirty="0"/>
          </a:p>
        </p:txBody>
      </p:sp>
      <p:sp>
        <p:nvSpPr>
          <p:cNvPr id="4" name="Slide Number Placeholder 3">
            <a:extLst>
              <a:ext uri="{FF2B5EF4-FFF2-40B4-BE49-F238E27FC236}">
                <a16:creationId xmlns:a16="http://schemas.microsoft.com/office/drawing/2014/main" id="{61B02F59-EF7F-3545-88F5-2E54D5570112}"/>
              </a:ext>
            </a:extLst>
          </p:cNvPr>
          <p:cNvSpPr>
            <a:spLocks noGrp="1"/>
          </p:cNvSpPr>
          <p:nvPr>
            <p:ph type="sldNum" sz="quarter" idx="12"/>
          </p:nvPr>
        </p:nvSpPr>
        <p:spPr/>
        <p:txBody>
          <a:bodyPr/>
          <a:lstStyle/>
          <a:p>
            <a:fld id="{FFF7CBAA-22EA-41CE-9725-C57ED0CEBC27}" type="slidenum">
              <a:rPr lang="en-AU" smtClean="0"/>
              <a:pPr/>
              <a:t>26</a:t>
            </a:fld>
            <a:r>
              <a:rPr lang="en-AU"/>
              <a:t>  |</a:t>
            </a:r>
            <a:endParaRPr lang="en-AU" dirty="0"/>
          </a:p>
        </p:txBody>
      </p:sp>
    </p:spTree>
    <p:extLst>
      <p:ext uri="{BB962C8B-B14F-4D97-AF65-F5344CB8AC3E}">
        <p14:creationId xmlns:p14="http://schemas.microsoft.com/office/powerpoint/2010/main" val="1438951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435C415-11A2-BB45-9AE6-B582FF7891A0}"/>
              </a:ext>
            </a:extLst>
          </p:cNvPr>
          <p:cNvPicPr>
            <a:picLocks noChangeAspect="1"/>
          </p:cNvPicPr>
          <p:nvPr/>
        </p:nvPicPr>
        <p:blipFill rotWithShape="1">
          <a:blip r:embed="rId2">
            <a:extLst>
              <a:ext uri="{28A0092B-C50C-407E-A947-70E740481C1C}">
                <a14:useLocalDpi xmlns:a14="http://schemas.microsoft.com/office/drawing/2010/main" val="0"/>
              </a:ext>
            </a:extLst>
          </a:blip>
          <a:srcRect l="2041" r="2499" b="13321"/>
          <a:stretch/>
        </p:blipFill>
        <p:spPr>
          <a:xfrm>
            <a:off x="1696826" y="717046"/>
            <a:ext cx="8265321" cy="5628779"/>
          </a:xfrm>
          <a:prstGeom prst="rect">
            <a:avLst/>
          </a:prstGeom>
        </p:spPr>
      </p:pic>
      <p:sp>
        <p:nvSpPr>
          <p:cNvPr id="9" name="Slide Number Placeholder 4">
            <a:extLst>
              <a:ext uri="{FF2B5EF4-FFF2-40B4-BE49-F238E27FC236}">
                <a16:creationId xmlns:a16="http://schemas.microsoft.com/office/drawing/2014/main" id="{C89AACCF-87D1-1147-B636-358EA6537A1A}"/>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27</a:t>
            </a:fld>
            <a:r>
              <a:rPr lang="en-AU" dirty="0"/>
              <a:t>  |</a:t>
            </a:r>
          </a:p>
        </p:txBody>
      </p:sp>
      <p:sp>
        <p:nvSpPr>
          <p:cNvPr id="10" name="Text Placeholder 3">
            <a:extLst>
              <a:ext uri="{FF2B5EF4-FFF2-40B4-BE49-F238E27FC236}">
                <a16:creationId xmlns:a16="http://schemas.microsoft.com/office/drawing/2014/main" id="{14E5F567-3A94-6A49-8CB1-9730385FF87B}"/>
              </a:ext>
            </a:extLst>
          </p:cNvPr>
          <p:cNvSpPr txBox="1">
            <a:spLocks/>
          </p:cNvSpPr>
          <p:nvPr/>
        </p:nvSpPr>
        <p:spPr>
          <a:xfrm>
            <a:off x="571512" y="451256"/>
            <a:ext cx="10820400" cy="444500"/>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400" b="1" kern="1200">
                <a:solidFill>
                  <a:schemeClr val="accent1"/>
                </a:solidFill>
                <a:latin typeface="+mn-lt"/>
                <a:ea typeface="+mn-ea"/>
                <a:cs typeface="+mn-cs"/>
              </a:defRPr>
            </a:lvl1pPr>
            <a:lvl2pPr marL="266700" indent="-266700" algn="l" defTabSz="914400" rtl="0" eaLnBrk="1" latinLnBrk="0" hangingPunct="1">
              <a:lnSpc>
                <a:spcPct val="90000"/>
              </a:lnSpc>
              <a:spcBef>
                <a:spcPts val="500"/>
              </a:spcBef>
              <a:buClr>
                <a:schemeClr val="accent1"/>
              </a:buClr>
              <a:buFont typeface="TheSansB W3 Light" panose="020B0302050302020203" pitchFamily="34" charset="0"/>
              <a:buChar char="-"/>
              <a:defRPr sz="2000" kern="1200">
                <a:solidFill>
                  <a:schemeClr val="tx1"/>
                </a:solidFill>
                <a:latin typeface="+mn-lt"/>
                <a:ea typeface="+mn-ea"/>
                <a:cs typeface="+mn-cs"/>
              </a:defRPr>
            </a:lvl2pPr>
            <a:lvl3pPr marL="723900" indent="-2794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3pPr>
            <a:lvl4pPr marL="990600" indent="-2667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pPr>
            <a:r>
              <a:rPr lang="en-US" sz="4000" dirty="0">
                <a:solidFill>
                  <a:schemeClr val="tx1"/>
                </a:solidFill>
                <a:latin typeface="+mj-lt"/>
                <a:ea typeface="+mj-ea"/>
                <a:cs typeface="+mj-cs"/>
              </a:rPr>
              <a:t>Dataset description: CORA features</a:t>
            </a:r>
          </a:p>
        </p:txBody>
      </p:sp>
      <p:sp>
        <p:nvSpPr>
          <p:cNvPr id="2" name="Footer Placeholder 1">
            <a:extLst>
              <a:ext uri="{FF2B5EF4-FFF2-40B4-BE49-F238E27FC236}">
                <a16:creationId xmlns:a16="http://schemas.microsoft.com/office/drawing/2014/main" id="{2F551875-9A13-A846-834E-0FB7E3641D0A}"/>
              </a:ext>
            </a:extLst>
          </p:cNvPr>
          <p:cNvSpPr>
            <a:spLocks noGrp="1"/>
          </p:cNvSpPr>
          <p:nvPr>
            <p:ph type="ftr" sz="quarter" idx="11"/>
          </p:nvPr>
        </p:nvSpPr>
        <p:spPr/>
        <p:txBody>
          <a:bodyPr/>
          <a:lstStyle/>
          <a:p>
            <a:r>
              <a:rPr lang="en-AU"/>
              <a:t>Practical ML On Graphs</a:t>
            </a:r>
            <a:endParaRPr lang="en-AU" dirty="0"/>
          </a:p>
        </p:txBody>
      </p:sp>
      <p:sp>
        <p:nvSpPr>
          <p:cNvPr id="3" name="Slide Number Placeholder 2">
            <a:extLst>
              <a:ext uri="{FF2B5EF4-FFF2-40B4-BE49-F238E27FC236}">
                <a16:creationId xmlns:a16="http://schemas.microsoft.com/office/drawing/2014/main" id="{493FAAFC-2269-A042-AF11-493045056B7C}"/>
              </a:ext>
            </a:extLst>
          </p:cNvPr>
          <p:cNvSpPr>
            <a:spLocks noGrp="1"/>
          </p:cNvSpPr>
          <p:nvPr>
            <p:ph type="sldNum" sz="quarter" idx="12"/>
          </p:nvPr>
        </p:nvSpPr>
        <p:spPr/>
        <p:txBody>
          <a:bodyPr/>
          <a:lstStyle/>
          <a:p>
            <a:fld id="{FFF7CBAA-22EA-41CE-9725-C57ED0CEBC27}" type="slidenum">
              <a:rPr lang="en-AU" smtClean="0"/>
              <a:pPr/>
              <a:t>27</a:t>
            </a:fld>
            <a:r>
              <a:rPr lang="en-AU"/>
              <a:t>  |</a:t>
            </a:r>
            <a:endParaRPr lang="en-AU" dirty="0"/>
          </a:p>
        </p:txBody>
      </p:sp>
    </p:spTree>
    <p:extLst>
      <p:ext uri="{BB962C8B-B14F-4D97-AF65-F5344CB8AC3E}">
        <p14:creationId xmlns:p14="http://schemas.microsoft.com/office/powerpoint/2010/main" val="20921750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534F325-F547-964B-9ED2-AC1A7A95AF7B}"/>
              </a:ext>
            </a:extLst>
          </p:cNvPr>
          <p:cNvSpPr>
            <a:spLocks noGrp="1"/>
          </p:cNvSpPr>
          <p:nvPr>
            <p:ph type="body" sz="quarter" idx="10"/>
          </p:nvPr>
        </p:nvSpPr>
        <p:spPr>
          <a:xfrm>
            <a:off x="571512" y="658650"/>
            <a:ext cx="10820400" cy="444500"/>
          </a:xfrm>
        </p:spPr>
        <p:txBody>
          <a:bodyPr vert="horz" lIns="91440" tIns="45720" rIns="91440" bIns="45720" rtlCol="0" anchor="ctr">
            <a:noAutofit/>
          </a:bodyPr>
          <a:lstStyle/>
          <a:p>
            <a:pPr>
              <a:spcBef>
                <a:spcPct val="0"/>
              </a:spcBef>
            </a:pPr>
            <a:r>
              <a:rPr lang="en-US" sz="4000" dirty="0">
                <a:solidFill>
                  <a:schemeClr val="tx1"/>
                </a:solidFill>
                <a:latin typeface="+mj-lt"/>
                <a:ea typeface="+mj-ea"/>
                <a:cs typeface="+mj-cs"/>
              </a:rPr>
              <a:t>Traditional SNA notebook</a:t>
            </a:r>
          </a:p>
        </p:txBody>
      </p:sp>
      <p:grpSp>
        <p:nvGrpSpPr>
          <p:cNvPr id="5" name="Group 4">
            <a:extLst>
              <a:ext uri="{FF2B5EF4-FFF2-40B4-BE49-F238E27FC236}">
                <a16:creationId xmlns:a16="http://schemas.microsoft.com/office/drawing/2014/main" id="{A4CEF886-EA7D-5346-B11B-0641EA3B75CB}"/>
              </a:ext>
            </a:extLst>
          </p:cNvPr>
          <p:cNvGrpSpPr/>
          <p:nvPr/>
        </p:nvGrpSpPr>
        <p:grpSpPr>
          <a:xfrm>
            <a:off x="2896926" y="2261853"/>
            <a:ext cx="6019776" cy="2520000"/>
            <a:chOff x="3073400" y="3491564"/>
            <a:chExt cx="6019776" cy="2520000"/>
          </a:xfrm>
        </p:grpSpPr>
        <p:pic>
          <p:nvPicPr>
            <p:cNvPr id="6" name="Picture 5">
              <a:extLst>
                <a:ext uri="{FF2B5EF4-FFF2-40B4-BE49-F238E27FC236}">
                  <a16:creationId xmlns:a16="http://schemas.microsoft.com/office/drawing/2014/main" id="{87161B5E-8D01-0C4F-9C8D-0123842216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2376" y="3492500"/>
              <a:ext cx="2170800" cy="2518128"/>
            </a:xfrm>
            <a:prstGeom prst="rect">
              <a:avLst/>
            </a:prstGeom>
          </p:spPr>
        </p:pic>
        <p:pic>
          <p:nvPicPr>
            <p:cNvPr id="7" name="Picture 6">
              <a:extLst>
                <a:ext uri="{FF2B5EF4-FFF2-40B4-BE49-F238E27FC236}">
                  <a16:creationId xmlns:a16="http://schemas.microsoft.com/office/drawing/2014/main" id="{EC367221-3CA0-9E48-A8EB-7FCC630912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3400" y="3491564"/>
              <a:ext cx="2520000" cy="2520000"/>
            </a:xfrm>
            <a:prstGeom prst="rect">
              <a:avLst/>
            </a:prstGeom>
          </p:spPr>
        </p:pic>
      </p:grpSp>
      <p:sp>
        <p:nvSpPr>
          <p:cNvPr id="9" name="Slide Number Placeholder 4">
            <a:extLst>
              <a:ext uri="{FF2B5EF4-FFF2-40B4-BE49-F238E27FC236}">
                <a16:creationId xmlns:a16="http://schemas.microsoft.com/office/drawing/2014/main" id="{C89AACCF-87D1-1147-B636-358EA6537A1A}"/>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28</a:t>
            </a:fld>
            <a:r>
              <a:rPr lang="en-AU" dirty="0"/>
              <a:t>  |</a:t>
            </a:r>
          </a:p>
        </p:txBody>
      </p:sp>
      <p:sp>
        <p:nvSpPr>
          <p:cNvPr id="2" name="Footer Placeholder 1">
            <a:extLst>
              <a:ext uri="{FF2B5EF4-FFF2-40B4-BE49-F238E27FC236}">
                <a16:creationId xmlns:a16="http://schemas.microsoft.com/office/drawing/2014/main" id="{BF7F9853-66E4-A245-B9A1-94EEB87008CB}"/>
              </a:ext>
            </a:extLst>
          </p:cNvPr>
          <p:cNvSpPr>
            <a:spLocks noGrp="1"/>
          </p:cNvSpPr>
          <p:nvPr>
            <p:ph type="ftr" sz="quarter" idx="11"/>
          </p:nvPr>
        </p:nvSpPr>
        <p:spPr/>
        <p:txBody>
          <a:bodyPr/>
          <a:lstStyle/>
          <a:p>
            <a:r>
              <a:rPr lang="en-AU"/>
              <a:t>Practical ML On Graphs</a:t>
            </a:r>
            <a:endParaRPr lang="en-AU" dirty="0"/>
          </a:p>
        </p:txBody>
      </p:sp>
      <p:sp>
        <p:nvSpPr>
          <p:cNvPr id="3" name="Slide Number Placeholder 2">
            <a:extLst>
              <a:ext uri="{FF2B5EF4-FFF2-40B4-BE49-F238E27FC236}">
                <a16:creationId xmlns:a16="http://schemas.microsoft.com/office/drawing/2014/main" id="{9ADA7F86-9963-E644-82BE-D0E970A65563}"/>
              </a:ext>
            </a:extLst>
          </p:cNvPr>
          <p:cNvSpPr>
            <a:spLocks noGrp="1"/>
          </p:cNvSpPr>
          <p:nvPr>
            <p:ph type="sldNum" sz="quarter" idx="12"/>
          </p:nvPr>
        </p:nvSpPr>
        <p:spPr/>
        <p:txBody>
          <a:bodyPr/>
          <a:lstStyle/>
          <a:p>
            <a:fld id="{FFF7CBAA-22EA-41CE-9725-C57ED0CEBC27}" type="slidenum">
              <a:rPr lang="en-AU" smtClean="0"/>
              <a:pPr/>
              <a:t>28</a:t>
            </a:fld>
            <a:r>
              <a:rPr lang="en-AU"/>
              <a:t>  |</a:t>
            </a:r>
            <a:endParaRPr lang="en-AU" dirty="0"/>
          </a:p>
        </p:txBody>
      </p:sp>
    </p:spTree>
    <p:extLst>
      <p:ext uri="{BB962C8B-B14F-4D97-AF65-F5344CB8AC3E}">
        <p14:creationId xmlns:p14="http://schemas.microsoft.com/office/powerpoint/2010/main" val="869301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6A67C-5082-CC45-87F4-BDAFDCB31E3F}"/>
              </a:ext>
            </a:extLst>
          </p:cNvPr>
          <p:cNvSpPr>
            <a:spLocks noGrp="1"/>
          </p:cNvSpPr>
          <p:nvPr>
            <p:ph type="title"/>
          </p:nvPr>
        </p:nvSpPr>
        <p:spPr/>
        <p:txBody>
          <a:bodyPr/>
          <a:lstStyle/>
          <a:p>
            <a:r>
              <a:rPr lang="en-US" dirty="0"/>
              <a:t>Common tasks on graphs</a:t>
            </a:r>
          </a:p>
        </p:txBody>
      </p:sp>
      <p:sp>
        <p:nvSpPr>
          <p:cNvPr id="18" name="Slide Number Placeholder 4">
            <a:extLst>
              <a:ext uri="{FF2B5EF4-FFF2-40B4-BE49-F238E27FC236}">
                <a16:creationId xmlns:a16="http://schemas.microsoft.com/office/drawing/2014/main" id="{15584CF4-998F-B847-88AD-605762DEB4FA}"/>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29</a:t>
            </a:fld>
            <a:r>
              <a:rPr lang="en-AU" dirty="0"/>
              <a:t>  |</a:t>
            </a:r>
          </a:p>
        </p:txBody>
      </p:sp>
      <p:grpSp>
        <p:nvGrpSpPr>
          <p:cNvPr id="13" name="Group 12">
            <a:extLst>
              <a:ext uri="{FF2B5EF4-FFF2-40B4-BE49-F238E27FC236}">
                <a16:creationId xmlns:a16="http://schemas.microsoft.com/office/drawing/2014/main" id="{7DCAFDBD-C1B8-C246-80A4-609B07DA3622}"/>
              </a:ext>
            </a:extLst>
          </p:cNvPr>
          <p:cNvGrpSpPr/>
          <p:nvPr/>
        </p:nvGrpSpPr>
        <p:grpSpPr>
          <a:xfrm>
            <a:off x="423689" y="1104900"/>
            <a:ext cx="11309132" cy="4845752"/>
            <a:chOff x="423689" y="1104900"/>
            <a:chExt cx="11309132" cy="4845752"/>
          </a:xfrm>
        </p:grpSpPr>
        <p:pic>
          <p:nvPicPr>
            <p:cNvPr id="11" name="Picture 10">
              <a:extLst>
                <a:ext uri="{FF2B5EF4-FFF2-40B4-BE49-F238E27FC236}">
                  <a16:creationId xmlns:a16="http://schemas.microsoft.com/office/drawing/2014/main" id="{24600BA8-B8AB-E547-A165-28F2A0E1F3D1}"/>
                </a:ext>
              </a:extLst>
            </p:cNvPr>
            <p:cNvPicPr>
              <a:picLocks noChangeAspect="1"/>
            </p:cNvPicPr>
            <p:nvPr/>
          </p:nvPicPr>
          <p:blipFill>
            <a:blip r:embed="rId2"/>
            <a:stretch>
              <a:fillRect/>
            </a:stretch>
          </p:blipFill>
          <p:spPr>
            <a:xfrm>
              <a:off x="423689" y="1104900"/>
              <a:ext cx="11065221" cy="4845752"/>
            </a:xfrm>
            <a:prstGeom prst="rect">
              <a:avLst/>
            </a:prstGeom>
          </p:spPr>
        </p:pic>
        <p:sp>
          <p:nvSpPr>
            <p:cNvPr id="12" name="Rectangle 11">
              <a:extLst>
                <a:ext uri="{FF2B5EF4-FFF2-40B4-BE49-F238E27FC236}">
                  <a16:creationId xmlns:a16="http://schemas.microsoft.com/office/drawing/2014/main" id="{03EE6148-DE02-3B4C-8CF8-82C4AC0A4144}"/>
                </a:ext>
              </a:extLst>
            </p:cNvPr>
            <p:cNvSpPr/>
            <p:nvPr/>
          </p:nvSpPr>
          <p:spPr>
            <a:xfrm>
              <a:off x="9809018" y="5664530"/>
              <a:ext cx="1923803" cy="2861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Footer Placeholder 2">
            <a:extLst>
              <a:ext uri="{FF2B5EF4-FFF2-40B4-BE49-F238E27FC236}">
                <a16:creationId xmlns:a16="http://schemas.microsoft.com/office/drawing/2014/main" id="{57376EBF-BB88-B04F-8AE2-E3DB6665E719}"/>
              </a:ext>
            </a:extLst>
          </p:cNvPr>
          <p:cNvSpPr>
            <a:spLocks noGrp="1"/>
          </p:cNvSpPr>
          <p:nvPr>
            <p:ph type="ftr" sz="quarter" idx="11"/>
          </p:nvPr>
        </p:nvSpPr>
        <p:spPr/>
        <p:txBody>
          <a:bodyPr/>
          <a:lstStyle/>
          <a:p>
            <a:r>
              <a:rPr lang="en-AU"/>
              <a:t>Practical ML On Graphs</a:t>
            </a:r>
            <a:endParaRPr lang="en-AU" dirty="0"/>
          </a:p>
        </p:txBody>
      </p:sp>
      <p:sp>
        <p:nvSpPr>
          <p:cNvPr id="4" name="Slide Number Placeholder 3">
            <a:extLst>
              <a:ext uri="{FF2B5EF4-FFF2-40B4-BE49-F238E27FC236}">
                <a16:creationId xmlns:a16="http://schemas.microsoft.com/office/drawing/2014/main" id="{21BDAE8B-ED0B-BD46-858F-6DF90BD05292}"/>
              </a:ext>
            </a:extLst>
          </p:cNvPr>
          <p:cNvSpPr>
            <a:spLocks noGrp="1"/>
          </p:cNvSpPr>
          <p:nvPr>
            <p:ph type="sldNum" sz="quarter" idx="12"/>
          </p:nvPr>
        </p:nvSpPr>
        <p:spPr/>
        <p:txBody>
          <a:bodyPr/>
          <a:lstStyle/>
          <a:p>
            <a:fld id="{FFF7CBAA-22EA-41CE-9725-C57ED0CEBC27}" type="slidenum">
              <a:rPr lang="en-AU" smtClean="0"/>
              <a:pPr/>
              <a:t>29</a:t>
            </a:fld>
            <a:r>
              <a:rPr lang="en-AU"/>
              <a:t>  |</a:t>
            </a:r>
            <a:endParaRPr lang="en-AU" dirty="0"/>
          </a:p>
        </p:txBody>
      </p:sp>
    </p:spTree>
    <p:extLst>
      <p:ext uri="{BB962C8B-B14F-4D97-AF65-F5344CB8AC3E}">
        <p14:creationId xmlns:p14="http://schemas.microsoft.com/office/powerpoint/2010/main" val="1488027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7F689A37-438C-AF42-8A39-1AB75C0A46B4}"/>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3</a:t>
            </a:fld>
            <a:r>
              <a:rPr lang="en-AU" dirty="0"/>
              <a:t>  |</a:t>
            </a:r>
          </a:p>
        </p:txBody>
      </p:sp>
      <p:sp>
        <p:nvSpPr>
          <p:cNvPr id="7" name="Rectangle 6">
            <a:extLst>
              <a:ext uri="{FF2B5EF4-FFF2-40B4-BE49-F238E27FC236}">
                <a16:creationId xmlns:a16="http://schemas.microsoft.com/office/drawing/2014/main" id="{6DBCCBA2-A1B6-CC41-AC05-663A8A03CBF5}"/>
              </a:ext>
            </a:extLst>
          </p:cNvPr>
          <p:cNvSpPr/>
          <p:nvPr/>
        </p:nvSpPr>
        <p:spPr>
          <a:xfrm>
            <a:off x="1615125" y="2206562"/>
            <a:ext cx="8727069" cy="461665"/>
          </a:xfrm>
          <a:prstGeom prst="rect">
            <a:avLst/>
          </a:prstGeom>
        </p:spPr>
        <p:txBody>
          <a:bodyPr wrap="none">
            <a:spAutoFit/>
          </a:bodyPr>
          <a:lstStyle/>
          <a:p>
            <a:r>
              <a:rPr lang="en-AU" sz="2400" dirty="0">
                <a:solidFill>
                  <a:srgbClr val="23282D"/>
                </a:solidFill>
                <a:latin typeface="Calibri" panose="020F0502020204030204" pitchFamily="34" charset="0"/>
              </a:rPr>
              <a:t>Navigate</a:t>
            </a:r>
            <a:r>
              <a:rPr lang="en-AU" sz="2400" dirty="0">
                <a:solidFill>
                  <a:srgbClr val="23282D"/>
                </a:solidFill>
                <a:latin typeface="CourierNewPSMT" panose="02070309020205020404" pitchFamily="49" charset="0"/>
              </a:rPr>
              <a:t> </a:t>
            </a:r>
            <a:r>
              <a:rPr lang="en-AU" sz="2400" dirty="0">
                <a:solidFill>
                  <a:srgbClr val="23282D"/>
                </a:solidFill>
                <a:latin typeface="Calibri" panose="020F0502020204030204" pitchFamily="34" charset="0"/>
              </a:rPr>
              <a:t>to</a:t>
            </a:r>
            <a:r>
              <a:rPr lang="en-AU" sz="2400" dirty="0">
                <a:solidFill>
                  <a:srgbClr val="23282D"/>
                </a:solidFill>
                <a:latin typeface="CourierNewPSMT" panose="02070309020205020404" pitchFamily="49" charset="0"/>
              </a:rPr>
              <a:t> </a:t>
            </a:r>
            <a:r>
              <a:rPr lang="en-AU" sz="2400" dirty="0">
                <a:solidFill>
                  <a:srgbClr val="23282D"/>
                </a:solidFill>
                <a:latin typeface="CourierNewPSMT" panose="02070309020205020404" pitchFamily="49" charset="0"/>
                <a:hlinkClick r:id="rId2"/>
              </a:rPr>
              <a:t>stellar-practical-ml-on-graphs</a:t>
            </a:r>
            <a:r>
              <a:rPr lang="en-AU" sz="2400" dirty="0">
                <a:solidFill>
                  <a:srgbClr val="23282D"/>
                </a:solidFill>
                <a:latin typeface="Gautami" panose="020B0502040204020203" pitchFamily="34" charset="0"/>
              </a:rPr>
              <a:t>​ </a:t>
            </a:r>
            <a:r>
              <a:rPr lang="en-AU" sz="2400" dirty="0">
                <a:solidFill>
                  <a:srgbClr val="23282D"/>
                </a:solidFill>
                <a:latin typeface="Calibri" panose="020F0502020204030204" pitchFamily="34" charset="0"/>
              </a:rPr>
              <a:t>directory </a:t>
            </a:r>
            <a:endParaRPr lang="en-AU" sz="2400" dirty="0">
              <a:effectLst/>
            </a:endParaRPr>
          </a:p>
        </p:txBody>
      </p:sp>
      <p:sp>
        <p:nvSpPr>
          <p:cNvPr id="8" name="Rectangle 7">
            <a:extLst>
              <a:ext uri="{FF2B5EF4-FFF2-40B4-BE49-F238E27FC236}">
                <a16:creationId xmlns:a16="http://schemas.microsoft.com/office/drawing/2014/main" id="{8C2E9503-BA75-AA46-9E83-8E80C5495D5A}"/>
              </a:ext>
            </a:extLst>
          </p:cNvPr>
          <p:cNvSpPr/>
          <p:nvPr/>
        </p:nvSpPr>
        <p:spPr>
          <a:xfrm>
            <a:off x="1615125" y="2837933"/>
            <a:ext cx="1659429" cy="461665"/>
          </a:xfrm>
          <a:prstGeom prst="rect">
            <a:avLst/>
          </a:prstGeom>
        </p:spPr>
        <p:txBody>
          <a:bodyPr wrap="none">
            <a:spAutoFit/>
          </a:bodyPr>
          <a:lstStyle/>
          <a:p>
            <a:r>
              <a:rPr lang="en-AU" sz="2400" dirty="0">
                <a:solidFill>
                  <a:srgbClr val="23282D"/>
                </a:solidFill>
                <a:latin typeface="CourierNewPSMT" panose="02070309020205020404" pitchFamily="49" charset="0"/>
              </a:rPr>
              <a:t>g</a:t>
            </a:r>
            <a:r>
              <a:rPr lang="en-AU" sz="2400" dirty="0">
                <a:solidFill>
                  <a:srgbClr val="23282D"/>
                </a:solidFill>
                <a:effectLst/>
                <a:latin typeface="CourierNewPSMT" panose="02070309020205020404" pitchFamily="49" charset="0"/>
              </a:rPr>
              <a:t>it pull</a:t>
            </a:r>
            <a:endParaRPr lang="en-AU" sz="2400" dirty="0">
              <a:effectLst/>
            </a:endParaRPr>
          </a:p>
        </p:txBody>
      </p:sp>
      <p:sp>
        <p:nvSpPr>
          <p:cNvPr id="9" name="Title 1">
            <a:extLst>
              <a:ext uri="{FF2B5EF4-FFF2-40B4-BE49-F238E27FC236}">
                <a16:creationId xmlns:a16="http://schemas.microsoft.com/office/drawing/2014/main" id="{D5BC12EF-1A21-E740-A0B0-2A246B7A23BC}"/>
              </a:ext>
            </a:extLst>
          </p:cNvPr>
          <p:cNvSpPr>
            <a:spLocks noGrp="1"/>
          </p:cNvSpPr>
          <p:nvPr>
            <p:ph type="title"/>
          </p:nvPr>
        </p:nvSpPr>
        <p:spPr>
          <a:xfrm>
            <a:off x="558800" y="365125"/>
            <a:ext cx="10795000" cy="739775"/>
          </a:xfrm>
        </p:spPr>
        <p:txBody>
          <a:bodyPr/>
          <a:lstStyle/>
          <a:p>
            <a:r>
              <a:rPr lang="en-US" dirty="0"/>
              <a:t>Before we start…</a:t>
            </a:r>
          </a:p>
        </p:txBody>
      </p:sp>
      <p:sp>
        <p:nvSpPr>
          <p:cNvPr id="2" name="Footer Placeholder 1">
            <a:extLst>
              <a:ext uri="{FF2B5EF4-FFF2-40B4-BE49-F238E27FC236}">
                <a16:creationId xmlns:a16="http://schemas.microsoft.com/office/drawing/2014/main" id="{11696EAB-D562-C240-A15A-D6ADF96D64A6}"/>
              </a:ext>
            </a:extLst>
          </p:cNvPr>
          <p:cNvSpPr>
            <a:spLocks noGrp="1"/>
          </p:cNvSpPr>
          <p:nvPr>
            <p:ph type="ftr" sz="quarter" idx="11"/>
          </p:nvPr>
        </p:nvSpPr>
        <p:spPr/>
        <p:txBody>
          <a:bodyPr/>
          <a:lstStyle/>
          <a:p>
            <a:r>
              <a:rPr lang="en-AU"/>
              <a:t>Practical ML On Graphs</a:t>
            </a:r>
            <a:endParaRPr lang="en-AU" dirty="0"/>
          </a:p>
        </p:txBody>
      </p:sp>
      <p:sp>
        <p:nvSpPr>
          <p:cNvPr id="3" name="Slide Number Placeholder 2">
            <a:extLst>
              <a:ext uri="{FF2B5EF4-FFF2-40B4-BE49-F238E27FC236}">
                <a16:creationId xmlns:a16="http://schemas.microsoft.com/office/drawing/2014/main" id="{1491064B-84B8-6044-AEE4-71DC233D9FB0}"/>
              </a:ext>
            </a:extLst>
          </p:cNvPr>
          <p:cNvSpPr>
            <a:spLocks noGrp="1"/>
          </p:cNvSpPr>
          <p:nvPr>
            <p:ph type="sldNum" sz="quarter" idx="12"/>
          </p:nvPr>
        </p:nvSpPr>
        <p:spPr/>
        <p:txBody>
          <a:bodyPr/>
          <a:lstStyle/>
          <a:p>
            <a:fld id="{FFF7CBAA-22EA-41CE-9725-C57ED0CEBC27}" type="slidenum">
              <a:rPr lang="en-AU" smtClean="0"/>
              <a:pPr/>
              <a:t>3</a:t>
            </a:fld>
            <a:r>
              <a:rPr lang="en-AU"/>
              <a:t>  |</a:t>
            </a:r>
            <a:endParaRPr lang="en-AU" dirty="0"/>
          </a:p>
        </p:txBody>
      </p:sp>
    </p:spTree>
    <p:extLst>
      <p:ext uri="{BB962C8B-B14F-4D97-AF65-F5344CB8AC3E}">
        <p14:creationId xmlns:p14="http://schemas.microsoft.com/office/powerpoint/2010/main" val="28256764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B92FBFA-A7F5-6347-828F-D22D14E41FB0}"/>
              </a:ext>
            </a:extLst>
          </p:cNvPr>
          <p:cNvPicPr>
            <a:picLocks noChangeAspect="1"/>
          </p:cNvPicPr>
          <p:nvPr/>
        </p:nvPicPr>
        <p:blipFill>
          <a:blip r:embed="rId2"/>
          <a:stretch>
            <a:fillRect/>
          </a:stretch>
        </p:blipFill>
        <p:spPr>
          <a:xfrm>
            <a:off x="917063" y="1281600"/>
            <a:ext cx="10078473" cy="4841296"/>
          </a:xfrm>
          <a:prstGeom prst="rect">
            <a:avLst/>
          </a:prstGeom>
        </p:spPr>
      </p:pic>
      <p:sp>
        <p:nvSpPr>
          <p:cNvPr id="12" name="Title 1">
            <a:extLst>
              <a:ext uri="{FF2B5EF4-FFF2-40B4-BE49-F238E27FC236}">
                <a16:creationId xmlns:a16="http://schemas.microsoft.com/office/drawing/2014/main" id="{053C3218-D4D2-6D4A-9EA6-7A1D35B09C08}"/>
              </a:ext>
            </a:extLst>
          </p:cNvPr>
          <p:cNvSpPr>
            <a:spLocks noGrp="1"/>
          </p:cNvSpPr>
          <p:nvPr>
            <p:ph type="title"/>
          </p:nvPr>
        </p:nvSpPr>
        <p:spPr>
          <a:xfrm>
            <a:off x="558800" y="365125"/>
            <a:ext cx="10795000" cy="739775"/>
          </a:xfrm>
        </p:spPr>
        <p:txBody>
          <a:bodyPr/>
          <a:lstStyle/>
          <a:p>
            <a:r>
              <a:rPr lang="en-US" dirty="0"/>
              <a:t>Representation Learning</a:t>
            </a:r>
          </a:p>
        </p:txBody>
      </p:sp>
      <p:sp>
        <p:nvSpPr>
          <p:cNvPr id="4" name="Slide Number Placeholder 4">
            <a:extLst>
              <a:ext uri="{FF2B5EF4-FFF2-40B4-BE49-F238E27FC236}">
                <a16:creationId xmlns:a16="http://schemas.microsoft.com/office/drawing/2014/main" id="{A1A3818B-6E7C-E644-B71B-FF0698BB3836}"/>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30</a:t>
            </a:fld>
            <a:r>
              <a:rPr lang="en-AU" dirty="0"/>
              <a:t>  |</a:t>
            </a:r>
          </a:p>
        </p:txBody>
      </p:sp>
      <p:sp>
        <p:nvSpPr>
          <p:cNvPr id="2" name="Footer Placeholder 1">
            <a:extLst>
              <a:ext uri="{FF2B5EF4-FFF2-40B4-BE49-F238E27FC236}">
                <a16:creationId xmlns:a16="http://schemas.microsoft.com/office/drawing/2014/main" id="{B39C7E82-26AB-CD4A-A584-31DA30AA0CDE}"/>
              </a:ext>
            </a:extLst>
          </p:cNvPr>
          <p:cNvSpPr>
            <a:spLocks noGrp="1"/>
          </p:cNvSpPr>
          <p:nvPr>
            <p:ph type="ftr" sz="quarter" idx="11"/>
          </p:nvPr>
        </p:nvSpPr>
        <p:spPr/>
        <p:txBody>
          <a:bodyPr/>
          <a:lstStyle/>
          <a:p>
            <a:r>
              <a:rPr lang="en-AU"/>
              <a:t>Practical ML On Graphs</a:t>
            </a:r>
            <a:endParaRPr lang="en-AU" dirty="0"/>
          </a:p>
        </p:txBody>
      </p:sp>
      <p:sp>
        <p:nvSpPr>
          <p:cNvPr id="3" name="Slide Number Placeholder 2">
            <a:extLst>
              <a:ext uri="{FF2B5EF4-FFF2-40B4-BE49-F238E27FC236}">
                <a16:creationId xmlns:a16="http://schemas.microsoft.com/office/drawing/2014/main" id="{B5C2704F-BFC9-584B-82C2-351B104ACBAE}"/>
              </a:ext>
            </a:extLst>
          </p:cNvPr>
          <p:cNvSpPr>
            <a:spLocks noGrp="1"/>
          </p:cNvSpPr>
          <p:nvPr>
            <p:ph type="sldNum" sz="quarter" idx="12"/>
          </p:nvPr>
        </p:nvSpPr>
        <p:spPr/>
        <p:txBody>
          <a:bodyPr/>
          <a:lstStyle/>
          <a:p>
            <a:fld id="{FFF7CBAA-22EA-41CE-9725-C57ED0CEBC27}" type="slidenum">
              <a:rPr lang="en-AU" smtClean="0"/>
              <a:pPr/>
              <a:t>30</a:t>
            </a:fld>
            <a:r>
              <a:rPr lang="en-AU"/>
              <a:t>  |</a:t>
            </a:r>
            <a:endParaRPr lang="en-AU" dirty="0"/>
          </a:p>
        </p:txBody>
      </p:sp>
    </p:spTree>
    <p:extLst>
      <p:ext uri="{BB962C8B-B14F-4D97-AF65-F5344CB8AC3E}">
        <p14:creationId xmlns:p14="http://schemas.microsoft.com/office/powerpoint/2010/main" val="4654254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B92FBFA-A7F5-6347-828F-D22D14E41FB0}"/>
              </a:ext>
            </a:extLst>
          </p:cNvPr>
          <p:cNvPicPr>
            <a:picLocks noChangeAspect="1"/>
          </p:cNvPicPr>
          <p:nvPr/>
        </p:nvPicPr>
        <p:blipFill>
          <a:blip r:embed="rId2"/>
          <a:stretch>
            <a:fillRect/>
          </a:stretch>
        </p:blipFill>
        <p:spPr>
          <a:xfrm>
            <a:off x="917063" y="1280371"/>
            <a:ext cx="10078473" cy="4841296"/>
          </a:xfrm>
          <a:prstGeom prst="rect">
            <a:avLst/>
          </a:prstGeom>
        </p:spPr>
      </p:pic>
      <p:pic>
        <p:nvPicPr>
          <p:cNvPr id="3" name="Picture 2">
            <a:extLst>
              <a:ext uri="{FF2B5EF4-FFF2-40B4-BE49-F238E27FC236}">
                <a16:creationId xmlns:a16="http://schemas.microsoft.com/office/drawing/2014/main" id="{9251BBF3-8E75-7F4F-847F-EC1EB41F6C1A}"/>
              </a:ext>
            </a:extLst>
          </p:cNvPr>
          <p:cNvPicPr>
            <a:picLocks noChangeAspect="1"/>
          </p:cNvPicPr>
          <p:nvPr/>
        </p:nvPicPr>
        <p:blipFill>
          <a:blip r:embed="rId3"/>
          <a:stretch>
            <a:fillRect/>
          </a:stretch>
        </p:blipFill>
        <p:spPr>
          <a:xfrm>
            <a:off x="4264726" y="1834481"/>
            <a:ext cx="1847316" cy="1785533"/>
          </a:xfrm>
          <a:prstGeom prst="rect">
            <a:avLst/>
          </a:prstGeom>
        </p:spPr>
      </p:pic>
      <p:sp>
        <p:nvSpPr>
          <p:cNvPr id="4" name="TextBox 3">
            <a:extLst>
              <a:ext uri="{FF2B5EF4-FFF2-40B4-BE49-F238E27FC236}">
                <a16:creationId xmlns:a16="http://schemas.microsoft.com/office/drawing/2014/main" id="{26DC006C-50AC-2D4A-A145-DBB090869496}"/>
              </a:ext>
            </a:extLst>
          </p:cNvPr>
          <p:cNvSpPr txBox="1"/>
          <p:nvPr/>
        </p:nvSpPr>
        <p:spPr>
          <a:xfrm>
            <a:off x="4478895" y="1944984"/>
            <a:ext cx="1418978" cy="338554"/>
          </a:xfrm>
          <a:prstGeom prst="rect">
            <a:avLst/>
          </a:prstGeom>
          <a:noFill/>
        </p:spPr>
        <p:txBody>
          <a:bodyPr wrap="none" rtlCol="0">
            <a:spAutoFit/>
          </a:bodyPr>
          <a:lstStyle/>
          <a:p>
            <a:r>
              <a:rPr lang="en-US" sz="1600" dirty="0">
                <a:latin typeface="Courier New" panose="02070309020205020404" pitchFamily="49" charset="0"/>
                <a:cs typeface="Courier New" panose="02070309020205020404" pitchFamily="49" charset="0"/>
              </a:rPr>
              <a:t>Embeddings</a:t>
            </a:r>
          </a:p>
        </p:txBody>
      </p:sp>
      <p:cxnSp>
        <p:nvCxnSpPr>
          <p:cNvPr id="22" name="Curved Connector 21">
            <a:extLst>
              <a:ext uri="{FF2B5EF4-FFF2-40B4-BE49-F238E27FC236}">
                <a16:creationId xmlns:a16="http://schemas.microsoft.com/office/drawing/2014/main" id="{893C2B04-F91A-7E42-9ED9-7B5531F1DB10}"/>
              </a:ext>
            </a:extLst>
          </p:cNvPr>
          <p:cNvCxnSpPr>
            <a:cxnSpLocks/>
          </p:cNvCxnSpPr>
          <p:nvPr/>
        </p:nvCxnSpPr>
        <p:spPr>
          <a:xfrm rot="10800000" flipV="1">
            <a:off x="3113070" y="2560327"/>
            <a:ext cx="1233856" cy="166919"/>
          </a:xfrm>
          <a:prstGeom prst="curvedConnector3">
            <a:avLst>
              <a:gd name="adj1" fmla="val 50000"/>
            </a:avLst>
          </a:prstGeom>
          <a:ln w="31750">
            <a:solidFill>
              <a:srgbClr val="B1B2B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Title 1">
            <a:extLst>
              <a:ext uri="{FF2B5EF4-FFF2-40B4-BE49-F238E27FC236}">
                <a16:creationId xmlns:a16="http://schemas.microsoft.com/office/drawing/2014/main" id="{9EE06760-3C2D-524F-8E71-66BDEB010300}"/>
              </a:ext>
            </a:extLst>
          </p:cNvPr>
          <p:cNvSpPr>
            <a:spLocks noGrp="1"/>
          </p:cNvSpPr>
          <p:nvPr>
            <p:ph type="title"/>
          </p:nvPr>
        </p:nvSpPr>
        <p:spPr>
          <a:xfrm>
            <a:off x="558800" y="365125"/>
            <a:ext cx="10795000" cy="739775"/>
          </a:xfrm>
        </p:spPr>
        <p:txBody>
          <a:bodyPr/>
          <a:lstStyle/>
          <a:p>
            <a:r>
              <a:rPr lang="en-US" dirty="0"/>
              <a:t>Representation Learning</a:t>
            </a:r>
          </a:p>
        </p:txBody>
      </p:sp>
      <p:sp>
        <p:nvSpPr>
          <p:cNvPr id="7" name="Slide Number Placeholder 4">
            <a:extLst>
              <a:ext uri="{FF2B5EF4-FFF2-40B4-BE49-F238E27FC236}">
                <a16:creationId xmlns:a16="http://schemas.microsoft.com/office/drawing/2014/main" id="{37F263C4-627D-C84D-BD3E-48DDF96E71EE}"/>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31</a:t>
            </a:fld>
            <a:r>
              <a:rPr lang="en-AU" dirty="0"/>
              <a:t>  |</a:t>
            </a:r>
          </a:p>
        </p:txBody>
      </p:sp>
      <p:sp>
        <p:nvSpPr>
          <p:cNvPr id="2" name="Footer Placeholder 1">
            <a:extLst>
              <a:ext uri="{FF2B5EF4-FFF2-40B4-BE49-F238E27FC236}">
                <a16:creationId xmlns:a16="http://schemas.microsoft.com/office/drawing/2014/main" id="{20D69ED9-99AA-354C-8B44-B0B303BF7A48}"/>
              </a:ext>
            </a:extLst>
          </p:cNvPr>
          <p:cNvSpPr>
            <a:spLocks noGrp="1"/>
          </p:cNvSpPr>
          <p:nvPr>
            <p:ph type="ftr" sz="quarter" idx="11"/>
          </p:nvPr>
        </p:nvSpPr>
        <p:spPr/>
        <p:txBody>
          <a:bodyPr/>
          <a:lstStyle/>
          <a:p>
            <a:r>
              <a:rPr lang="en-AU"/>
              <a:t>Practical ML On Graphs</a:t>
            </a:r>
            <a:endParaRPr lang="en-AU" dirty="0"/>
          </a:p>
        </p:txBody>
      </p:sp>
      <p:sp>
        <p:nvSpPr>
          <p:cNvPr id="5" name="Slide Number Placeholder 4">
            <a:extLst>
              <a:ext uri="{FF2B5EF4-FFF2-40B4-BE49-F238E27FC236}">
                <a16:creationId xmlns:a16="http://schemas.microsoft.com/office/drawing/2014/main" id="{0AED36B3-6631-034E-B1A9-C0935A05BB5C}"/>
              </a:ext>
            </a:extLst>
          </p:cNvPr>
          <p:cNvSpPr>
            <a:spLocks noGrp="1"/>
          </p:cNvSpPr>
          <p:nvPr>
            <p:ph type="sldNum" sz="quarter" idx="12"/>
          </p:nvPr>
        </p:nvSpPr>
        <p:spPr/>
        <p:txBody>
          <a:bodyPr/>
          <a:lstStyle/>
          <a:p>
            <a:fld id="{FFF7CBAA-22EA-41CE-9725-C57ED0CEBC27}" type="slidenum">
              <a:rPr lang="en-AU" smtClean="0"/>
              <a:pPr/>
              <a:t>31</a:t>
            </a:fld>
            <a:r>
              <a:rPr lang="en-AU"/>
              <a:t>  |</a:t>
            </a:r>
            <a:endParaRPr lang="en-AU" dirty="0"/>
          </a:p>
        </p:txBody>
      </p:sp>
    </p:spTree>
    <p:extLst>
      <p:ext uri="{BB962C8B-B14F-4D97-AF65-F5344CB8AC3E}">
        <p14:creationId xmlns:p14="http://schemas.microsoft.com/office/powerpoint/2010/main" val="32317646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45727-686E-4F4C-B89D-F517026515A2}"/>
              </a:ext>
            </a:extLst>
          </p:cNvPr>
          <p:cNvSpPr>
            <a:spLocks noGrp="1"/>
          </p:cNvSpPr>
          <p:nvPr>
            <p:ph type="title"/>
          </p:nvPr>
        </p:nvSpPr>
        <p:spPr>
          <a:xfrm>
            <a:off x="558800" y="365125"/>
            <a:ext cx="10795000" cy="739775"/>
          </a:xfrm>
        </p:spPr>
        <p:txBody>
          <a:bodyPr/>
          <a:lstStyle/>
          <a:p>
            <a:r>
              <a:rPr lang="en-US" dirty="0"/>
              <a:t>Representation Learning Example</a:t>
            </a:r>
          </a:p>
        </p:txBody>
      </p:sp>
      <p:sp>
        <p:nvSpPr>
          <p:cNvPr id="3" name="Content Placeholder 2">
            <a:extLst>
              <a:ext uri="{FF2B5EF4-FFF2-40B4-BE49-F238E27FC236}">
                <a16:creationId xmlns:a16="http://schemas.microsoft.com/office/drawing/2014/main" id="{37B24505-5E3C-4249-AC05-5418B797CBAC}"/>
              </a:ext>
            </a:extLst>
          </p:cNvPr>
          <p:cNvSpPr>
            <a:spLocks noGrp="1"/>
          </p:cNvSpPr>
          <p:nvPr>
            <p:ph idx="1"/>
          </p:nvPr>
        </p:nvSpPr>
        <p:spPr>
          <a:xfrm>
            <a:off x="558800" y="1268414"/>
            <a:ext cx="8461375" cy="864443"/>
          </a:xfrm>
        </p:spPr>
        <p:txBody>
          <a:bodyPr/>
          <a:lstStyle/>
          <a:p>
            <a:r>
              <a:rPr lang="en-US" dirty="0"/>
              <a:t>Zachary’s Karate Club Network</a:t>
            </a:r>
          </a:p>
        </p:txBody>
      </p:sp>
      <p:grpSp>
        <p:nvGrpSpPr>
          <p:cNvPr id="8" name="Group 7">
            <a:extLst>
              <a:ext uri="{FF2B5EF4-FFF2-40B4-BE49-F238E27FC236}">
                <a16:creationId xmlns:a16="http://schemas.microsoft.com/office/drawing/2014/main" id="{F0247BE8-17DE-3C49-81B3-DFD355091126}"/>
              </a:ext>
            </a:extLst>
          </p:cNvPr>
          <p:cNvGrpSpPr/>
          <p:nvPr/>
        </p:nvGrpSpPr>
        <p:grpSpPr>
          <a:xfrm>
            <a:off x="1577752" y="1880347"/>
            <a:ext cx="9036496" cy="4408505"/>
            <a:chOff x="1631504" y="1880347"/>
            <a:chExt cx="9036496" cy="4408505"/>
          </a:xfrm>
        </p:grpSpPr>
        <p:pic>
          <p:nvPicPr>
            <p:cNvPr id="9" name="Picture 8">
              <a:extLst>
                <a:ext uri="{FF2B5EF4-FFF2-40B4-BE49-F238E27FC236}">
                  <a16:creationId xmlns:a16="http://schemas.microsoft.com/office/drawing/2014/main" id="{E32C979B-DDE8-7644-BA4B-EC5CC97CE8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8396" y="2641048"/>
              <a:ext cx="4284108" cy="3224457"/>
            </a:xfrm>
            <a:prstGeom prst="rect">
              <a:avLst/>
            </a:prstGeom>
          </p:spPr>
        </p:pic>
        <p:grpSp>
          <p:nvGrpSpPr>
            <p:cNvPr id="15" name="Group 14">
              <a:extLst>
                <a:ext uri="{FF2B5EF4-FFF2-40B4-BE49-F238E27FC236}">
                  <a16:creationId xmlns:a16="http://schemas.microsoft.com/office/drawing/2014/main" id="{2FC4F69B-D912-E141-8BB7-F896D8C2F036}"/>
                </a:ext>
              </a:extLst>
            </p:cNvPr>
            <p:cNvGrpSpPr/>
            <p:nvPr/>
          </p:nvGrpSpPr>
          <p:grpSpPr>
            <a:xfrm>
              <a:off x="1631504" y="1880348"/>
              <a:ext cx="4428208" cy="3697125"/>
              <a:chOff x="107504" y="2180147"/>
              <a:chExt cx="4428208" cy="3697125"/>
            </a:xfrm>
          </p:grpSpPr>
          <p:pic>
            <p:nvPicPr>
              <p:cNvPr id="7" name="Picture 6">
                <a:extLst>
                  <a:ext uri="{FF2B5EF4-FFF2-40B4-BE49-F238E27FC236}">
                    <a16:creationId xmlns:a16="http://schemas.microsoft.com/office/drawing/2014/main" id="{432CD79F-5B6A-EF4E-A6F9-C2010CCEF5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3212976"/>
                <a:ext cx="4428208" cy="2664296"/>
              </a:xfrm>
              <a:prstGeom prst="rect">
                <a:avLst/>
              </a:prstGeom>
            </p:spPr>
          </p:pic>
          <p:sp>
            <p:nvSpPr>
              <p:cNvPr id="13" name="TextBox 12">
                <a:extLst>
                  <a:ext uri="{FF2B5EF4-FFF2-40B4-BE49-F238E27FC236}">
                    <a16:creationId xmlns:a16="http://schemas.microsoft.com/office/drawing/2014/main" id="{B8C87CF1-F29E-1A4E-97D7-258DAAFF15A2}"/>
                  </a:ext>
                </a:extLst>
              </p:cNvPr>
              <p:cNvSpPr txBox="1"/>
              <p:nvPr/>
            </p:nvSpPr>
            <p:spPr>
              <a:xfrm>
                <a:off x="1633728" y="2180147"/>
                <a:ext cx="1375761" cy="369332"/>
              </a:xfrm>
              <a:prstGeom prst="rect">
                <a:avLst/>
              </a:prstGeom>
              <a:noFill/>
            </p:spPr>
            <p:txBody>
              <a:bodyPr wrap="none" rtlCol="0">
                <a:spAutoFit/>
              </a:bodyPr>
              <a:lstStyle/>
              <a:p>
                <a:r>
                  <a:rPr lang="en-US" dirty="0"/>
                  <a:t>Input: Graph</a:t>
                </a:r>
              </a:p>
            </p:txBody>
          </p:sp>
        </p:grpSp>
        <p:sp>
          <p:nvSpPr>
            <p:cNvPr id="14" name="TextBox 13">
              <a:extLst>
                <a:ext uri="{FF2B5EF4-FFF2-40B4-BE49-F238E27FC236}">
                  <a16:creationId xmlns:a16="http://schemas.microsoft.com/office/drawing/2014/main" id="{230D4D12-9179-0442-BC57-0437242BFE25}"/>
                </a:ext>
              </a:extLst>
            </p:cNvPr>
            <p:cNvSpPr txBox="1"/>
            <p:nvPr/>
          </p:nvSpPr>
          <p:spPr>
            <a:xfrm>
              <a:off x="6876131" y="1880347"/>
              <a:ext cx="3228641" cy="369332"/>
            </a:xfrm>
            <a:prstGeom prst="rect">
              <a:avLst/>
            </a:prstGeom>
            <a:noFill/>
          </p:spPr>
          <p:txBody>
            <a:bodyPr wrap="none" rtlCol="0">
              <a:spAutoFit/>
            </a:bodyPr>
            <a:lstStyle/>
            <a:p>
              <a:r>
                <a:rPr lang="en-US" dirty="0"/>
                <a:t>Output: 2D node feature vectors</a:t>
              </a:r>
            </a:p>
          </p:txBody>
        </p:sp>
        <p:sp>
          <p:nvSpPr>
            <p:cNvPr id="6" name="TextBox 5">
              <a:extLst>
                <a:ext uri="{FF2B5EF4-FFF2-40B4-BE49-F238E27FC236}">
                  <a16:creationId xmlns:a16="http://schemas.microsoft.com/office/drawing/2014/main" id="{EB2705A5-3208-394E-82C3-6537B306FD61}"/>
                </a:ext>
              </a:extLst>
            </p:cNvPr>
            <p:cNvSpPr txBox="1"/>
            <p:nvPr/>
          </p:nvSpPr>
          <p:spPr>
            <a:xfrm>
              <a:off x="3204610" y="5981075"/>
              <a:ext cx="7463390" cy="307777"/>
            </a:xfrm>
            <a:prstGeom prst="rect">
              <a:avLst/>
            </a:prstGeom>
            <a:noFill/>
          </p:spPr>
          <p:txBody>
            <a:bodyPr wrap="none" rtlCol="0">
              <a:spAutoFit/>
            </a:bodyPr>
            <a:lstStyle/>
            <a:p>
              <a:r>
                <a:rPr lang="en-US" sz="1400" i="1" dirty="0"/>
                <a:t>DeepWalk: Online Learning of Social Representations</a:t>
              </a:r>
              <a:r>
                <a:rPr lang="en-US" sz="1400" dirty="0"/>
                <a:t>, B. </a:t>
              </a:r>
              <a:r>
                <a:rPr lang="en-US" sz="1400" dirty="0" err="1"/>
                <a:t>Perozzi</a:t>
              </a:r>
              <a:r>
                <a:rPr lang="en-US" sz="1400" dirty="0"/>
                <a:t>, R. Al-</a:t>
              </a:r>
              <a:r>
                <a:rPr lang="en-US" sz="1400" dirty="0" err="1"/>
                <a:t>Rfou</a:t>
              </a:r>
              <a:r>
                <a:rPr lang="en-US" sz="1400" dirty="0"/>
                <a:t>, and S. </a:t>
              </a:r>
              <a:r>
                <a:rPr lang="en-US" sz="1400" dirty="0" err="1"/>
                <a:t>Skiena</a:t>
              </a:r>
              <a:r>
                <a:rPr lang="en-US" sz="1400" dirty="0"/>
                <a:t>, KDD 2014</a:t>
              </a:r>
            </a:p>
          </p:txBody>
        </p:sp>
      </p:grpSp>
      <p:sp>
        <p:nvSpPr>
          <p:cNvPr id="18" name="Slide Number Placeholder 4">
            <a:extLst>
              <a:ext uri="{FF2B5EF4-FFF2-40B4-BE49-F238E27FC236}">
                <a16:creationId xmlns:a16="http://schemas.microsoft.com/office/drawing/2014/main" id="{8F5A77DD-3A8B-F148-AAEF-05A26886585B}"/>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32</a:t>
            </a:fld>
            <a:r>
              <a:rPr lang="en-AU" dirty="0"/>
              <a:t>  |</a:t>
            </a:r>
          </a:p>
        </p:txBody>
      </p:sp>
      <p:sp>
        <p:nvSpPr>
          <p:cNvPr id="10" name="Footer Placeholder 9">
            <a:extLst>
              <a:ext uri="{FF2B5EF4-FFF2-40B4-BE49-F238E27FC236}">
                <a16:creationId xmlns:a16="http://schemas.microsoft.com/office/drawing/2014/main" id="{7E23B93A-881E-1C45-A336-7497A710463E}"/>
              </a:ext>
            </a:extLst>
          </p:cNvPr>
          <p:cNvSpPr>
            <a:spLocks noGrp="1"/>
          </p:cNvSpPr>
          <p:nvPr>
            <p:ph type="ftr" sz="quarter" idx="11"/>
          </p:nvPr>
        </p:nvSpPr>
        <p:spPr/>
        <p:txBody>
          <a:bodyPr/>
          <a:lstStyle/>
          <a:p>
            <a:r>
              <a:rPr lang="en-AU"/>
              <a:t>Practical ML On Graphs</a:t>
            </a:r>
            <a:endParaRPr lang="en-AU" dirty="0"/>
          </a:p>
        </p:txBody>
      </p:sp>
      <p:sp>
        <p:nvSpPr>
          <p:cNvPr id="11" name="Slide Number Placeholder 10">
            <a:extLst>
              <a:ext uri="{FF2B5EF4-FFF2-40B4-BE49-F238E27FC236}">
                <a16:creationId xmlns:a16="http://schemas.microsoft.com/office/drawing/2014/main" id="{77215A84-2FF3-AF45-A4B7-D435D159EF34}"/>
              </a:ext>
            </a:extLst>
          </p:cNvPr>
          <p:cNvSpPr>
            <a:spLocks noGrp="1"/>
          </p:cNvSpPr>
          <p:nvPr>
            <p:ph type="sldNum" sz="quarter" idx="12"/>
          </p:nvPr>
        </p:nvSpPr>
        <p:spPr/>
        <p:txBody>
          <a:bodyPr/>
          <a:lstStyle/>
          <a:p>
            <a:fld id="{FFF7CBAA-22EA-41CE-9725-C57ED0CEBC27}" type="slidenum">
              <a:rPr lang="en-AU" smtClean="0"/>
              <a:pPr/>
              <a:t>32</a:t>
            </a:fld>
            <a:r>
              <a:rPr lang="en-AU"/>
              <a:t>  |</a:t>
            </a:r>
            <a:endParaRPr lang="en-AU" dirty="0"/>
          </a:p>
        </p:txBody>
      </p:sp>
    </p:spTree>
    <p:extLst>
      <p:ext uri="{BB962C8B-B14F-4D97-AF65-F5344CB8AC3E}">
        <p14:creationId xmlns:p14="http://schemas.microsoft.com/office/powerpoint/2010/main" val="41193965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F95AF-C169-BA42-8348-0FEAC3139BA4}"/>
              </a:ext>
            </a:extLst>
          </p:cNvPr>
          <p:cNvSpPr>
            <a:spLocks noGrp="1"/>
          </p:cNvSpPr>
          <p:nvPr>
            <p:ph type="title"/>
          </p:nvPr>
        </p:nvSpPr>
        <p:spPr>
          <a:xfrm>
            <a:off x="521109" y="365125"/>
            <a:ext cx="10795000" cy="739775"/>
          </a:xfrm>
        </p:spPr>
        <p:txBody>
          <a:bodyPr/>
          <a:lstStyle/>
          <a:p>
            <a:r>
              <a:rPr lang="en-US" dirty="0"/>
              <a:t>Transductive vs Inductive</a:t>
            </a:r>
          </a:p>
        </p:txBody>
      </p:sp>
      <p:sp>
        <p:nvSpPr>
          <p:cNvPr id="3" name="Content Placeholder 2">
            <a:extLst>
              <a:ext uri="{FF2B5EF4-FFF2-40B4-BE49-F238E27FC236}">
                <a16:creationId xmlns:a16="http://schemas.microsoft.com/office/drawing/2014/main" id="{DF2AB876-2DD4-494D-96C3-799C5490D1AB}"/>
              </a:ext>
            </a:extLst>
          </p:cNvPr>
          <p:cNvSpPr>
            <a:spLocks noGrp="1"/>
          </p:cNvSpPr>
          <p:nvPr>
            <p:ph idx="1"/>
          </p:nvPr>
        </p:nvSpPr>
        <p:spPr>
          <a:xfrm>
            <a:off x="521109" y="1278247"/>
            <a:ext cx="8461375" cy="3240707"/>
          </a:xfrm>
        </p:spPr>
        <p:txBody>
          <a:bodyPr/>
          <a:lstStyle/>
          <a:p>
            <a:r>
              <a:rPr lang="en-US" dirty="0"/>
              <a:t>Transductive</a:t>
            </a:r>
          </a:p>
          <a:p>
            <a:pPr lvl="2"/>
            <a:r>
              <a:rPr lang="en-US" dirty="0"/>
              <a:t>Graph is static</a:t>
            </a:r>
          </a:p>
          <a:p>
            <a:r>
              <a:rPr lang="en-US" dirty="0"/>
              <a:t>Inductive</a:t>
            </a:r>
          </a:p>
          <a:p>
            <a:r>
              <a:rPr lang="en-US" dirty="0"/>
              <a:t>Graph is dynamic</a:t>
            </a:r>
          </a:p>
          <a:p>
            <a:pPr lvl="2"/>
            <a:r>
              <a:rPr lang="en-US" dirty="0"/>
              <a:t>Given a new node in the graph how can we quickly determine a feature vector for it?</a:t>
            </a:r>
          </a:p>
          <a:p>
            <a:r>
              <a:rPr lang="en-US" dirty="0"/>
              <a:t>Transfer Learning</a:t>
            </a:r>
          </a:p>
          <a:p>
            <a:pPr lvl="2"/>
            <a:r>
              <a:rPr lang="en-US" dirty="0"/>
              <a:t>Train model on one graph and use learned model to answer questions on another (but similar) graph</a:t>
            </a:r>
          </a:p>
        </p:txBody>
      </p:sp>
      <p:sp>
        <p:nvSpPr>
          <p:cNvPr id="6" name="TextBox 5">
            <a:extLst>
              <a:ext uri="{FF2B5EF4-FFF2-40B4-BE49-F238E27FC236}">
                <a16:creationId xmlns:a16="http://schemas.microsoft.com/office/drawing/2014/main" id="{56ACAC0C-AAAE-194D-A9B8-3F09DAF44FB8}"/>
              </a:ext>
            </a:extLst>
          </p:cNvPr>
          <p:cNvSpPr txBox="1"/>
          <p:nvPr/>
        </p:nvSpPr>
        <p:spPr>
          <a:xfrm>
            <a:off x="463826" y="4908332"/>
            <a:ext cx="10645608"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Laplacian Eigenmaps </a:t>
            </a:r>
            <a:r>
              <a:rPr lang="en-US" sz="2000" dirty="0">
                <a:latin typeface="Courier New" panose="02070309020205020404" pitchFamily="49" charset="0"/>
                <a:cs typeface="Courier New" panose="02070309020205020404" pitchFamily="49" charset="0"/>
                <a:sym typeface="Wingdings" pitchFamily="2" charset="2"/>
              </a:rPr>
              <a:t></a:t>
            </a:r>
            <a:r>
              <a:rPr lang="en-US" sz="2000" dirty="0">
                <a:latin typeface="Courier New" panose="02070309020205020404" pitchFamily="49" charset="0"/>
                <a:cs typeface="Courier New" panose="02070309020205020404" pitchFamily="49" charset="0"/>
              </a:rPr>
              <a:t> DeepWalk </a:t>
            </a:r>
            <a:r>
              <a:rPr lang="en-US" sz="2000" dirty="0">
                <a:latin typeface="Courier New" panose="02070309020205020404" pitchFamily="49" charset="0"/>
                <a:cs typeface="Courier New" panose="02070309020205020404" pitchFamily="49" charset="0"/>
                <a:sym typeface="Wingdings" pitchFamily="2" charset="2"/>
              </a:rPr>
              <a:t> Graph Convolutional Networks (GCN)</a:t>
            </a:r>
            <a:endParaRPr lang="en-US" sz="2000" dirty="0">
              <a:latin typeface="Courier New" panose="02070309020205020404" pitchFamily="49" charset="0"/>
              <a:cs typeface="Courier New" panose="02070309020205020404" pitchFamily="49" charset="0"/>
            </a:endParaRPr>
          </a:p>
        </p:txBody>
      </p:sp>
      <p:sp>
        <p:nvSpPr>
          <p:cNvPr id="8" name="Slide Number Placeholder 4">
            <a:extLst>
              <a:ext uri="{FF2B5EF4-FFF2-40B4-BE49-F238E27FC236}">
                <a16:creationId xmlns:a16="http://schemas.microsoft.com/office/drawing/2014/main" id="{A05F1099-F059-4740-A406-B080C5D921D0}"/>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33</a:t>
            </a:fld>
            <a:r>
              <a:rPr lang="en-AU" dirty="0"/>
              <a:t>  |</a:t>
            </a:r>
          </a:p>
        </p:txBody>
      </p:sp>
      <p:sp>
        <p:nvSpPr>
          <p:cNvPr id="4" name="Footer Placeholder 3">
            <a:extLst>
              <a:ext uri="{FF2B5EF4-FFF2-40B4-BE49-F238E27FC236}">
                <a16:creationId xmlns:a16="http://schemas.microsoft.com/office/drawing/2014/main" id="{94FC0E72-C7A6-5549-B36C-BCEDB8C9C472}"/>
              </a:ext>
            </a:extLst>
          </p:cNvPr>
          <p:cNvSpPr>
            <a:spLocks noGrp="1"/>
          </p:cNvSpPr>
          <p:nvPr>
            <p:ph type="ftr" sz="quarter" idx="11"/>
          </p:nvPr>
        </p:nvSpPr>
        <p:spPr/>
        <p:txBody>
          <a:bodyPr/>
          <a:lstStyle/>
          <a:p>
            <a:r>
              <a:rPr lang="en-AU"/>
              <a:t>Practical ML On Graphs</a:t>
            </a:r>
            <a:endParaRPr lang="en-AU" dirty="0"/>
          </a:p>
        </p:txBody>
      </p:sp>
      <p:sp>
        <p:nvSpPr>
          <p:cNvPr id="9" name="Slide Number Placeholder 8">
            <a:extLst>
              <a:ext uri="{FF2B5EF4-FFF2-40B4-BE49-F238E27FC236}">
                <a16:creationId xmlns:a16="http://schemas.microsoft.com/office/drawing/2014/main" id="{B6836075-1D37-184C-BEC7-5DDE597D7620}"/>
              </a:ext>
            </a:extLst>
          </p:cNvPr>
          <p:cNvSpPr>
            <a:spLocks noGrp="1"/>
          </p:cNvSpPr>
          <p:nvPr>
            <p:ph type="sldNum" sz="quarter" idx="12"/>
          </p:nvPr>
        </p:nvSpPr>
        <p:spPr/>
        <p:txBody>
          <a:bodyPr/>
          <a:lstStyle/>
          <a:p>
            <a:fld id="{FFF7CBAA-22EA-41CE-9725-C57ED0CEBC27}" type="slidenum">
              <a:rPr lang="en-AU" smtClean="0"/>
              <a:pPr/>
              <a:t>33</a:t>
            </a:fld>
            <a:r>
              <a:rPr lang="en-AU"/>
              <a:t>  |</a:t>
            </a:r>
            <a:endParaRPr lang="en-AU" dirty="0"/>
          </a:p>
        </p:txBody>
      </p:sp>
    </p:spTree>
    <p:extLst>
      <p:ext uri="{BB962C8B-B14F-4D97-AF65-F5344CB8AC3E}">
        <p14:creationId xmlns:p14="http://schemas.microsoft.com/office/powerpoint/2010/main" val="282913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5762F-9F3E-6349-9823-7E91C9F4F272}"/>
              </a:ext>
            </a:extLst>
          </p:cNvPr>
          <p:cNvSpPr>
            <a:spLocks noGrp="1"/>
          </p:cNvSpPr>
          <p:nvPr>
            <p:ph type="title"/>
          </p:nvPr>
        </p:nvSpPr>
        <p:spPr/>
        <p:txBody>
          <a:bodyPr/>
          <a:lstStyle/>
          <a:p>
            <a:r>
              <a:rPr lang="en-US" dirty="0"/>
              <a:t>Laplacian Eigenmaps</a:t>
            </a:r>
          </a:p>
        </p:txBody>
      </p:sp>
      <p:sp>
        <p:nvSpPr>
          <p:cNvPr id="3" name="Content Placeholder 2">
            <a:extLst>
              <a:ext uri="{FF2B5EF4-FFF2-40B4-BE49-F238E27FC236}">
                <a16:creationId xmlns:a16="http://schemas.microsoft.com/office/drawing/2014/main" id="{B87C84F8-22D0-5C40-A29E-3B7F78C55345}"/>
              </a:ext>
            </a:extLst>
          </p:cNvPr>
          <p:cNvSpPr>
            <a:spLocks noGrp="1"/>
          </p:cNvSpPr>
          <p:nvPr>
            <p:ph idx="1"/>
          </p:nvPr>
        </p:nvSpPr>
        <p:spPr>
          <a:xfrm>
            <a:off x="558800" y="1356189"/>
            <a:ext cx="10795000" cy="1441440"/>
          </a:xfrm>
        </p:spPr>
        <p:txBody>
          <a:bodyPr>
            <a:normAutofit/>
          </a:bodyPr>
          <a:lstStyle/>
          <a:p>
            <a:r>
              <a:rPr lang="en-US" dirty="0"/>
              <a:t>Representation learning using the geometry of the data</a:t>
            </a:r>
          </a:p>
          <a:p>
            <a:r>
              <a:rPr lang="en-US" dirty="0"/>
              <a:t>Given are N data </a:t>
            </a:r>
            <a:r>
              <a:rPr lang="en-US" b="1" dirty="0"/>
              <a:t>X</a:t>
            </a:r>
            <a:r>
              <a:rPr lang="en-US" b="1" baseline="-25000" dirty="0"/>
              <a:t>i</a:t>
            </a:r>
            <a:r>
              <a:rPr lang="en-US" dirty="0"/>
              <a:t> ∈ R</a:t>
            </a:r>
            <a:r>
              <a:rPr lang="en-US" baseline="30000" dirty="0"/>
              <a:t>F</a:t>
            </a:r>
            <a:r>
              <a:rPr lang="en-US" dirty="0"/>
              <a:t> and labels </a:t>
            </a:r>
            <a:r>
              <a:rPr lang="en-US" b="1" dirty="0"/>
              <a:t>l</a:t>
            </a:r>
            <a:r>
              <a:rPr lang="en-US" dirty="0"/>
              <a:t>. </a:t>
            </a:r>
          </a:p>
        </p:txBody>
      </p:sp>
      <p:pic>
        <p:nvPicPr>
          <p:cNvPr id="22" name="Picture 21">
            <a:extLst>
              <a:ext uri="{FF2B5EF4-FFF2-40B4-BE49-F238E27FC236}">
                <a16:creationId xmlns:a16="http://schemas.microsoft.com/office/drawing/2014/main" id="{3915445B-BBBA-FF4C-A69F-79072E101799}"/>
              </a:ext>
            </a:extLst>
          </p:cNvPr>
          <p:cNvPicPr>
            <a:picLocks noChangeAspect="1"/>
          </p:cNvPicPr>
          <p:nvPr/>
        </p:nvPicPr>
        <p:blipFill>
          <a:blip r:embed="rId3"/>
          <a:stretch>
            <a:fillRect/>
          </a:stretch>
        </p:blipFill>
        <p:spPr>
          <a:xfrm>
            <a:off x="3464425" y="2870303"/>
            <a:ext cx="2744666" cy="828000"/>
          </a:xfrm>
          <a:prstGeom prst="rect">
            <a:avLst/>
          </a:prstGeom>
        </p:spPr>
      </p:pic>
      <p:pic>
        <p:nvPicPr>
          <p:cNvPr id="23" name="Picture 22">
            <a:extLst>
              <a:ext uri="{FF2B5EF4-FFF2-40B4-BE49-F238E27FC236}">
                <a16:creationId xmlns:a16="http://schemas.microsoft.com/office/drawing/2014/main" id="{768583D1-F6A3-3847-B946-8A2B79FF65CE}"/>
              </a:ext>
            </a:extLst>
          </p:cNvPr>
          <p:cNvPicPr>
            <a:picLocks noChangeAspect="1"/>
          </p:cNvPicPr>
          <p:nvPr/>
        </p:nvPicPr>
        <p:blipFill>
          <a:blip r:embed="rId4"/>
          <a:stretch>
            <a:fillRect/>
          </a:stretch>
        </p:blipFill>
        <p:spPr>
          <a:xfrm>
            <a:off x="7385190" y="3113671"/>
            <a:ext cx="3208391" cy="648000"/>
          </a:xfrm>
          <a:prstGeom prst="rect">
            <a:avLst/>
          </a:prstGeom>
        </p:spPr>
      </p:pic>
      <p:pic>
        <p:nvPicPr>
          <p:cNvPr id="24" name="Picture 23">
            <a:extLst>
              <a:ext uri="{FF2B5EF4-FFF2-40B4-BE49-F238E27FC236}">
                <a16:creationId xmlns:a16="http://schemas.microsoft.com/office/drawing/2014/main" id="{85C52617-6C73-6E44-9CF3-D01F43646AD0}"/>
              </a:ext>
            </a:extLst>
          </p:cNvPr>
          <p:cNvPicPr>
            <a:picLocks noChangeAspect="1"/>
          </p:cNvPicPr>
          <p:nvPr/>
        </p:nvPicPr>
        <p:blipFill>
          <a:blip r:embed="rId5"/>
          <a:stretch>
            <a:fillRect/>
          </a:stretch>
        </p:blipFill>
        <p:spPr>
          <a:xfrm>
            <a:off x="3473852" y="4732463"/>
            <a:ext cx="1548000" cy="234000"/>
          </a:xfrm>
          <a:prstGeom prst="rect">
            <a:avLst/>
          </a:prstGeom>
        </p:spPr>
      </p:pic>
      <p:pic>
        <p:nvPicPr>
          <p:cNvPr id="32" name="Picture 31">
            <a:extLst>
              <a:ext uri="{FF2B5EF4-FFF2-40B4-BE49-F238E27FC236}">
                <a16:creationId xmlns:a16="http://schemas.microsoft.com/office/drawing/2014/main" id="{9F9B2CC1-AE2D-3147-9672-0B2CE7A954B4}"/>
              </a:ext>
            </a:extLst>
          </p:cNvPr>
          <p:cNvPicPr>
            <a:picLocks noChangeAspect="1"/>
          </p:cNvPicPr>
          <p:nvPr/>
        </p:nvPicPr>
        <p:blipFill>
          <a:blip r:embed="rId6"/>
          <a:stretch>
            <a:fillRect/>
          </a:stretch>
        </p:blipFill>
        <p:spPr>
          <a:xfrm>
            <a:off x="6631048" y="4494953"/>
            <a:ext cx="4455529" cy="288000"/>
          </a:xfrm>
          <a:prstGeom prst="rect">
            <a:avLst/>
          </a:prstGeom>
        </p:spPr>
      </p:pic>
      <p:pic>
        <p:nvPicPr>
          <p:cNvPr id="34" name="Picture 33">
            <a:extLst>
              <a:ext uri="{FF2B5EF4-FFF2-40B4-BE49-F238E27FC236}">
                <a16:creationId xmlns:a16="http://schemas.microsoft.com/office/drawing/2014/main" id="{51573D40-98B0-4D43-BC76-71B092345DA9}"/>
              </a:ext>
            </a:extLst>
          </p:cNvPr>
          <p:cNvPicPr>
            <a:picLocks noChangeAspect="1"/>
          </p:cNvPicPr>
          <p:nvPr/>
        </p:nvPicPr>
        <p:blipFill>
          <a:blip r:embed="rId7"/>
          <a:stretch>
            <a:fillRect/>
          </a:stretch>
        </p:blipFill>
        <p:spPr>
          <a:xfrm>
            <a:off x="6631048" y="5263623"/>
            <a:ext cx="4912000" cy="288000"/>
          </a:xfrm>
          <a:prstGeom prst="rect">
            <a:avLst/>
          </a:prstGeom>
        </p:spPr>
      </p:pic>
      <p:sp>
        <p:nvSpPr>
          <p:cNvPr id="33" name="Slide Number Placeholder 4">
            <a:extLst>
              <a:ext uri="{FF2B5EF4-FFF2-40B4-BE49-F238E27FC236}">
                <a16:creationId xmlns:a16="http://schemas.microsoft.com/office/drawing/2014/main" id="{AA1A26F9-099F-BF4D-82C1-9777CB15C139}"/>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34</a:t>
            </a:fld>
            <a:r>
              <a:rPr lang="en-AU" dirty="0"/>
              <a:t>  |</a:t>
            </a:r>
          </a:p>
        </p:txBody>
      </p:sp>
      <p:grpSp>
        <p:nvGrpSpPr>
          <p:cNvPr id="4" name="Group 3">
            <a:extLst>
              <a:ext uri="{FF2B5EF4-FFF2-40B4-BE49-F238E27FC236}">
                <a16:creationId xmlns:a16="http://schemas.microsoft.com/office/drawing/2014/main" id="{D676E57D-EF6A-7A46-BA8E-45421BE11482}"/>
              </a:ext>
            </a:extLst>
          </p:cNvPr>
          <p:cNvGrpSpPr/>
          <p:nvPr/>
        </p:nvGrpSpPr>
        <p:grpSpPr>
          <a:xfrm>
            <a:off x="284065" y="2505694"/>
            <a:ext cx="2339525" cy="3531484"/>
            <a:chOff x="284065" y="2505694"/>
            <a:chExt cx="2339525" cy="3531484"/>
          </a:xfrm>
        </p:grpSpPr>
        <p:sp>
          <p:nvSpPr>
            <p:cNvPr id="51" name="Rectangle 50">
              <a:extLst>
                <a:ext uri="{FF2B5EF4-FFF2-40B4-BE49-F238E27FC236}">
                  <a16:creationId xmlns:a16="http://schemas.microsoft.com/office/drawing/2014/main" id="{52A32AEB-3EF1-5741-AAED-2D6AF1F28919}"/>
                </a:ext>
              </a:extLst>
            </p:cNvPr>
            <p:cNvSpPr/>
            <p:nvPr/>
          </p:nvSpPr>
          <p:spPr>
            <a:xfrm>
              <a:off x="964635" y="2505694"/>
              <a:ext cx="648000" cy="6480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52" name="Rectangle 51">
              <a:extLst>
                <a:ext uri="{FF2B5EF4-FFF2-40B4-BE49-F238E27FC236}">
                  <a16:creationId xmlns:a16="http://schemas.microsoft.com/office/drawing/2014/main" id="{9083D783-A506-0F4A-9F30-AC80305F4E1F}"/>
                </a:ext>
              </a:extLst>
            </p:cNvPr>
            <p:cNvSpPr/>
            <p:nvPr/>
          </p:nvSpPr>
          <p:spPr>
            <a:xfrm>
              <a:off x="964635" y="3297800"/>
              <a:ext cx="648000" cy="6480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54" name="Rectangle 53">
              <a:extLst>
                <a:ext uri="{FF2B5EF4-FFF2-40B4-BE49-F238E27FC236}">
                  <a16:creationId xmlns:a16="http://schemas.microsoft.com/office/drawing/2014/main" id="{FBA8D5B7-ECCB-D743-ACDA-D53BC088329D}"/>
                </a:ext>
              </a:extLst>
            </p:cNvPr>
            <p:cNvSpPr/>
            <p:nvPr/>
          </p:nvSpPr>
          <p:spPr>
            <a:xfrm>
              <a:off x="964635" y="4661676"/>
              <a:ext cx="648000" cy="6480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9799999"/>
                </a:camera>
                <a:lightRig rig="threePt" dir="t"/>
              </a:scene3d>
            </a:bodyPr>
            <a:lstStyle/>
            <a:p>
              <a:pPr algn="ctr"/>
              <a:r>
                <a:rPr lang="en-US" sz="2800" b="1" dirty="0">
                  <a:solidFill>
                    <a:schemeClr val="tx1"/>
                  </a:solidFill>
                </a:rPr>
                <a:t>1</a:t>
              </a:r>
              <a:endParaRPr lang="en-US" b="1" dirty="0">
                <a:solidFill>
                  <a:schemeClr val="tx1"/>
                </a:solidFill>
              </a:endParaRPr>
            </a:p>
          </p:txBody>
        </p:sp>
        <p:sp>
          <p:nvSpPr>
            <p:cNvPr id="55" name="Rectangle 54">
              <a:extLst>
                <a:ext uri="{FF2B5EF4-FFF2-40B4-BE49-F238E27FC236}">
                  <a16:creationId xmlns:a16="http://schemas.microsoft.com/office/drawing/2014/main" id="{2B2AE3A5-ACB0-EB44-B5E5-5D2AF2CC5B75}"/>
                </a:ext>
              </a:extLst>
            </p:cNvPr>
            <p:cNvSpPr/>
            <p:nvPr/>
          </p:nvSpPr>
          <p:spPr>
            <a:xfrm rot="5400000">
              <a:off x="964635" y="3869606"/>
              <a:ext cx="64800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0"/>
                </a:camera>
                <a:lightRig rig="threePt" dir="t"/>
              </a:scene3d>
            </a:bodyPr>
            <a:lstStyle/>
            <a:p>
              <a:pPr algn="ctr"/>
              <a:r>
                <a:rPr lang="en-US" sz="2800" b="1" dirty="0">
                  <a:solidFill>
                    <a:schemeClr val="tx1"/>
                  </a:solidFill>
                </a:rPr>
                <a:t>…</a:t>
              </a:r>
              <a:endParaRPr lang="en-US" b="1" dirty="0">
                <a:solidFill>
                  <a:schemeClr val="tx1"/>
                </a:solidFill>
              </a:endParaRPr>
            </a:p>
          </p:txBody>
        </p:sp>
        <p:sp>
          <p:nvSpPr>
            <p:cNvPr id="46" name="Rectangle 45">
              <a:extLst>
                <a:ext uri="{FF2B5EF4-FFF2-40B4-BE49-F238E27FC236}">
                  <a16:creationId xmlns:a16="http://schemas.microsoft.com/office/drawing/2014/main" id="{32F8FBF5-D586-864A-81CB-815009ADE401}"/>
                </a:ext>
              </a:extLst>
            </p:cNvPr>
            <p:cNvSpPr/>
            <p:nvPr/>
          </p:nvSpPr>
          <p:spPr>
            <a:xfrm>
              <a:off x="1975554" y="2505694"/>
              <a:ext cx="648000" cy="6480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Arial Hebrew" pitchFamily="2" charset="-79"/>
                  <a:cs typeface="Arial Hebrew" pitchFamily="2" charset="-79"/>
                </a:rPr>
                <a:t>2</a:t>
              </a:r>
              <a:endParaRPr lang="en-US" dirty="0">
                <a:solidFill>
                  <a:schemeClr val="tx1"/>
                </a:solidFill>
                <a:latin typeface="Arial Hebrew" pitchFamily="2" charset="-79"/>
                <a:cs typeface="Arial Hebrew" pitchFamily="2" charset="-79"/>
              </a:endParaRPr>
            </a:p>
          </p:txBody>
        </p:sp>
        <p:sp>
          <p:nvSpPr>
            <p:cNvPr id="47" name="Rectangle 46">
              <a:extLst>
                <a:ext uri="{FF2B5EF4-FFF2-40B4-BE49-F238E27FC236}">
                  <a16:creationId xmlns:a16="http://schemas.microsoft.com/office/drawing/2014/main" id="{668800BE-B384-2649-9B7F-622D62665DB1}"/>
                </a:ext>
              </a:extLst>
            </p:cNvPr>
            <p:cNvSpPr/>
            <p:nvPr/>
          </p:nvSpPr>
          <p:spPr>
            <a:xfrm>
              <a:off x="1975554" y="3297800"/>
              <a:ext cx="648000" cy="6480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2</a:t>
              </a:r>
              <a:endParaRPr lang="en-US" sz="2800" i="1" dirty="0">
                <a:solidFill>
                  <a:schemeClr val="tx1"/>
                </a:solidFill>
              </a:endParaRPr>
            </a:p>
          </p:txBody>
        </p:sp>
        <p:sp>
          <p:nvSpPr>
            <p:cNvPr id="49" name="Rectangle 48">
              <a:extLst>
                <a:ext uri="{FF2B5EF4-FFF2-40B4-BE49-F238E27FC236}">
                  <a16:creationId xmlns:a16="http://schemas.microsoft.com/office/drawing/2014/main" id="{9C9AF58C-92DB-0348-B88F-DFDAD50E1791}"/>
                </a:ext>
              </a:extLst>
            </p:cNvPr>
            <p:cNvSpPr/>
            <p:nvPr/>
          </p:nvSpPr>
          <p:spPr>
            <a:xfrm>
              <a:off x="1975554" y="4661676"/>
              <a:ext cx="648000" cy="6480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3900000"/>
                </a:camera>
                <a:lightRig rig="threePt" dir="t"/>
              </a:scene3d>
            </a:bodyPr>
            <a:lstStyle/>
            <a:p>
              <a:pPr algn="ctr"/>
              <a:r>
                <a:rPr lang="en-US" sz="2000" b="1" dirty="0">
                  <a:solidFill>
                    <a:schemeClr val="tx1"/>
                  </a:solidFill>
                </a:rPr>
                <a:t>2</a:t>
              </a:r>
              <a:endParaRPr lang="en-US" b="1" dirty="0">
                <a:solidFill>
                  <a:schemeClr val="tx1"/>
                </a:solidFill>
              </a:endParaRPr>
            </a:p>
          </p:txBody>
        </p:sp>
        <p:sp>
          <p:nvSpPr>
            <p:cNvPr id="50" name="Rectangle 49">
              <a:extLst>
                <a:ext uri="{FF2B5EF4-FFF2-40B4-BE49-F238E27FC236}">
                  <a16:creationId xmlns:a16="http://schemas.microsoft.com/office/drawing/2014/main" id="{BFB15330-45DB-8B4D-9AB3-9B98FB8BD1A9}"/>
                </a:ext>
              </a:extLst>
            </p:cNvPr>
            <p:cNvSpPr/>
            <p:nvPr/>
          </p:nvSpPr>
          <p:spPr>
            <a:xfrm rot="5400000">
              <a:off x="1975554" y="3869606"/>
              <a:ext cx="64800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0"/>
                </a:camera>
                <a:lightRig rig="threePt" dir="t"/>
              </a:scene3d>
            </a:bodyPr>
            <a:lstStyle/>
            <a:p>
              <a:pPr algn="ctr"/>
              <a:r>
                <a:rPr lang="en-US" sz="2800" b="1" dirty="0">
                  <a:solidFill>
                    <a:schemeClr val="tx1"/>
                  </a:solidFill>
                </a:rPr>
                <a:t>…</a:t>
              </a:r>
              <a:endParaRPr lang="en-US" b="1" dirty="0">
                <a:solidFill>
                  <a:schemeClr val="tx1"/>
                </a:solidFill>
              </a:endParaRPr>
            </a:p>
          </p:txBody>
        </p:sp>
        <p:sp>
          <p:nvSpPr>
            <p:cNvPr id="43" name="TextBox 42">
              <a:extLst>
                <a:ext uri="{FF2B5EF4-FFF2-40B4-BE49-F238E27FC236}">
                  <a16:creationId xmlns:a16="http://schemas.microsoft.com/office/drawing/2014/main" id="{228F8403-BADF-284E-95E8-EFA0918C030D}"/>
                </a:ext>
              </a:extLst>
            </p:cNvPr>
            <p:cNvSpPr txBox="1"/>
            <p:nvPr/>
          </p:nvSpPr>
          <p:spPr>
            <a:xfrm>
              <a:off x="1293156" y="5667846"/>
              <a:ext cx="1001877" cy="369332"/>
            </a:xfrm>
            <a:prstGeom prst="rect">
              <a:avLst/>
            </a:prstGeom>
            <a:noFill/>
          </p:spPr>
          <p:txBody>
            <a:bodyPr wrap="none" rtlCol="0">
              <a:spAutoFit/>
            </a:bodyPr>
            <a:lstStyle/>
            <a:p>
              <a:r>
                <a:rPr lang="en-US" dirty="0"/>
                <a:t>k images</a:t>
              </a:r>
            </a:p>
          </p:txBody>
        </p:sp>
        <p:sp>
          <p:nvSpPr>
            <p:cNvPr id="40" name="TextBox 39">
              <a:extLst>
                <a:ext uri="{FF2B5EF4-FFF2-40B4-BE49-F238E27FC236}">
                  <a16:creationId xmlns:a16="http://schemas.microsoft.com/office/drawing/2014/main" id="{07FC8EA0-86A6-574E-8C29-11F5B2AD8937}"/>
                </a:ext>
              </a:extLst>
            </p:cNvPr>
            <p:cNvSpPr txBox="1"/>
            <p:nvPr/>
          </p:nvSpPr>
          <p:spPr>
            <a:xfrm>
              <a:off x="284065" y="4820918"/>
              <a:ext cx="635302" cy="369332"/>
            </a:xfrm>
            <a:prstGeom prst="rect">
              <a:avLst/>
            </a:prstGeom>
            <a:noFill/>
          </p:spPr>
          <p:txBody>
            <a:bodyPr wrap="none" rtlCol="0">
              <a:spAutoFit/>
            </a:bodyPr>
            <a:lstStyle/>
            <a:p>
              <a:r>
                <a:rPr lang="en-US" dirty="0"/>
                <a:t>20px</a:t>
              </a:r>
            </a:p>
          </p:txBody>
        </p:sp>
        <p:sp>
          <p:nvSpPr>
            <p:cNvPr id="41" name="TextBox 40">
              <a:extLst>
                <a:ext uri="{FF2B5EF4-FFF2-40B4-BE49-F238E27FC236}">
                  <a16:creationId xmlns:a16="http://schemas.microsoft.com/office/drawing/2014/main" id="{875A1CBA-CF2A-B644-B0F0-601E53BA7E11}"/>
                </a:ext>
              </a:extLst>
            </p:cNvPr>
            <p:cNvSpPr txBox="1"/>
            <p:nvPr/>
          </p:nvSpPr>
          <p:spPr>
            <a:xfrm>
              <a:off x="970984" y="5320094"/>
              <a:ext cx="635302" cy="369332"/>
            </a:xfrm>
            <a:prstGeom prst="rect">
              <a:avLst/>
            </a:prstGeom>
            <a:noFill/>
          </p:spPr>
          <p:txBody>
            <a:bodyPr wrap="none" rtlCol="0">
              <a:spAutoFit/>
            </a:bodyPr>
            <a:lstStyle/>
            <a:p>
              <a:r>
                <a:rPr lang="en-US" dirty="0"/>
                <a:t>20px</a:t>
              </a:r>
            </a:p>
          </p:txBody>
        </p:sp>
      </p:grpSp>
      <p:sp>
        <p:nvSpPr>
          <p:cNvPr id="5" name="Footer Placeholder 4">
            <a:extLst>
              <a:ext uri="{FF2B5EF4-FFF2-40B4-BE49-F238E27FC236}">
                <a16:creationId xmlns:a16="http://schemas.microsoft.com/office/drawing/2014/main" id="{52158CF5-9320-504A-B782-4C43D7244A56}"/>
              </a:ext>
            </a:extLst>
          </p:cNvPr>
          <p:cNvSpPr>
            <a:spLocks noGrp="1"/>
          </p:cNvSpPr>
          <p:nvPr>
            <p:ph type="ftr" sz="quarter" idx="11"/>
          </p:nvPr>
        </p:nvSpPr>
        <p:spPr/>
        <p:txBody>
          <a:bodyPr/>
          <a:lstStyle/>
          <a:p>
            <a:r>
              <a:rPr lang="en-AU"/>
              <a:t>Practical ML On Graphs</a:t>
            </a:r>
            <a:endParaRPr lang="en-AU" dirty="0"/>
          </a:p>
        </p:txBody>
      </p:sp>
      <p:sp>
        <p:nvSpPr>
          <p:cNvPr id="6" name="Slide Number Placeholder 5">
            <a:extLst>
              <a:ext uri="{FF2B5EF4-FFF2-40B4-BE49-F238E27FC236}">
                <a16:creationId xmlns:a16="http://schemas.microsoft.com/office/drawing/2014/main" id="{3A7F1B09-4B5D-E040-AA6E-DDB5993451CF}"/>
              </a:ext>
            </a:extLst>
          </p:cNvPr>
          <p:cNvSpPr>
            <a:spLocks noGrp="1"/>
          </p:cNvSpPr>
          <p:nvPr>
            <p:ph type="sldNum" sz="quarter" idx="12"/>
          </p:nvPr>
        </p:nvSpPr>
        <p:spPr/>
        <p:txBody>
          <a:bodyPr/>
          <a:lstStyle/>
          <a:p>
            <a:fld id="{FFF7CBAA-22EA-41CE-9725-C57ED0CEBC27}" type="slidenum">
              <a:rPr lang="en-AU" smtClean="0"/>
              <a:pPr/>
              <a:t>34</a:t>
            </a:fld>
            <a:r>
              <a:rPr lang="en-AU"/>
              <a:t>  |</a:t>
            </a:r>
            <a:endParaRPr lang="en-AU" dirty="0"/>
          </a:p>
        </p:txBody>
      </p:sp>
    </p:spTree>
    <p:extLst>
      <p:ext uri="{BB962C8B-B14F-4D97-AF65-F5344CB8AC3E}">
        <p14:creationId xmlns:p14="http://schemas.microsoft.com/office/powerpoint/2010/main" val="3270982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linds(horizontal)">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blinds(horizontal)">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blinds(horizontal)">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blinds(horizontal)">
                                      <p:cBhvr>
                                        <p:cTn id="2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F042B-6DC1-BE4C-BB1C-C00A39024123}"/>
              </a:ext>
            </a:extLst>
          </p:cNvPr>
          <p:cNvSpPr>
            <a:spLocks noGrp="1"/>
          </p:cNvSpPr>
          <p:nvPr>
            <p:ph type="title"/>
          </p:nvPr>
        </p:nvSpPr>
        <p:spPr/>
        <p:txBody>
          <a:bodyPr/>
          <a:lstStyle/>
          <a:p>
            <a:r>
              <a:rPr lang="en-US" dirty="0"/>
              <a:t>Laplacian Eigenmaps on Cora</a:t>
            </a:r>
          </a:p>
        </p:txBody>
      </p:sp>
      <p:sp>
        <p:nvSpPr>
          <p:cNvPr id="3" name="Content Placeholder 2">
            <a:extLst>
              <a:ext uri="{FF2B5EF4-FFF2-40B4-BE49-F238E27FC236}">
                <a16:creationId xmlns:a16="http://schemas.microsoft.com/office/drawing/2014/main" id="{F0EEB322-C93B-B940-99DB-1F56B023D4A7}"/>
              </a:ext>
            </a:extLst>
          </p:cNvPr>
          <p:cNvSpPr>
            <a:spLocks noGrp="1"/>
          </p:cNvSpPr>
          <p:nvPr>
            <p:ph idx="1"/>
          </p:nvPr>
        </p:nvSpPr>
        <p:spPr/>
        <p:txBody>
          <a:bodyPr>
            <a:normAutofit/>
          </a:bodyPr>
          <a:lstStyle/>
          <a:p>
            <a:r>
              <a:rPr lang="en-US" dirty="0"/>
              <a:t>Let’s apply this method on the Cora citation network dataset</a:t>
            </a:r>
          </a:p>
          <a:p>
            <a:r>
              <a:rPr lang="en-US" dirty="0"/>
              <a:t>Cora dataset</a:t>
            </a:r>
          </a:p>
          <a:p>
            <a:pPr lvl="2"/>
            <a:r>
              <a:rPr lang="en-US" dirty="0"/>
              <a:t>nodes are papers (2485), and</a:t>
            </a:r>
          </a:p>
          <a:p>
            <a:pPr lvl="2"/>
            <a:r>
              <a:rPr lang="en-US" dirty="0"/>
              <a:t>edges are citation links between papers (5069)</a:t>
            </a:r>
          </a:p>
          <a:p>
            <a:endParaRPr lang="en-US" dirty="0"/>
          </a:p>
          <a:p>
            <a:endParaRPr lang="en-US" dirty="0"/>
          </a:p>
          <a:p>
            <a:pPr marL="0" indent="0">
              <a:buNone/>
            </a:pPr>
            <a:endParaRPr lang="en-US" dirty="0"/>
          </a:p>
        </p:txBody>
      </p:sp>
      <p:grpSp>
        <p:nvGrpSpPr>
          <p:cNvPr id="11" name="Group 10">
            <a:extLst>
              <a:ext uri="{FF2B5EF4-FFF2-40B4-BE49-F238E27FC236}">
                <a16:creationId xmlns:a16="http://schemas.microsoft.com/office/drawing/2014/main" id="{E89E4CFF-3B7E-B849-A6ED-2CAD09A33DFD}"/>
              </a:ext>
            </a:extLst>
          </p:cNvPr>
          <p:cNvGrpSpPr/>
          <p:nvPr/>
        </p:nvGrpSpPr>
        <p:grpSpPr>
          <a:xfrm>
            <a:off x="3086112" y="3491564"/>
            <a:ext cx="6019776" cy="2520000"/>
            <a:chOff x="3073400" y="3491564"/>
            <a:chExt cx="6019776" cy="2520000"/>
          </a:xfrm>
        </p:grpSpPr>
        <p:pic>
          <p:nvPicPr>
            <p:cNvPr id="8" name="Picture 7">
              <a:extLst>
                <a:ext uri="{FF2B5EF4-FFF2-40B4-BE49-F238E27FC236}">
                  <a16:creationId xmlns:a16="http://schemas.microsoft.com/office/drawing/2014/main" id="{199A7CBE-2208-E046-B061-415CC158E8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2376" y="3492500"/>
              <a:ext cx="2170800" cy="2518128"/>
            </a:xfrm>
            <a:prstGeom prst="rect">
              <a:avLst/>
            </a:prstGeom>
          </p:spPr>
        </p:pic>
        <p:pic>
          <p:nvPicPr>
            <p:cNvPr id="10" name="Picture 9">
              <a:extLst>
                <a:ext uri="{FF2B5EF4-FFF2-40B4-BE49-F238E27FC236}">
                  <a16:creationId xmlns:a16="http://schemas.microsoft.com/office/drawing/2014/main" id="{5EDC0AD1-C19C-354B-9689-5628E8EBB7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3400" y="3491564"/>
              <a:ext cx="2520000" cy="2520000"/>
            </a:xfrm>
            <a:prstGeom prst="rect">
              <a:avLst/>
            </a:prstGeom>
          </p:spPr>
        </p:pic>
      </p:grpSp>
      <p:sp>
        <p:nvSpPr>
          <p:cNvPr id="12" name="Slide Number Placeholder 4">
            <a:extLst>
              <a:ext uri="{FF2B5EF4-FFF2-40B4-BE49-F238E27FC236}">
                <a16:creationId xmlns:a16="http://schemas.microsoft.com/office/drawing/2014/main" id="{BC94A968-6035-5644-9764-B52318503B10}"/>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35</a:t>
            </a:fld>
            <a:r>
              <a:rPr lang="en-AU" dirty="0"/>
              <a:t>  |</a:t>
            </a:r>
          </a:p>
        </p:txBody>
      </p:sp>
      <p:sp>
        <p:nvSpPr>
          <p:cNvPr id="4" name="Footer Placeholder 3">
            <a:extLst>
              <a:ext uri="{FF2B5EF4-FFF2-40B4-BE49-F238E27FC236}">
                <a16:creationId xmlns:a16="http://schemas.microsoft.com/office/drawing/2014/main" id="{86035516-4848-5148-828B-712D90B97BE2}"/>
              </a:ext>
            </a:extLst>
          </p:cNvPr>
          <p:cNvSpPr>
            <a:spLocks noGrp="1"/>
          </p:cNvSpPr>
          <p:nvPr>
            <p:ph type="ftr" sz="quarter" idx="11"/>
          </p:nvPr>
        </p:nvSpPr>
        <p:spPr/>
        <p:txBody>
          <a:bodyPr/>
          <a:lstStyle/>
          <a:p>
            <a:r>
              <a:rPr lang="en-AU"/>
              <a:t>Practical ML On Graphs</a:t>
            </a:r>
            <a:endParaRPr lang="en-AU" dirty="0"/>
          </a:p>
        </p:txBody>
      </p:sp>
      <p:sp>
        <p:nvSpPr>
          <p:cNvPr id="6" name="Slide Number Placeholder 5">
            <a:extLst>
              <a:ext uri="{FF2B5EF4-FFF2-40B4-BE49-F238E27FC236}">
                <a16:creationId xmlns:a16="http://schemas.microsoft.com/office/drawing/2014/main" id="{FE6FA5C8-97B1-0448-875B-96EB7F59222D}"/>
              </a:ext>
            </a:extLst>
          </p:cNvPr>
          <p:cNvSpPr>
            <a:spLocks noGrp="1"/>
          </p:cNvSpPr>
          <p:nvPr>
            <p:ph type="sldNum" sz="quarter" idx="12"/>
          </p:nvPr>
        </p:nvSpPr>
        <p:spPr/>
        <p:txBody>
          <a:bodyPr/>
          <a:lstStyle/>
          <a:p>
            <a:fld id="{FFF7CBAA-22EA-41CE-9725-C57ED0CEBC27}" type="slidenum">
              <a:rPr lang="en-AU" smtClean="0"/>
              <a:pPr/>
              <a:t>35</a:t>
            </a:fld>
            <a:r>
              <a:rPr lang="en-AU"/>
              <a:t>  |</a:t>
            </a:r>
            <a:endParaRPr lang="en-AU" dirty="0"/>
          </a:p>
        </p:txBody>
      </p:sp>
    </p:spTree>
    <p:extLst>
      <p:ext uri="{BB962C8B-B14F-4D97-AF65-F5344CB8AC3E}">
        <p14:creationId xmlns:p14="http://schemas.microsoft.com/office/powerpoint/2010/main" val="25098315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32E71-0C44-2747-BB45-FFEA02D777F7}"/>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3A5BF0AD-4A73-5A4C-8BFC-82400E58B6BA}"/>
              </a:ext>
            </a:extLst>
          </p:cNvPr>
          <p:cNvSpPr>
            <a:spLocks noGrp="1"/>
          </p:cNvSpPr>
          <p:nvPr>
            <p:ph idx="1"/>
          </p:nvPr>
        </p:nvSpPr>
        <p:spPr/>
        <p:txBody>
          <a:bodyPr/>
          <a:lstStyle/>
          <a:p>
            <a:r>
              <a:rPr lang="en-US" dirty="0"/>
              <a:t>Can you improve the results?</a:t>
            </a:r>
          </a:p>
          <a:p>
            <a:r>
              <a:rPr lang="en-US" dirty="0"/>
              <a:t>Number of components to keep, 16, 32, 128,…</a:t>
            </a:r>
          </a:p>
          <a:p>
            <a:r>
              <a:rPr lang="en-US" dirty="0"/>
              <a:t>Different Laplacian,</a:t>
            </a:r>
          </a:p>
          <a:p>
            <a:pPr lvl="2"/>
            <a:r>
              <a:rPr lang="en-US" sz="2000" dirty="0"/>
              <a:t>Normalized Laplacian: I-D</a:t>
            </a:r>
            <a:r>
              <a:rPr lang="en-US" sz="2000" baseline="30000" dirty="0"/>
              <a:t>-1/2</a:t>
            </a:r>
            <a:r>
              <a:rPr lang="en-US" sz="2000" dirty="0"/>
              <a:t>AD</a:t>
            </a:r>
            <a:r>
              <a:rPr lang="en-US" sz="2000" baseline="30000" dirty="0"/>
              <a:t>-1/2</a:t>
            </a:r>
          </a:p>
          <a:p>
            <a:pPr lvl="2"/>
            <a:r>
              <a:rPr lang="en-US" sz="2000" dirty="0"/>
              <a:t>Random Walk Laplacian: I-D</a:t>
            </a:r>
            <a:r>
              <a:rPr lang="en-US" sz="2000" baseline="30000" dirty="0"/>
              <a:t>-1</a:t>
            </a:r>
            <a:r>
              <a:rPr lang="en-US" sz="2000" dirty="0"/>
              <a:t>A</a:t>
            </a:r>
            <a:endParaRPr lang="en-US" dirty="0"/>
          </a:p>
          <a:p>
            <a:r>
              <a:rPr lang="en-US" dirty="0"/>
              <a:t>Different classifier, e.g., Logistic Regression, ensemble?</a:t>
            </a:r>
          </a:p>
          <a:p>
            <a:r>
              <a:rPr lang="en-US" dirty="0"/>
              <a:t>Utilize node features</a:t>
            </a:r>
          </a:p>
          <a:p>
            <a:endParaRPr lang="en-US" dirty="0"/>
          </a:p>
          <a:p>
            <a:endParaRPr lang="en-US" dirty="0"/>
          </a:p>
        </p:txBody>
      </p:sp>
      <p:sp>
        <p:nvSpPr>
          <p:cNvPr id="5" name="Slide Number Placeholder 4">
            <a:extLst>
              <a:ext uri="{FF2B5EF4-FFF2-40B4-BE49-F238E27FC236}">
                <a16:creationId xmlns:a16="http://schemas.microsoft.com/office/drawing/2014/main" id="{E115AF02-4E25-F74F-8A9D-7D3FB4C3BDFF}"/>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36</a:t>
            </a:fld>
            <a:r>
              <a:rPr lang="en-AU" dirty="0"/>
              <a:t>  |</a:t>
            </a:r>
          </a:p>
        </p:txBody>
      </p:sp>
      <p:sp>
        <p:nvSpPr>
          <p:cNvPr id="6" name="Footer Placeholder 5">
            <a:extLst>
              <a:ext uri="{FF2B5EF4-FFF2-40B4-BE49-F238E27FC236}">
                <a16:creationId xmlns:a16="http://schemas.microsoft.com/office/drawing/2014/main" id="{CCF8ADCA-2AD4-9240-8C68-8DBC2BC37A71}"/>
              </a:ext>
            </a:extLst>
          </p:cNvPr>
          <p:cNvSpPr>
            <a:spLocks noGrp="1"/>
          </p:cNvSpPr>
          <p:nvPr>
            <p:ph type="ftr" sz="quarter" idx="11"/>
          </p:nvPr>
        </p:nvSpPr>
        <p:spPr/>
        <p:txBody>
          <a:bodyPr/>
          <a:lstStyle/>
          <a:p>
            <a:r>
              <a:rPr lang="en-AU"/>
              <a:t>Practical ML On Graphs</a:t>
            </a:r>
            <a:endParaRPr lang="en-AU" dirty="0"/>
          </a:p>
        </p:txBody>
      </p:sp>
      <p:sp>
        <p:nvSpPr>
          <p:cNvPr id="7" name="Slide Number Placeholder 6">
            <a:extLst>
              <a:ext uri="{FF2B5EF4-FFF2-40B4-BE49-F238E27FC236}">
                <a16:creationId xmlns:a16="http://schemas.microsoft.com/office/drawing/2014/main" id="{58103476-C7CA-BD41-A11F-2BC99FCF0AD0}"/>
              </a:ext>
            </a:extLst>
          </p:cNvPr>
          <p:cNvSpPr>
            <a:spLocks noGrp="1"/>
          </p:cNvSpPr>
          <p:nvPr>
            <p:ph type="sldNum" sz="quarter" idx="12"/>
          </p:nvPr>
        </p:nvSpPr>
        <p:spPr/>
        <p:txBody>
          <a:bodyPr/>
          <a:lstStyle/>
          <a:p>
            <a:fld id="{FFF7CBAA-22EA-41CE-9725-C57ED0CEBC27}" type="slidenum">
              <a:rPr lang="en-AU" smtClean="0"/>
              <a:pPr/>
              <a:t>36</a:t>
            </a:fld>
            <a:r>
              <a:rPr lang="en-AU"/>
              <a:t>  |</a:t>
            </a:r>
            <a:endParaRPr lang="en-AU" dirty="0"/>
          </a:p>
        </p:txBody>
      </p:sp>
    </p:spTree>
    <p:extLst>
      <p:ext uri="{BB962C8B-B14F-4D97-AF65-F5344CB8AC3E}">
        <p14:creationId xmlns:p14="http://schemas.microsoft.com/office/powerpoint/2010/main" val="13311799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6B4F80-F710-7243-82E7-394D0CD62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9685" y="1596099"/>
            <a:ext cx="5688623" cy="4550898"/>
          </a:xfrm>
          <a:prstGeom prst="rect">
            <a:avLst/>
          </a:prstGeom>
        </p:spPr>
      </p:pic>
      <p:pic>
        <p:nvPicPr>
          <p:cNvPr id="10" name="Picture 9">
            <a:extLst>
              <a:ext uri="{FF2B5EF4-FFF2-40B4-BE49-F238E27FC236}">
                <a16:creationId xmlns:a16="http://schemas.microsoft.com/office/drawing/2014/main" id="{CD14F88A-3E9E-034C-946A-071715FA27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0231" y="1995214"/>
            <a:ext cx="3882059" cy="3882059"/>
          </a:xfrm>
          <a:prstGeom prst="rect">
            <a:avLst/>
          </a:prstGeom>
        </p:spPr>
      </p:pic>
      <p:sp>
        <p:nvSpPr>
          <p:cNvPr id="2" name="Title 1">
            <a:extLst>
              <a:ext uri="{FF2B5EF4-FFF2-40B4-BE49-F238E27FC236}">
                <a16:creationId xmlns:a16="http://schemas.microsoft.com/office/drawing/2014/main" id="{D12D1455-4E8A-0945-815B-083A83899CF3}"/>
              </a:ext>
            </a:extLst>
          </p:cNvPr>
          <p:cNvSpPr>
            <a:spLocks noGrp="1"/>
          </p:cNvSpPr>
          <p:nvPr>
            <p:ph type="title"/>
          </p:nvPr>
        </p:nvSpPr>
        <p:spPr>
          <a:xfrm>
            <a:off x="558800" y="365125"/>
            <a:ext cx="10795000" cy="739775"/>
          </a:xfrm>
        </p:spPr>
        <p:txBody>
          <a:bodyPr/>
          <a:lstStyle/>
          <a:p>
            <a:r>
              <a:rPr lang="en-US" dirty="0"/>
              <a:t>Laplacian Eigenmaps: Cora Example</a:t>
            </a:r>
          </a:p>
        </p:txBody>
      </p:sp>
      <p:sp>
        <p:nvSpPr>
          <p:cNvPr id="3" name="Content Placeholder 2">
            <a:extLst>
              <a:ext uri="{FF2B5EF4-FFF2-40B4-BE49-F238E27FC236}">
                <a16:creationId xmlns:a16="http://schemas.microsoft.com/office/drawing/2014/main" id="{98A1EAC3-A5DB-C140-9954-CFC95538E087}"/>
              </a:ext>
            </a:extLst>
          </p:cNvPr>
          <p:cNvSpPr>
            <a:spLocks noGrp="1"/>
          </p:cNvSpPr>
          <p:nvPr>
            <p:ph idx="1"/>
          </p:nvPr>
        </p:nvSpPr>
        <p:spPr>
          <a:xfrm>
            <a:off x="558800" y="1268414"/>
            <a:ext cx="8461375" cy="864443"/>
          </a:xfrm>
        </p:spPr>
        <p:txBody>
          <a:bodyPr/>
          <a:lstStyle/>
          <a:p>
            <a:r>
              <a:rPr lang="en-US" dirty="0"/>
              <a:t>Cora citation dataset: nodes are papers (2485) and edges are citation links between papers (5069)</a:t>
            </a:r>
          </a:p>
        </p:txBody>
      </p:sp>
      <p:sp>
        <p:nvSpPr>
          <p:cNvPr id="11" name="TextBox 10">
            <a:extLst>
              <a:ext uri="{FF2B5EF4-FFF2-40B4-BE49-F238E27FC236}">
                <a16:creationId xmlns:a16="http://schemas.microsoft.com/office/drawing/2014/main" id="{9FAEABE4-D19B-C84F-B58A-A0C60F4C9989}"/>
              </a:ext>
            </a:extLst>
          </p:cNvPr>
          <p:cNvSpPr txBox="1"/>
          <p:nvPr/>
        </p:nvSpPr>
        <p:spPr>
          <a:xfrm>
            <a:off x="973479" y="5837835"/>
            <a:ext cx="8862683" cy="369332"/>
          </a:xfrm>
          <a:prstGeom prst="rect">
            <a:avLst/>
          </a:prstGeom>
          <a:noFill/>
        </p:spPr>
        <p:txBody>
          <a:bodyPr wrap="none" rtlCol="0">
            <a:spAutoFit/>
          </a:bodyPr>
          <a:lstStyle/>
          <a:p>
            <a:r>
              <a:rPr lang="en-US" dirty="0"/>
              <a:t>Accuracy of Random Forest and 32 dimensions and 140 training examples prediction is ~73%</a:t>
            </a:r>
          </a:p>
        </p:txBody>
      </p:sp>
      <p:sp>
        <p:nvSpPr>
          <p:cNvPr id="13" name="Slide Number Placeholder 4">
            <a:extLst>
              <a:ext uri="{FF2B5EF4-FFF2-40B4-BE49-F238E27FC236}">
                <a16:creationId xmlns:a16="http://schemas.microsoft.com/office/drawing/2014/main" id="{5EB8FBDC-664F-9949-8AC3-BFC9EEE64765}"/>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37</a:t>
            </a:fld>
            <a:r>
              <a:rPr lang="en-AU" dirty="0"/>
              <a:t>  |</a:t>
            </a:r>
          </a:p>
        </p:txBody>
      </p:sp>
      <p:sp>
        <p:nvSpPr>
          <p:cNvPr id="4" name="Footer Placeholder 3">
            <a:extLst>
              <a:ext uri="{FF2B5EF4-FFF2-40B4-BE49-F238E27FC236}">
                <a16:creationId xmlns:a16="http://schemas.microsoft.com/office/drawing/2014/main" id="{137D9415-C8F2-8545-A69F-38DC947B6EBC}"/>
              </a:ext>
            </a:extLst>
          </p:cNvPr>
          <p:cNvSpPr>
            <a:spLocks noGrp="1"/>
          </p:cNvSpPr>
          <p:nvPr>
            <p:ph type="ftr" sz="quarter" idx="11"/>
          </p:nvPr>
        </p:nvSpPr>
        <p:spPr/>
        <p:txBody>
          <a:bodyPr/>
          <a:lstStyle/>
          <a:p>
            <a:r>
              <a:rPr lang="en-AU"/>
              <a:t>Practical ML On Graphs</a:t>
            </a:r>
            <a:endParaRPr lang="en-AU" dirty="0"/>
          </a:p>
        </p:txBody>
      </p:sp>
      <p:sp>
        <p:nvSpPr>
          <p:cNvPr id="7" name="Slide Number Placeholder 6">
            <a:extLst>
              <a:ext uri="{FF2B5EF4-FFF2-40B4-BE49-F238E27FC236}">
                <a16:creationId xmlns:a16="http://schemas.microsoft.com/office/drawing/2014/main" id="{947B9F17-75DE-964B-94BF-F562AC20E1D0}"/>
              </a:ext>
            </a:extLst>
          </p:cNvPr>
          <p:cNvSpPr>
            <a:spLocks noGrp="1"/>
          </p:cNvSpPr>
          <p:nvPr>
            <p:ph type="sldNum" sz="quarter" idx="12"/>
          </p:nvPr>
        </p:nvSpPr>
        <p:spPr/>
        <p:txBody>
          <a:bodyPr/>
          <a:lstStyle/>
          <a:p>
            <a:fld id="{FFF7CBAA-22EA-41CE-9725-C57ED0CEBC27}" type="slidenum">
              <a:rPr lang="en-AU" smtClean="0"/>
              <a:pPr/>
              <a:t>37</a:t>
            </a:fld>
            <a:r>
              <a:rPr lang="en-AU"/>
              <a:t>  |</a:t>
            </a:r>
            <a:endParaRPr lang="en-AU" dirty="0"/>
          </a:p>
        </p:txBody>
      </p:sp>
    </p:spTree>
    <p:extLst>
      <p:ext uri="{BB962C8B-B14F-4D97-AF65-F5344CB8AC3E}">
        <p14:creationId xmlns:p14="http://schemas.microsoft.com/office/powerpoint/2010/main" val="13899511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277072-5E7D-E040-94E3-DCD5ACB3C54E}"/>
              </a:ext>
            </a:extLst>
          </p:cNvPr>
          <p:cNvSpPr>
            <a:spLocks noGrp="1"/>
          </p:cNvSpPr>
          <p:nvPr>
            <p:ph type="body" idx="1"/>
          </p:nvPr>
        </p:nvSpPr>
        <p:spPr/>
        <p:txBody>
          <a:bodyPr/>
          <a:lstStyle/>
          <a:p>
            <a:r>
              <a:rPr lang="en-US" dirty="0"/>
              <a:t>Python Graph ML library</a:t>
            </a:r>
          </a:p>
          <a:p>
            <a:r>
              <a:rPr lang="en-US" dirty="0"/>
              <a:t>Open source Apache 2.0 License</a:t>
            </a:r>
          </a:p>
        </p:txBody>
      </p:sp>
      <p:sp>
        <p:nvSpPr>
          <p:cNvPr id="2" name="Title 1">
            <a:extLst>
              <a:ext uri="{FF2B5EF4-FFF2-40B4-BE49-F238E27FC236}">
                <a16:creationId xmlns:a16="http://schemas.microsoft.com/office/drawing/2014/main" id="{AEDA0B59-A36C-6642-9B97-0B03944085B1}"/>
              </a:ext>
            </a:extLst>
          </p:cNvPr>
          <p:cNvSpPr>
            <a:spLocks noGrp="1"/>
          </p:cNvSpPr>
          <p:nvPr>
            <p:ph type="title"/>
          </p:nvPr>
        </p:nvSpPr>
        <p:spPr/>
        <p:txBody>
          <a:bodyPr/>
          <a:lstStyle/>
          <a:p>
            <a:r>
              <a:rPr lang="en-US" dirty="0" err="1"/>
              <a:t>StellarGraph</a:t>
            </a:r>
            <a:endParaRPr lang="en-US" dirty="0"/>
          </a:p>
        </p:txBody>
      </p:sp>
      <p:pic>
        <p:nvPicPr>
          <p:cNvPr id="13" name="Picture 12">
            <a:extLst>
              <a:ext uri="{FF2B5EF4-FFF2-40B4-BE49-F238E27FC236}">
                <a16:creationId xmlns:a16="http://schemas.microsoft.com/office/drawing/2014/main" id="{5421126C-822E-E644-A265-F73D0B61AC44}"/>
              </a:ext>
            </a:extLst>
          </p:cNvPr>
          <p:cNvPicPr>
            <a:picLocks noChangeAspect="1"/>
          </p:cNvPicPr>
          <p:nvPr/>
        </p:nvPicPr>
        <p:blipFill>
          <a:blip r:embed="rId3"/>
          <a:stretch>
            <a:fillRect/>
          </a:stretch>
        </p:blipFill>
        <p:spPr>
          <a:xfrm>
            <a:off x="5748161" y="1007642"/>
            <a:ext cx="6362700" cy="4953000"/>
          </a:xfrm>
          <a:prstGeom prst="rect">
            <a:avLst/>
          </a:prstGeom>
          <a:effectLst>
            <a:outerShdw blurRad="50800" dist="38100" dir="2700000" algn="tl" rotWithShape="0">
              <a:prstClr val="black">
                <a:alpha val="40000"/>
              </a:prstClr>
            </a:outerShdw>
          </a:effectLst>
        </p:spPr>
      </p:pic>
      <p:sp>
        <p:nvSpPr>
          <p:cNvPr id="14" name="TextBox 13">
            <a:extLst>
              <a:ext uri="{FF2B5EF4-FFF2-40B4-BE49-F238E27FC236}">
                <a16:creationId xmlns:a16="http://schemas.microsoft.com/office/drawing/2014/main" id="{1A43C536-02AD-C549-AF14-DDAA072FF2A3}"/>
              </a:ext>
            </a:extLst>
          </p:cNvPr>
          <p:cNvSpPr txBox="1"/>
          <p:nvPr/>
        </p:nvSpPr>
        <p:spPr>
          <a:xfrm>
            <a:off x="554910" y="4531242"/>
            <a:ext cx="5025735" cy="400110"/>
          </a:xfrm>
          <a:prstGeom prst="rect">
            <a:avLst/>
          </a:prstGeom>
          <a:solidFill>
            <a:srgbClr val="FFFFFF"/>
          </a:solidFill>
          <a:effectLst>
            <a:outerShdw blurRad="50800" dist="38100" dir="2700000" algn="tl" rotWithShape="0">
              <a:prstClr val="black">
                <a:alpha val="40000"/>
              </a:prstClr>
            </a:outerShdw>
          </a:effectLst>
        </p:spPr>
        <p:txBody>
          <a:bodyPr wrap="none" rtlCol="0">
            <a:spAutoFit/>
          </a:bodyPr>
          <a:lstStyle/>
          <a:p>
            <a:r>
              <a:rPr lang="en-AU" sz="2000" dirty="0">
                <a:solidFill>
                  <a:srgbClr val="0070C0"/>
                </a:solidFill>
              </a:rPr>
              <a:t>https://</a:t>
            </a:r>
            <a:r>
              <a:rPr lang="en-AU" sz="2000" dirty="0" err="1">
                <a:solidFill>
                  <a:srgbClr val="0070C0"/>
                </a:solidFill>
              </a:rPr>
              <a:t>github.com</a:t>
            </a:r>
            <a:r>
              <a:rPr lang="en-AU" sz="2000" dirty="0">
                <a:solidFill>
                  <a:srgbClr val="0070C0"/>
                </a:solidFill>
              </a:rPr>
              <a:t>/stellargraph/stellargraph</a:t>
            </a:r>
            <a:endParaRPr lang="en-US" sz="2000" dirty="0">
              <a:solidFill>
                <a:srgbClr val="0070C0"/>
              </a:solidFill>
            </a:endParaRPr>
          </a:p>
        </p:txBody>
      </p:sp>
      <p:sp>
        <p:nvSpPr>
          <p:cNvPr id="15" name="Rectangle 14">
            <a:extLst>
              <a:ext uri="{FF2B5EF4-FFF2-40B4-BE49-F238E27FC236}">
                <a16:creationId xmlns:a16="http://schemas.microsoft.com/office/drawing/2014/main" id="{8DE25530-F38C-0841-8408-B989804F0A83}"/>
              </a:ext>
            </a:extLst>
          </p:cNvPr>
          <p:cNvSpPr/>
          <p:nvPr/>
        </p:nvSpPr>
        <p:spPr>
          <a:xfrm>
            <a:off x="554910" y="5801247"/>
            <a:ext cx="3871573" cy="400110"/>
          </a:xfrm>
          <a:prstGeom prst="rect">
            <a:avLst/>
          </a:prstGeom>
          <a:solidFill>
            <a:srgbClr val="FFFFFF"/>
          </a:solidFill>
          <a:effectLst>
            <a:outerShdw blurRad="50800" dist="38100" dir="2700000" algn="tl" rotWithShape="0">
              <a:prstClr val="black">
                <a:alpha val="40000"/>
              </a:prstClr>
            </a:outerShdw>
          </a:effectLst>
        </p:spPr>
        <p:txBody>
          <a:bodyPr wrap="none">
            <a:spAutoFit/>
          </a:bodyPr>
          <a:lstStyle/>
          <a:p>
            <a:r>
              <a:rPr lang="en-AU" sz="2000" dirty="0">
                <a:solidFill>
                  <a:srgbClr val="0070C0"/>
                </a:solidFill>
              </a:rPr>
              <a:t>https://</a:t>
            </a:r>
            <a:r>
              <a:rPr lang="en-AU" sz="2000" dirty="0" err="1">
                <a:solidFill>
                  <a:srgbClr val="0070C0"/>
                </a:solidFill>
              </a:rPr>
              <a:t>community.stellargraph.io</a:t>
            </a:r>
            <a:endParaRPr lang="en-US" sz="2000" dirty="0">
              <a:solidFill>
                <a:srgbClr val="0070C0"/>
              </a:solidFill>
            </a:endParaRPr>
          </a:p>
        </p:txBody>
      </p:sp>
      <p:sp>
        <p:nvSpPr>
          <p:cNvPr id="16" name="Rectangle 15">
            <a:extLst>
              <a:ext uri="{FF2B5EF4-FFF2-40B4-BE49-F238E27FC236}">
                <a16:creationId xmlns:a16="http://schemas.microsoft.com/office/drawing/2014/main" id="{B340A7AC-904D-824C-A04B-8FDD1F018607}"/>
              </a:ext>
            </a:extLst>
          </p:cNvPr>
          <p:cNvSpPr/>
          <p:nvPr/>
        </p:nvSpPr>
        <p:spPr>
          <a:xfrm>
            <a:off x="554910" y="5166245"/>
            <a:ext cx="5153975" cy="400110"/>
          </a:xfrm>
          <a:prstGeom prst="rect">
            <a:avLst/>
          </a:prstGeom>
          <a:solidFill>
            <a:srgbClr val="FFFFFF"/>
          </a:solidFill>
          <a:effectLst>
            <a:outerShdw blurRad="50800" dist="38100" dir="2700000" algn="tl" rotWithShape="0">
              <a:prstClr val="black">
                <a:alpha val="40000"/>
              </a:prstClr>
            </a:outerShdw>
          </a:effectLst>
        </p:spPr>
        <p:txBody>
          <a:bodyPr wrap="none">
            <a:spAutoFit/>
          </a:bodyPr>
          <a:lstStyle/>
          <a:p>
            <a:r>
              <a:rPr lang="en-AU" sz="2000" dirty="0">
                <a:solidFill>
                  <a:srgbClr val="0070C0"/>
                </a:solidFill>
              </a:rPr>
              <a:t>https://</a:t>
            </a:r>
            <a:r>
              <a:rPr lang="en-AU" sz="2000" dirty="0" err="1">
                <a:solidFill>
                  <a:srgbClr val="0070C0"/>
                </a:solidFill>
              </a:rPr>
              <a:t>stellargraph.readthedocs.io</a:t>
            </a:r>
            <a:r>
              <a:rPr lang="en-AU" sz="2000" dirty="0">
                <a:solidFill>
                  <a:srgbClr val="0070C0"/>
                </a:solidFill>
              </a:rPr>
              <a:t>/</a:t>
            </a:r>
            <a:r>
              <a:rPr lang="en-AU" sz="2000" dirty="0" err="1">
                <a:solidFill>
                  <a:srgbClr val="0070C0"/>
                </a:solidFill>
              </a:rPr>
              <a:t>en</a:t>
            </a:r>
            <a:r>
              <a:rPr lang="en-AU" sz="2000" dirty="0">
                <a:solidFill>
                  <a:srgbClr val="0070C0"/>
                </a:solidFill>
              </a:rPr>
              <a:t>/stable</a:t>
            </a:r>
            <a:endParaRPr lang="en-US" sz="2000" dirty="0">
              <a:solidFill>
                <a:srgbClr val="0070C0"/>
              </a:solidFill>
            </a:endParaRPr>
          </a:p>
        </p:txBody>
      </p:sp>
      <p:grpSp>
        <p:nvGrpSpPr>
          <p:cNvPr id="24" name="Group 23">
            <a:extLst>
              <a:ext uri="{FF2B5EF4-FFF2-40B4-BE49-F238E27FC236}">
                <a16:creationId xmlns:a16="http://schemas.microsoft.com/office/drawing/2014/main" id="{6475DF3E-C9AD-6B4F-B5CD-140F1FCFC3BB}"/>
              </a:ext>
            </a:extLst>
          </p:cNvPr>
          <p:cNvGrpSpPr/>
          <p:nvPr/>
        </p:nvGrpSpPr>
        <p:grpSpPr>
          <a:xfrm>
            <a:off x="866496" y="3734669"/>
            <a:ext cx="4398985" cy="648000"/>
            <a:chOff x="866496" y="3734669"/>
            <a:chExt cx="4398985" cy="648000"/>
          </a:xfrm>
        </p:grpSpPr>
        <p:pic>
          <p:nvPicPr>
            <p:cNvPr id="18" name="Picture 17">
              <a:extLst>
                <a:ext uri="{FF2B5EF4-FFF2-40B4-BE49-F238E27FC236}">
                  <a16:creationId xmlns:a16="http://schemas.microsoft.com/office/drawing/2014/main" id="{C78EE7BB-90FF-7C45-8C3D-068385289CC3}"/>
                </a:ext>
              </a:extLst>
            </p:cNvPr>
            <p:cNvPicPr>
              <a:picLocks noChangeAspect="1"/>
            </p:cNvPicPr>
            <p:nvPr/>
          </p:nvPicPr>
          <p:blipFill>
            <a:blip r:embed="rId4"/>
            <a:stretch>
              <a:fillRect/>
            </a:stretch>
          </p:blipFill>
          <p:spPr>
            <a:xfrm>
              <a:off x="866496" y="3734669"/>
              <a:ext cx="648000" cy="648000"/>
            </a:xfrm>
            <a:prstGeom prst="rect">
              <a:avLst/>
            </a:prstGeom>
          </p:spPr>
        </p:pic>
        <p:pic>
          <p:nvPicPr>
            <p:cNvPr id="19" name="Picture 2" descr="Image result for tensorflow">
              <a:extLst>
                <a:ext uri="{FF2B5EF4-FFF2-40B4-BE49-F238E27FC236}">
                  <a16:creationId xmlns:a16="http://schemas.microsoft.com/office/drawing/2014/main" id="{F81D15F6-4027-9A4D-8485-05D7F4FD85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8608" y="3734669"/>
              <a:ext cx="648000" cy="6480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0CA3866D-2C82-0541-B2E6-33B6047FE1AE}"/>
                </a:ext>
              </a:extLst>
            </p:cNvPr>
            <p:cNvPicPr>
              <a:picLocks noChangeAspect="1"/>
            </p:cNvPicPr>
            <p:nvPr/>
          </p:nvPicPr>
          <p:blipFill>
            <a:blip r:embed="rId6"/>
            <a:stretch>
              <a:fillRect/>
            </a:stretch>
          </p:blipFill>
          <p:spPr>
            <a:xfrm>
              <a:off x="3010719" y="3838676"/>
              <a:ext cx="2254762" cy="487516"/>
            </a:xfrm>
            <a:prstGeom prst="rect">
              <a:avLst/>
            </a:prstGeom>
          </p:spPr>
        </p:pic>
      </p:grpSp>
      <p:pic>
        <p:nvPicPr>
          <p:cNvPr id="26" name="Picture 25">
            <a:extLst>
              <a:ext uri="{FF2B5EF4-FFF2-40B4-BE49-F238E27FC236}">
                <a16:creationId xmlns:a16="http://schemas.microsoft.com/office/drawing/2014/main" id="{8B2B3B59-09E5-4947-A7C2-B88315E90EDD}"/>
              </a:ext>
            </a:extLst>
          </p:cNvPr>
          <p:cNvPicPr>
            <a:picLocks noChangeAspect="1"/>
          </p:cNvPicPr>
          <p:nvPr/>
        </p:nvPicPr>
        <p:blipFill>
          <a:blip r:embed="rId7"/>
          <a:stretch>
            <a:fillRect/>
          </a:stretch>
        </p:blipFill>
        <p:spPr>
          <a:xfrm>
            <a:off x="1036321" y="2488618"/>
            <a:ext cx="3890054" cy="1070657"/>
          </a:xfrm>
          <a:prstGeom prst="rect">
            <a:avLst/>
          </a:prstGeom>
        </p:spPr>
      </p:pic>
      <p:sp>
        <p:nvSpPr>
          <p:cNvPr id="6" name="Footer Placeholder 5">
            <a:extLst>
              <a:ext uri="{FF2B5EF4-FFF2-40B4-BE49-F238E27FC236}">
                <a16:creationId xmlns:a16="http://schemas.microsoft.com/office/drawing/2014/main" id="{A0CD5A91-2A1F-3A4D-B79B-4DB1CE581F4D}"/>
              </a:ext>
            </a:extLst>
          </p:cNvPr>
          <p:cNvSpPr>
            <a:spLocks noGrp="1"/>
          </p:cNvSpPr>
          <p:nvPr>
            <p:ph type="ftr" sz="quarter" idx="11"/>
          </p:nvPr>
        </p:nvSpPr>
        <p:spPr/>
        <p:txBody>
          <a:bodyPr/>
          <a:lstStyle/>
          <a:p>
            <a:r>
              <a:rPr lang="en-AU"/>
              <a:t>Practical ML On Graphs</a:t>
            </a:r>
            <a:endParaRPr lang="en-AU" dirty="0"/>
          </a:p>
        </p:txBody>
      </p:sp>
      <p:sp>
        <p:nvSpPr>
          <p:cNvPr id="7" name="Slide Number Placeholder 6">
            <a:extLst>
              <a:ext uri="{FF2B5EF4-FFF2-40B4-BE49-F238E27FC236}">
                <a16:creationId xmlns:a16="http://schemas.microsoft.com/office/drawing/2014/main" id="{ECE60CCF-0B0A-304E-9816-E3496B4A74E9}"/>
              </a:ext>
            </a:extLst>
          </p:cNvPr>
          <p:cNvSpPr>
            <a:spLocks noGrp="1"/>
          </p:cNvSpPr>
          <p:nvPr>
            <p:ph type="sldNum" sz="quarter" idx="12"/>
          </p:nvPr>
        </p:nvSpPr>
        <p:spPr/>
        <p:txBody>
          <a:bodyPr/>
          <a:lstStyle/>
          <a:p>
            <a:fld id="{FFF7CBAA-22EA-41CE-9725-C57ED0CEBC27}" type="slidenum">
              <a:rPr lang="en-AU" smtClean="0"/>
              <a:pPr/>
              <a:t>38</a:t>
            </a:fld>
            <a:r>
              <a:rPr lang="en-AU"/>
              <a:t>  |</a:t>
            </a:r>
            <a:endParaRPr lang="en-AU" dirty="0"/>
          </a:p>
        </p:txBody>
      </p:sp>
    </p:spTree>
    <p:extLst>
      <p:ext uri="{BB962C8B-B14F-4D97-AF65-F5344CB8AC3E}">
        <p14:creationId xmlns:p14="http://schemas.microsoft.com/office/powerpoint/2010/main" val="24004094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5B21F-92A5-7649-B4E7-E6D42CD0B1BE}"/>
              </a:ext>
            </a:extLst>
          </p:cNvPr>
          <p:cNvSpPr>
            <a:spLocks noGrp="1"/>
          </p:cNvSpPr>
          <p:nvPr>
            <p:ph type="title"/>
          </p:nvPr>
        </p:nvSpPr>
        <p:spPr>
          <a:xfrm>
            <a:off x="558800" y="365125"/>
            <a:ext cx="10795000" cy="739775"/>
          </a:xfrm>
        </p:spPr>
        <p:txBody>
          <a:bodyPr/>
          <a:lstStyle/>
          <a:p>
            <a:r>
              <a:rPr lang="en-US" dirty="0"/>
              <a:t>DeepWalk: Core Idea</a:t>
            </a:r>
          </a:p>
        </p:txBody>
      </p:sp>
      <p:sp>
        <p:nvSpPr>
          <p:cNvPr id="3" name="Content Placeholder 2">
            <a:extLst>
              <a:ext uri="{FF2B5EF4-FFF2-40B4-BE49-F238E27FC236}">
                <a16:creationId xmlns:a16="http://schemas.microsoft.com/office/drawing/2014/main" id="{F5515FE9-2D5B-684B-8C1F-2A30B53C6621}"/>
              </a:ext>
            </a:extLst>
          </p:cNvPr>
          <p:cNvSpPr>
            <a:spLocks noGrp="1"/>
          </p:cNvSpPr>
          <p:nvPr>
            <p:ph idx="1"/>
          </p:nvPr>
        </p:nvSpPr>
        <p:spPr>
          <a:xfrm>
            <a:off x="558800" y="1268414"/>
            <a:ext cx="8461375" cy="2304603"/>
          </a:xfrm>
        </p:spPr>
        <p:txBody>
          <a:bodyPr>
            <a:normAutofit/>
          </a:bodyPr>
          <a:lstStyle/>
          <a:p>
            <a:r>
              <a:rPr lang="en-US" dirty="0"/>
              <a:t>The skip-gram model in Natural Language Processing (Word2Vec)</a:t>
            </a:r>
          </a:p>
          <a:p>
            <a:r>
              <a:rPr lang="en-US" dirty="0"/>
              <a:t>Consider the sentence: </a:t>
            </a:r>
            <a:r>
              <a:rPr lang="en-US" b="1" dirty="0"/>
              <a:t>Machine learning on graphs is easy</a:t>
            </a:r>
          </a:p>
          <a:p>
            <a:pPr lvl="1"/>
            <a:r>
              <a:rPr lang="en-US" dirty="0"/>
              <a:t>Window size is 2, and dictionary size |V| = 6</a:t>
            </a:r>
          </a:p>
          <a:p>
            <a:pPr lvl="1"/>
            <a:r>
              <a:rPr lang="en-US" dirty="0"/>
              <a:t>Data: [learning: (Machine, on)], [on: (learning, graphs)], [graphs: (on, is)],…</a:t>
            </a:r>
          </a:p>
          <a:p>
            <a:pPr lvl="1"/>
            <a:r>
              <a:rPr lang="en-US" dirty="0"/>
              <a:t>Skip-gram model: Predict context from word, e.g., predict (</a:t>
            </a:r>
            <a:r>
              <a:rPr lang="en-US" i="1" dirty="0"/>
              <a:t>Machine, on</a:t>
            </a:r>
            <a:r>
              <a:rPr lang="en-US" dirty="0"/>
              <a:t>) from </a:t>
            </a:r>
            <a:r>
              <a:rPr lang="en-US" i="1" dirty="0"/>
              <a:t>learning</a:t>
            </a:r>
          </a:p>
        </p:txBody>
      </p:sp>
      <p:sp>
        <p:nvSpPr>
          <p:cNvPr id="73" name="TextBox 72">
            <a:extLst>
              <a:ext uri="{FF2B5EF4-FFF2-40B4-BE49-F238E27FC236}">
                <a16:creationId xmlns:a16="http://schemas.microsoft.com/office/drawing/2014/main" id="{0D00445D-DF58-2948-8145-6D0C172F98E2}"/>
              </a:ext>
            </a:extLst>
          </p:cNvPr>
          <p:cNvSpPr txBox="1"/>
          <p:nvPr/>
        </p:nvSpPr>
        <p:spPr>
          <a:xfrm>
            <a:off x="5707801" y="3284984"/>
            <a:ext cx="4708679" cy="1477328"/>
          </a:xfrm>
          <a:prstGeom prst="rect">
            <a:avLst/>
          </a:prstGeom>
          <a:noFill/>
        </p:spPr>
        <p:txBody>
          <a:bodyPr wrap="square" rtlCol="0">
            <a:spAutoFit/>
          </a:bodyPr>
          <a:lstStyle/>
          <a:p>
            <a:r>
              <a:rPr lang="en-US" dirty="0"/>
              <a:t>Important</a:t>
            </a:r>
          </a:p>
          <a:p>
            <a:pPr marL="742950" lvl="1" indent="-285750">
              <a:buFont typeface="Arial" panose="020B0604020202020204" pitchFamily="34" charset="0"/>
              <a:buChar char="•"/>
            </a:pPr>
            <a:r>
              <a:rPr lang="en-US" dirty="0"/>
              <a:t>Hidden layer is linear</a:t>
            </a:r>
          </a:p>
          <a:p>
            <a:pPr marL="742950" lvl="1" indent="-285750">
              <a:buFont typeface="Arial" panose="020B0604020202020204" pitchFamily="34" charset="0"/>
              <a:buChar char="•"/>
            </a:pPr>
            <a:r>
              <a:rPr lang="en-US" dirty="0"/>
              <a:t>Two projections matrices: </a:t>
            </a:r>
            <a:r>
              <a:rPr lang="en-US" b="1" dirty="0"/>
              <a:t>W</a:t>
            </a:r>
            <a:r>
              <a:rPr lang="en-US" b="1" baseline="-25000" dirty="0"/>
              <a:t>I</a:t>
            </a:r>
            <a:r>
              <a:rPr lang="en-US" dirty="0"/>
              <a:t> ( from input to hidden) and </a:t>
            </a:r>
            <a:r>
              <a:rPr lang="en-US" b="1" dirty="0"/>
              <a:t>W</a:t>
            </a:r>
            <a:r>
              <a:rPr lang="en-US" b="1" baseline="-25000" dirty="0"/>
              <a:t>O</a:t>
            </a:r>
            <a:r>
              <a:rPr lang="en-US" baseline="-25000" dirty="0"/>
              <a:t> </a:t>
            </a:r>
            <a:r>
              <a:rPr lang="en-US" dirty="0"/>
              <a:t>(from hidden to output)</a:t>
            </a:r>
            <a:endParaRPr lang="en-US" baseline="-25000" dirty="0"/>
          </a:p>
        </p:txBody>
      </p:sp>
      <p:grpSp>
        <p:nvGrpSpPr>
          <p:cNvPr id="12" name="Group 11">
            <a:extLst>
              <a:ext uri="{FF2B5EF4-FFF2-40B4-BE49-F238E27FC236}">
                <a16:creationId xmlns:a16="http://schemas.microsoft.com/office/drawing/2014/main" id="{411EA3A9-0332-5E44-A966-33BCA645AF31}"/>
              </a:ext>
            </a:extLst>
          </p:cNvPr>
          <p:cNvGrpSpPr/>
          <p:nvPr/>
        </p:nvGrpSpPr>
        <p:grpSpPr>
          <a:xfrm>
            <a:off x="1991544" y="3429000"/>
            <a:ext cx="3337492" cy="2590184"/>
            <a:chOff x="467544" y="3429000"/>
            <a:chExt cx="3337492" cy="2590184"/>
          </a:xfrm>
        </p:grpSpPr>
        <p:grpSp>
          <p:nvGrpSpPr>
            <p:cNvPr id="64" name="Group 63">
              <a:extLst>
                <a:ext uri="{FF2B5EF4-FFF2-40B4-BE49-F238E27FC236}">
                  <a16:creationId xmlns:a16="http://schemas.microsoft.com/office/drawing/2014/main" id="{C02E74EB-E10E-F147-BE82-E748DE68617C}"/>
                </a:ext>
              </a:extLst>
            </p:cNvPr>
            <p:cNvGrpSpPr/>
            <p:nvPr/>
          </p:nvGrpSpPr>
          <p:grpSpPr>
            <a:xfrm>
              <a:off x="467544" y="3871311"/>
              <a:ext cx="636713" cy="1747816"/>
              <a:chOff x="563890" y="4177563"/>
              <a:chExt cx="636713" cy="1747816"/>
            </a:xfrm>
          </p:grpSpPr>
          <p:sp>
            <p:nvSpPr>
              <p:cNvPr id="29" name="TextBox 28">
                <a:extLst>
                  <a:ext uri="{FF2B5EF4-FFF2-40B4-BE49-F238E27FC236}">
                    <a16:creationId xmlns:a16="http://schemas.microsoft.com/office/drawing/2014/main" id="{2BB355DE-DD7D-6541-83BD-D2291D7F486D}"/>
                  </a:ext>
                </a:extLst>
              </p:cNvPr>
              <p:cNvSpPr txBox="1"/>
              <p:nvPr/>
            </p:nvSpPr>
            <p:spPr>
              <a:xfrm>
                <a:off x="563890" y="4177563"/>
                <a:ext cx="636713" cy="246221"/>
              </a:xfrm>
              <a:prstGeom prst="rect">
                <a:avLst/>
              </a:prstGeom>
              <a:noFill/>
            </p:spPr>
            <p:txBody>
              <a:bodyPr wrap="none" rtlCol="0">
                <a:spAutoFit/>
              </a:bodyPr>
              <a:lstStyle/>
              <a:p>
                <a:r>
                  <a:rPr lang="en-US" sz="1000" dirty="0"/>
                  <a:t>Machine</a:t>
                </a:r>
                <a:endParaRPr lang="en-US" dirty="0"/>
              </a:p>
            </p:txBody>
          </p:sp>
          <p:sp>
            <p:nvSpPr>
              <p:cNvPr id="30" name="TextBox 29">
                <a:extLst>
                  <a:ext uri="{FF2B5EF4-FFF2-40B4-BE49-F238E27FC236}">
                    <a16:creationId xmlns:a16="http://schemas.microsoft.com/office/drawing/2014/main" id="{A7DCDEFB-4606-9F4F-9C29-BBAA67D0E7AD}"/>
                  </a:ext>
                </a:extLst>
              </p:cNvPr>
              <p:cNvSpPr txBox="1"/>
              <p:nvPr/>
            </p:nvSpPr>
            <p:spPr>
              <a:xfrm>
                <a:off x="563890" y="4475967"/>
                <a:ext cx="607859" cy="246221"/>
              </a:xfrm>
              <a:prstGeom prst="rect">
                <a:avLst/>
              </a:prstGeom>
              <a:noFill/>
            </p:spPr>
            <p:txBody>
              <a:bodyPr wrap="none" rtlCol="0">
                <a:spAutoFit/>
              </a:bodyPr>
              <a:lstStyle/>
              <a:p>
                <a:r>
                  <a:rPr lang="en-US" sz="1000" dirty="0"/>
                  <a:t>learning</a:t>
                </a:r>
                <a:endParaRPr lang="en-US" dirty="0"/>
              </a:p>
            </p:txBody>
          </p:sp>
          <p:sp>
            <p:nvSpPr>
              <p:cNvPr id="31" name="TextBox 30">
                <a:extLst>
                  <a:ext uri="{FF2B5EF4-FFF2-40B4-BE49-F238E27FC236}">
                    <a16:creationId xmlns:a16="http://schemas.microsoft.com/office/drawing/2014/main" id="{44158E6E-6D75-E84A-A0F2-6037DB40CBE0}"/>
                  </a:ext>
                </a:extLst>
              </p:cNvPr>
              <p:cNvSpPr txBox="1"/>
              <p:nvPr/>
            </p:nvSpPr>
            <p:spPr>
              <a:xfrm>
                <a:off x="563890" y="4771244"/>
                <a:ext cx="319318" cy="246221"/>
              </a:xfrm>
              <a:prstGeom prst="rect">
                <a:avLst/>
              </a:prstGeom>
              <a:noFill/>
            </p:spPr>
            <p:txBody>
              <a:bodyPr wrap="none" rtlCol="0">
                <a:spAutoFit/>
              </a:bodyPr>
              <a:lstStyle/>
              <a:p>
                <a:r>
                  <a:rPr lang="en-US" sz="1000" dirty="0"/>
                  <a:t>on</a:t>
                </a:r>
                <a:endParaRPr lang="en-US" dirty="0"/>
              </a:p>
            </p:txBody>
          </p:sp>
          <p:sp>
            <p:nvSpPr>
              <p:cNvPr id="32" name="TextBox 31">
                <a:extLst>
                  <a:ext uri="{FF2B5EF4-FFF2-40B4-BE49-F238E27FC236}">
                    <a16:creationId xmlns:a16="http://schemas.microsoft.com/office/drawing/2014/main" id="{EF600CF6-4AA2-9B45-9B44-3F41FDEDF179}"/>
                  </a:ext>
                </a:extLst>
              </p:cNvPr>
              <p:cNvSpPr txBox="1"/>
              <p:nvPr/>
            </p:nvSpPr>
            <p:spPr>
              <a:xfrm>
                <a:off x="563890" y="5072776"/>
                <a:ext cx="535724" cy="246221"/>
              </a:xfrm>
              <a:prstGeom prst="rect">
                <a:avLst/>
              </a:prstGeom>
              <a:noFill/>
            </p:spPr>
            <p:txBody>
              <a:bodyPr wrap="none" rtlCol="0">
                <a:spAutoFit/>
              </a:bodyPr>
              <a:lstStyle/>
              <a:p>
                <a:r>
                  <a:rPr lang="en-US" sz="1000" dirty="0"/>
                  <a:t>graphs</a:t>
                </a:r>
                <a:endParaRPr lang="en-US" dirty="0"/>
              </a:p>
            </p:txBody>
          </p:sp>
          <p:sp>
            <p:nvSpPr>
              <p:cNvPr id="33" name="TextBox 32">
                <a:extLst>
                  <a:ext uri="{FF2B5EF4-FFF2-40B4-BE49-F238E27FC236}">
                    <a16:creationId xmlns:a16="http://schemas.microsoft.com/office/drawing/2014/main" id="{7C19538A-9B19-544E-8CC5-A95F5692C816}"/>
                  </a:ext>
                </a:extLst>
              </p:cNvPr>
              <p:cNvSpPr txBox="1"/>
              <p:nvPr/>
            </p:nvSpPr>
            <p:spPr>
              <a:xfrm>
                <a:off x="563890" y="5375967"/>
                <a:ext cx="263214" cy="246221"/>
              </a:xfrm>
              <a:prstGeom prst="rect">
                <a:avLst/>
              </a:prstGeom>
              <a:noFill/>
            </p:spPr>
            <p:txBody>
              <a:bodyPr wrap="none" rtlCol="0">
                <a:spAutoFit/>
              </a:bodyPr>
              <a:lstStyle/>
              <a:p>
                <a:r>
                  <a:rPr lang="en-US" sz="1000" dirty="0"/>
                  <a:t>is</a:t>
                </a:r>
                <a:endParaRPr lang="en-US" dirty="0"/>
              </a:p>
            </p:txBody>
          </p:sp>
          <p:sp>
            <p:nvSpPr>
              <p:cNvPr id="34" name="TextBox 33">
                <a:extLst>
                  <a:ext uri="{FF2B5EF4-FFF2-40B4-BE49-F238E27FC236}">
                    <a16:creationId xmlns:a16="http://schemas.microsoft.com/office/drawing/2014/main" id="{D02AEFCB-0A1B-F840-9286-46E6F81C6EA0}"/>
                  </a:ext>
                </a:extLst>
              </p:cNvPr>
              <p:cNvSpPr txBox="1"/>
              <p:nvPr/>
            </p:nvSpPr>
            <p:spPr>
              <a:xfrm>
                <a:off x="563890" y="5679158"/>
                <a:ext cx="417102" cy="246221"/>
              </a:xfrm>
              <a:prstGeom prst="rect">
                <a:avLst/>
              </a:prstGeom>
              <a:noFill/>
            </p:spPr>
            <p:txBody>
              <a:bodyPr wrap="none" rtlCol="0">
                <a:spAutoFit/>
              </a:bodyPr>
              <a:lstStyle/>
              <a:p>
                <a:r>
                  <a:rPr lang="en-US" sz="1000" dirty="0"/>
                  <a:t>easy</a:t>
                </a:r>
                <a:endParaRPr lang="en-US" dirty="0"/>
              </a:p>
            </p:txBody>
          </p:sp>
        </p:grpSp>
        <p:grpSp>
          <p:nvGrpSpPr>
            <p:cNvPr id="13" name="Group 12">
              <a:extLst>
                <a:ext uri="{FF2B5EF4-FFF2-40B4-BE49-F238E27FC236}">
                  <a16:creationId xmlns:a16="http://schemas.microsoft.com/office/drawing/2014/main" id="{1FBA97D8-E2EB-B742-A9D2-05AE4484EAD2}"/>
                </a:ext>
              </a:extLst>
            </p:cNvPr>
            <p:cNvGrpSpPr>
              <a:grpSpLocks noChangeAspect="1"/>
            </p:cNvGrpSpPr>
            <p:nvPr/>
          </p:nvGrpSpPr>
          <p:grpSpPr>
            <a:xfrm>
              <a:off x="1104253" y="3842826"/>
              <a:ext cx="299964" cy="1800000"/>
              <a:chOff x="2051720" y="4149080"/>
              <a:chExt cx="252000" cy="1512168"/>
            </a:xfrm>
          </p:grpSpPr>
          <p:sp>
            <p:nvSpPr>
              <p:cNvPr id="6" name="Rectangle 5">
                <a:extLst>
                  <a:ext uri="{FF2B5EF4-FFF2-40B4-BE49-F238E27FC236}">
                    <a16:creationId xmlns:a16="http://schemas.microsoft.com/office/drawing/2014/main" id="{D73900A1-E3C9-1A4D-9F34-6F51DF4D3D83}"/>
                  </a:ext>
                </a:extLst>
              </p:cNvPr>
              <p:cNvSpPr/>
              <p:nvPr/>
            </p:nvSpPr>
            <p:spPr>
              <a:xfrm>
                <a:off x="2051720" y="4149080"/>
                <a:ext cx="252000"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70C0"/>
                    </a:solidFill>
                  </a:rPr>
                  <a:t>0</a:t>
                </a:r>
                <a:endParaRPr lang="en-US" dirty="0">
                  <a:solidFill>
                    <a:srgbClr val="0070C0"/>
                  </a:solidFill>
                </a:endParaRPr>
              </a:p>
            </p:txBody>
          </p:sp>
          <p:sp>
            <p:nvSpPr>
              <p:cNvPr id="7" name="Rectangle 6">
                <a:extLst>
                  <a:ext uri="{FF2B5EF4-FFF2-40B4-BE49-F238E27FC236}">
                    <a16:creationId xmlns:a16="http://schemas.microsoft.com/office/drawing/2014/main" id="{C5F77E2D-5DAD-3F4A-9E35-D71D8D7BF403}"/>
                  </a:ext>
                </a:extLst>
              </p:cNvPr>
              <p:cNvSpPr/>
              <p:nvPr/>
            </p:nvSpPr>
            <p:spPr>
              <a:xfrm>
                <a:off x="2051720" y="4401136"/>
                <a:ext cx="252000"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70C0"/>
                    </a:solidFill>
                  </a:rPr>
                  <a:t>1</a:t>
                </a:r>
                <a:endParaRPr lang="en-US" dirty="0">
                  <a:solidFill>
                    <a:srgbClr val="0070C0"/>
                  </a:solidFill>
                </a:endParaRPr>
              </a:p>
            </p:txBody>
          </p:sp>
          <p:sp>
            <p:nvSpPr>
              <p:cNvPr id="8" name="Rectangle 7">
                <a:extLst>
                  <a:ext uri="{FF2B5EF4-FFF2-40B4-BE49-F238E27FC236}">
                    <a16:creationId xmlns:a16="http://schemas.microsoft.com/office/drawing/2014/main" id="{8719063B-C145-2549-9863-3B35B604F2FB}"/>
                  </a:ext>
                </a:extLst>
              </p:cNvPr>
              <p:cNvSpPr/>
              <p:nvPr/>
            </p:nvSpPr>
            <p:spPr>
              <a:xfrm>
                <a:off x="2051720" y="4653136"/>
                <a:ext cx="252000"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70C0"/>
                    </a:solidFill>
                  </a:rPr>
                  <a:t>0</a:t>
                </a:r>
                <a:endParaRPr lang="en-US" dirty="0">
                  <a:solidFill>
                    <a:srgbClr val="0070C0"/>
                  </a:solidFill>
                </a:endParaRPr>
              </a:p>
            </p:txBody>
          </p:sp>
          <p:sp>
            <p:nvSpPr>
              <p:cNvPr id="9" name="Rectangle 8">
                <a:extLst>
                  <a:ext uri="{FF2B5EF4-FFF2-40B4-BE49-F238E27FC236}">
                    <a16:creationId xmlns:a16="http://schemas.microsoft.com/office/drawing/2014/main" id="{1220CD46-8CB9-824B-93BC-5E4338B9B66C}"/>
                  </a:ext>
                </a:extLst>
              </p:cNvPr>
              <p:cNvSpPr/>
              <p:nvPr/>
            </p:nvSpPr>
            <p:spPr>
              <a:xfrm>
                <a:off x="2051720" y="4905192"/>
                <a:ext cx="252000"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70C0"/>
                    </a:solidFill>
                  </a:rPr>
                  <a:t>0</a:t>
                </a:r>
                <a:endParaRPr lang="en-US" dirty="0">
                  <a:solidFill>
                    <a:srgbClr val="0070C0"/>
                  </a:solidFill>
                </a:endParaRPr>
              </a:p>
            </p:txBody>
          </p:sp>
          <p:sp>
            <p:nvSpPr>
              <p:cNvPr id="10" name="Rectangle 9">
                <a:extLst>
                  <a:ext uri="{FF2B5EF4-FFF2-40B4-BE49-F238E27FC236}">
                    <a16:creationId xmlns:a16="http://schemas.microsoft.com/office/drawing/2014/main" id="{2EAB2510-7CEA-1549-9582-C621BC0285F8}"/>
                  </a:ext>
                </a:extLst>
              </p:cNvPr>
              <p:cNvSpPr/>
              <p:nvPr/>
            </p:nvSpPr>
            <p:spPr>
              <a:xfrm>
                <a:off x="2051720" y="5157248"/>
                <a:ext cx="252000"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70C0"/>
                    </a:solidFill>
                  </a:rPr>
                  <a:t>0</a:t>
                </a:r>
                <a:endParaRPr lang="en-US" dirty="0">
                  <a:solidFill>
                    <a:srgbClr val="0070C0"/>
                  </a:solidFill>
                </a:endParaRPr>
              </a:p>
            </p:txBody>
          </p:sp>
          <p:sp>
            <p:nvSpPr>
              <p:cNvPr id="11" name="Rectangle 10">
                <a:extLst>
                  <a:ext uri="{FF2B5EF4-FFF2-40B4-BE49-F238E27FC236}">
                    <a16:creationId xmlns:a16="http://schemas.microsoft.com/office/drawing/2014/main" id="{5AC3C93B-235D-D441-9EE3-20CBF86B19B6}"/>
                  </a:ext>
                </a:extLst>
              </p:cNvPr>
              <p:cNvSpPr/>
              <p:nvPr/>
            </p:nvSpPr>
            <p:spPr>
              <a:xfrm>
                <a:off x="2051720" y="5409248"/>
                <a:ext cx="252000"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70C0"/>
                    </a:solidFill>
                  </a:rPr>
                  <a:t>0</a:t>
                </a:r>
                <a:endParaRPr lang="en-US" dirty="0">
                  <a:solidFill>
                    <a:srgbClr val="0070C0"/>
                  </a:solidFill>
                </a:endParaRPr>
              </a:p>
            </p:txBody>
          </p:sp>
        </p:grpSp>
        <p:grpSp>
          <p:nvGrpSpPr>
            <p:cNvPr id="14" name="Group 13">
              <a:extLst>
                <a:ext uri="{FF2B5EF4-FFF2-40B4-BE49-F238E27FC236}">
                  <a16:creationId xmlns:a16="http://schemas.microsoft.com/office/drawing/2014/main" id="{8F7FC62B-EE7E-1B4B-BC76-E4F1CB0CB80D}"/>
                </a:ext>
              </a:extLst>
            </p:cNvPr>
            <p:cNvGrpSpPr>
              <a:grpSpLocks noChangeAspect="1"/>
            </p:cNvGrpSpPr>
            <p:nvPr/>
          </p:nvGrpSpPr>
          <p:grpSpPr>
            <a:xfrm>
              <a:off x="2868477" y="3842826"/>
              <a:ext cx="299964" cy="1800000"/>
              <a:chOff x="2051720" y="4149080"/>
              <a:chExt cx="252000" cy="1512168"/>
            </a:xfrm>
          </p:grpSpPr>
          <p:sp>
            <p:nvSpPr>
              <p:cNvPr id="15" name="Rectangle 14">
                <a:extLst>
                  <a:ext uri="{FF2B5EF4-FFF2-40B4-BE49-F238E27FC236}">
                    <a16:creationId xmlns:a16="http://schemas.microsoft.com/office/drawing/2014/main" id="{9230F631-ECD0-1643-AC79-7266640E9846}"/>
                  </a:ext>
                </a:extLst>
              </p:cNvPr>
              <p:cNvSpPr/>
              <p:nvPr/>
            </p:nvSpPr>
            <p:spPr>
              <a:xfrm>
                <a:off x="2051720" y="4149080"/>
                <a:ext cx="252000"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70C0"/>
                    </a:solidFill>
                  </a:rPr>
                  <a:t>.6</a:t>
                </a:r>
                <a:endParaRPr lang="en-US" dirty="0">
                  <a:solidFill>
                    <a:srgbClr val="0070C0"/>
                  </a:solidFill>
                </a:endParaRPr>
              </a:p>
            </p:txBody>
          </p:sp>
          <p:sp>
            <p:nvSpPr>
              <p:cNvPr id="16" name="Rectangle 15">
                <a:extLst>
                  <a:ext uri="{FF2B5EF4-FFF2-40B4-BE49-F238E27FC236}">
                    <a16:creationId xmlns:a16="http://schemas.microsoft.com/office/drawing/2014/main" id="{6F22AB1E-18ED-DD43-B32C-7413352730B8}"/>
                  </a:ext>
                </a:extLst>
              </p:cNvPr>
              <p:cNvSpPr/>
              <p:nvPr/>
            </p:nvSpPr>
            <p:spPr>
              <a:xfrm>
                <a:off x="2051720" y="4401136"/>
                <a:ext cx="252000"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70C0"/>
                    </a:solidFill>
                  </a:rPr>
                  <a:t>.0</a:t>
                </a:r>
                <a:endParaRPr lang="en-US" dirty="0">
                  <a:solidFill>
                    <a:srgbClr val="0070C0"/>
                  </a:solidFill>
                </a:endParaRPr>
              </a:p>
            </p:txBody>
          </p:sp>
          <p:sp>
            <p:nvSpPr>
              <p:cNvPr id="17" name="Rectangle 16">
                <a:extLst>
                  <a:ext uri="{FF2B5EF4-FFF2-40B4-BE49-F238E27FC236}">
                    <a16:creationId xmlns:a16="http://schemas.microsoft.com/office/drawing/2014/main" id="{DF41BA51-B8E8-684D-A19B-14DE234C189D}"/>
                  </a:ext>
                </a:extLst>
              </p:cNvPr>
              <p:cNvSpPr/>
              <p:nvPr/>
            </p:nvSpPr>
            <p:spPr>
              <a:xfrm>
                <a:off x="2051720" y="4653136"/>
                <a:ext cx="252000"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70C0"/>
                    </a:solidFill>
                  </a:rPr>
                  <a:t>.2</a:t>
                </a:r>
              </a:p>
            </p:txBody>
          </p:sp>
          <p:sp>
            <p:nvSpPr>
              <p:cNvPr id="18" name="Rectangle 17">
                <a:extLst>
                  <a:ext uri="{FF2B5EF4-FFF2-40B4-BE49-F238E27FC236}">
                    <a16:creationId xmlns:a16="http://schemas.microsoft.com/office/drawing/2014/main" id="{19664F0A-3806-2446-962D-E847104450BD}"/>
                  </a:ext>
                </a:extLst>
              </p:cNvPr>
              <p:cNvSpPr/>
              <p:nvPr/>
            </p:nvSpPr>
            <p:spPr>
              <a:xfrm>
                <a:off x="2051720" y="4905192"/>
                <a:ext cx="252000"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70C0"/>
                    </a:solidFill>
                  </a:rPr>
                  <a:t>.1</a:t>
                </a:r>
              </a:p>
            </p:txBody>
          </p:sp>
          <p:sp>
            <p:nvSpPr>
              <p:cNvPr id="19" name="Rectangle 18">
                <a:extLst>
                  <a:ext uri="{FF2B5EF4-FFF2-40B4-BE49-F238E27FC236}">
                    <a16:creationId xmlns:a16="http://schemas.microsoft.com/office/drawing/2014/main" id="{87E1390E-E45D-1147-A48E-2B2B97C3DB31}"/>
                  </a:ext>
                </a:extLst>
              </p:cNvPr>
              <p:cNvSpPr/>
              <p:nvPr/>
            </p:nvSpPr>
            <p:spPr>
              <a:xfrm>
                <a:off x="2051720" y="5157248"/>
                <a:ext cx="252000"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70C0"/>
                    </a:solidFill>
                  </a:rPr>
                  <a:t>.0</a:t>
                </a:r>
                <a:endParaRPr lang="en-US" dirty="0">
                  <a:solidFill>
                    <a:srgbClr val="0070C0"/>
                  </a:solidFill>
                </a:endParaRPr>
              </a:p>
            </p:txBody>
          </p:sp>
          <p:sp>
            <p:nvSpPr>
              <p:cNvPr id="20" name="Rectangle 19">
                <a:extLst>
                  <a:ext uri="{FF2B5EF4-FFF2-40B4-BE49-F238E27FC236}">
                    <a16:creationId xmlns:a16="http://schemas.microsoft.com/office/drawing/2014/main" id="{4FABF169-A169-5447-8430-26E325F2EDDD}"/>
                  </a:ext>
                </a:extLst>
              </p:cNvPr>
              <p:cNvSpPr/>
              <p:nvPr/>
            </p:nvSpPr>
            <p:spPr>
              <a:xfrm>
                <a:off x="2051720" y="5409248"/>
                <a:ext cx="252000"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70C0"/>
                    </a:solidFill>
                  </a:rPr>
                  <a:t>.1</a:t>
                </a:r>
                <a:endParaRPr lang="en-US" dirty="0">
                  <a:solidFill>
                    <a:srgbClr val="0070C0"/>
                  </a:solidFill>
                </a:endParaRPr>
              </a:p>
            </p:txBody>
          </p:sp>
        </p:grpSp>
        <p:grpSp>
          <p:nvGrpSpPr>
            <p:cNvPr id="28" name="Group 27">
              <a:extLst>
                <a:ext uri="{FF2B5EF4-FFF2-40B4-BE49-F238E27FC236}">
                  <a16:creationId xmlns:a16="http://schemas.microsoft.com/office/drawing/2014/main" id="{8D568404-1A0F-274E-AD68-FDD4FEE68B2E}"/>
                </a:ext>
              </a:extLst>
            </p:cNvPr>
            <p:cNvGrpSpPr>
              <a:grpSpLocks noChangeAspect="1"/>
            </p:cNvGrpSpPr>
            <p:nvPr/>
          </p:nvGrpSpPr>
          <p:grpSpPr>
            <a:xfrm>
              <a:off x="1986369" y="4292826"/>
              <a:ext cx="299955" cy="900000"/>
              <a:chOff x="2951848" y="4581128"/>
              <a:chExt cx="252000" cy="756112"/>
            </a:xfrm>
          </p:grpSpPr>
          <p:sp>
            <p:nvSpPr>
              <p:cNvPr id="24" name="Rectangle 23">
                <a:extLst>
                  <a:ext uri="{FF2B5EF4-FFF2-40B4-BE49-F238E27FC236}">
                    <a16:creationId xmlns:a16="http://schemas.microsoft.com/office/drawing/2014/main" id="{DDD23EC3-9EA8-1343-9C71-6C3E6AFC6339}"/>
                  </a:ext>
                </a:extLst>
              </p:cNvPr>
              <p:cNvSpPr/>
              <p:nvPr/>
            </p:nvSpPr>
            <p:spPr>
              <a:xfrm>
                <a:off x="2951848" y="4581128"/>
                <a:ext cx="252000"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5C68FB82-0F96-4248-8AC1-68CA566CB0B5}"/>
                  </a:ext>
                </a:extLst>
              </p:cNvPr>
              <p:cNvSpPr/>
              <p:nvPr/>
            </p:nvSpPr>
            <p:spPr>
              <a:xfrm>
                <a:off x="2951848" y="4833184"/>
                <a:ext cx="252000"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DFA2CDE-42A8-5649-A294-372270DC67C6}"/>
                  </a:ext>
                </a:extLst>
              </p:cNvPr>
              <p:cNvSpPr/>
              <p:nvPr/>
            </p:nvSpPr>
            <p:spPr>
              <a:xfrm>
                <a:off x="2951848" y="5085240"/>
                <a:ext cx="252000"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4" name="Straight Connector 43">
              <a:extLst>
                <a:ext uri="{FF2B5EF4-FFF2-40B4-BE49-F238E27FC236}">
                  <a16:creationId xmlns:a16="http://schemas.microsoft.com/office/drawing/2014/main" id="{BE13FC5E-2889-AF4F-AE94-496669A6B469}"/>
                </a:ext>
              </a:extLst>
            </p:cNvPr>
            <p:cNvCxnSpPr>
              <a:cxnSpLocks/>
            </p:cNvCxnSpPr>
            <p:nvPr/>
          </p:nvCxnSpPr>
          <p:spPr>
            <a:xfrm>
              <a:off x="1381954" y="3842533"/>
              <a:ext cx="604406" cy="45433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9FCAD16-0A10-1F4C-9EC7-91A3890B8934}"/>
                </a:ext>
              </a:extLst>
            </p:cNvPr>
            <p:cNvCxnSpPr>
              <a:cxnSpLocks/>
            </p:cNvCxnSpPr>
            <p:nvPr/>
          </p:nvCxnSpPr>
          <p:spPr>
            <a:xfrm flipV="1">
              <a:off x="1404109" y="5192826"/>
              <a:ext cx="582251" cy="44563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0A74747-26DA-E648-B6FC-E0BC3C27B662}"/>
                </a:ext>
              </a:extLst>
            </p:cNvPr>
            <p:cNvCxnSpPr>
              <a:cxnSpLocks/>
            </p:cNvCxnSpPr>
            <p:nvPr/>
          </p:nvCxnSpPr>
          <p:spPr>
            <a:xfrm flipV="1">
              <a:off x="2276806" y="3841413"/>
              <a:ext cx="591675" cy="45545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18C23E5-78EE-4D48-8E45-521F640D53DB}"/>
                </a:ext>
              </a:extLst>
            </p:cNvPr>
            <p:cNvCxnSpPr>
              <a:cxnSpLocks/>
            </p:cNvCxnSpPr>
            <p:nvPr/>
          </p:nvCxnSpPr>
          <p:spPr>
            <a:xfrm>
              <a:off x="2286216" y="5192826"/>
              <a:ext cx="582261" cy="44599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527F12F9-195D-F94C-A41A-0F68BDDF56EF}"/>
                </a:ext>
              </a:extLst>
            </p:cNvPr>
            <p:cNvSpPr txBox="1"/>
            <p:nvPr/>
          </p:nvSpPr>
          <p:spPr>
            <a:xfrm>
              <a:off x="911833" y="3429000"/>
              <a:ext cx="684803" cy="369332"/>
            </a:xfrm>
            <a:prstGeom prst="rect">
              <a:avLst/>
            </a:prstGeom>
            <a:noFill/>
          </p:spPr>
          <p:txBody>
            <a:bodyPr wrap="none" rtlCol="0">
              <a:spAutoFit/>
            </a:bodyPr>
            <a:lstStyle/>
            <a:p>
              <a:r>
                <a:rPr lang="en-US" dirty="0"/>
                <a:t>Input</a:t>
              </a:r>
            </a:p>
          </p:txBody>
        </p:sp>
        <p:sp>
          <p:nvSpPr>
            <p:cNvPr id="52" name="TextBox 51">
              <a:extLst>
                <a:ext uri="{FF2B5EF4-FFF2-40B4-BE49-F238E27FC236}">
                  <a16:creationId xmlns:a16="http://schemas.microsoft.com/office/drawing/2014/main" id="{FD3E48E1-1275-164D-918F-7EDE6529A830}"/>
                </a:ext>
              </a:extLst>
            </p:cNvPr>
            <p:cNvSpPr txBox="1"/>
            <p:nvPr/>
          </p:nvSpPr>
          <p:spPr>
            <a:xfrm>
              <a:off x="2592677" y="3430225"/>
              <a:ext cx="856325" cy="369332"/>
            </a:xfrm>
            <a:prstGeom prst="rect">
              <a:avLst/>
            </a:prstGeom>
            <a:noFill/>
          </p:spPr>
          <p:txBody>
            <a:bodyPr wrap="none" rtlCol="0">
              <a:spAutoFit/>
            </a:bodyPr>
            <a:lstStyle/>
            <a:p>
              <a:r>
                <a:rPr lang="en-US" dirty="0"/>
                <a:t>Output</a:t>
              </a:r>
            </a:p>
          </p:txBody>
        </p:sp>
        <p:sp>
          <p:nvSpPr>
            <p:cNvPr id="53" name="TextBox 52">
              <a:extLst>
                <a:ext uri="{FF2B5EF4-FFF2-40B4-BE49-F238E27FC236}">
                  <a16:creationId xmlns:a16="http://schemas.microsoft.com/office/drawing/2014/main" id="{C9CBB974-B07E-7348-BBF7-70AF92F49EF9}"/>
                </a:ext>
              </a:extLst>
            </p:cNvPr>
            <p:cNvSpPr txBox="1"/>
            <p:nvPr/>
          </p:nvSpPr>
          <p:spPr>
            <a:xfrm>
              <a:off x="1701429" y="3831489"/>
              <a:ext cx="862737" cy="369332"/>
            </a:xfrm>
            <a:prstGeom prst="rect">
              <a:avLst/>
            </a:prstGeom>
            <a:noFill/>
          </p:spPr>
          <p:txBody>
            <a:bodyPr wrap="none" rtlCol="0">
              <a:spAutoFit/>
            </a:bodyPr>
            <a:lstStyle/>
            <a:p>
              <a:r>
                <a:rPr lang="en-US" dirty="0"/>
                <a:t>Hidden</a:t>
              </a:r>
            </a:p>
          </p:txBody>
        </p:sp>
        <p:grpSp>
          <p:nvGrpSpPr>
            <p:cNvPr id="65" name="Group 64">
              <a:extLst>
                <a:ext uri="{FF2B5EF4-FFF2-40B4-BE49-F238E27FC236}">
                  <a16:creationId xmlns:a16="http://schemas.microsoft.com/office/drawing/2014/main" id="{7E0B56D4-D92B-CB4A-B5F3-7071C63E7B86}"/>
                </a:ext>
              </a:extLst>
            </p:cNvPr>
            <p:cNvGrpSpPr/>
            <p:nvPr/>
          </p:nvGrpSpPr>
          <p:grpSpPr>
            <a:xfrm>
              <a:off x="3168323" y="3858514"/>
              <a:ext cx="636713" cy="1747816"/>
              <a:chOff x="563890" y="4177563"/>
              <a:chExt cx="636713" cy="1747816"/>
            </a:xfrm>
          </p:grpSpPr>
          <p:sp>
            <p:nvSpPr>
              <p:cNvPr id="66" name="TextBox 65">
                <a:extLst>
                  <a:ext uri="{FF2B5EF4-FFF2-40B4-BE49-F238E27FC236}">
                    <a16:creationId xmlns:a16="http://schemas.microsoft.com/office/drawing/2014/main" id="{9AB9C6E7-3AC0-4B41-96DD-EAEA2DE7C7D5}"/>
                  </a:ext>
                </a:extLst>
              </p:cNvPr>
              <p:cNvSpPr txBox="1"/>
              <p:nvPr/>
            </p:nvSpPr>
            <p:spPr>
              <a:xfrm>
                <a:off x="563890" y="4177563"/>
                <a:ext cx="636713" cy="246221"/>
              </a:xfrm>
              <a:prstGeom prst="rect">
                <a:avLst/>
              </a:prstGeom>
              <a:noFill/>
            </p:spPr>
            <p:txBody>
              <a:bodyPr wrap="none" rtlCol="0">
                <a:spAutoFit/>
              </a:bodyPr>
              <a:lstStyle/>
              <a:p>
                <a:r>
                  <a:rPr lang="en-US" sz="1000" dirty="0"/>
                  <a:t>Machine</a:t>
                </a:r>
                <a:endParaRPr lang="en-US" dirty="0"/>
              </a:p>
            </p:txBody>
          </p:sp>
          <p:sp>
            <p:nvSpPr>
              <p:cNvPr id="67" name="TextBox 66">
                <a:extLst>
                  <a:ext uri="{FF2B5EF4-FFF2-40B4-BE49-F238E27FC236}">
                    <a16:creationId xmlns:a16="http://schemas.microsoft.com/office/drawing/2014/main" id="{8477FFAD-D877-704C-8BA5-F64D77513881}"/>
                  </a:ext>
                </a:extLst>
              </p:cNvPr>
              <p:cNvSpPr txBox="1"/>
              <p:nvPr/>
            </p:nvSpPr>
            <p:spPr>
              <a:xfrm>
                <a:off x="563890" y="4475967"/>
                <a:ext cx="607859" cy="246221"/>
              </a:xfrm>
              <a:prstGeom prst="rect">
                <a:avLst/>
              </a:prstGeom>
              <a:noFill/>
            </p:spPr>
            <p:txBody>
              <a:bodyPr wrap="none" rtlCol="0">
                <a:spAutoFit/>
              </a:bodyPr>
              <a:lstStyle/>
              <a:p>
                <a:r>
                  <a:rPr lang="en-US" sz="1000" dirty="0"/>
                  <a:t>learning</a:t>
                </a:r>
                <a:endParaRPr lang="en-US" dirty="0"/>
              </a:p>
            </p:txBody>
          </p:sp>
          <p:sp>
            <p:nvSpPr>
              <p:cNvPr id="68" name="TextBox 67">
                <a:extLst>
                  <a:ext uri="{FF2B5EF4-FFF2-40B4-BE49-F238E27FC236}">
                    <a16:creationId xmlns:a16="http://schemas.microsoft.com/office/drawing/2014/main" id="{014F8E4C-84EB-BA4F-A2FE-ED11322CABD7}"/>
                  </a:ext>
                </a:extLst>
              </p:cNvPr>
              <p:cNvSpPr txBox="1"/>
              <p:nvPr/>
            </p:nvSpPr>
            <p:spPr>
              <a:xfrm>
                <a:off x="563890" y="4771244"/>
                <a:ext cx="319318" cy="246221"/>
              </a:xfrm>
              <a:prstGeom prst="rect">
                <a:avLst/>
              </a:prstGeom>
              <a:noFill/>
            </p:spPr>
            <p:txBody>
              <a:bodyPr wrap="none" rtlCol="0">
                <a:spAutoFit/>
              </a:bodyPr>
              <a:lstStyle/>
              <a:p>
                <a:r>
                  <a:rPr lang="en-US" sz="1000" dirty="0"/>
                  <a:t>on</a:t>
                </a:r>
                <a:endParaRPr lang="en-US" dirty="0"/>
              </a:p>
            </p:txBody>
          </p:sp>
          <p:sp>
            <p:nvSpPr>
              <p:cNvPr id="69" name="TextBox 68">
                <a:extLst>
                  <a:ext uri="{FF2B5EF4-FFF2-40B4-BE49-F238E27FC236}">
                    <a16:creationId xmlns:a16="http://schemas.microsoft.com/office/drawing/2014/main" id="{412B8CFA-47D3-F349-A730-5EC4465E2479}"/>
                  </a:ext>
                </a:extLst>
              </p:cNvPr>
              <p:cNvSpPr txBox="1"/>
              <p:nvPr/>
            </p:nvSpPr>
            <p:spPr>
              <a:xfrm>
                <a:off x="563890" y="5072776"/>
                <a:ext cx="535724" cy="246221"/>
              </a:xfrm>
              <a:prstGeom prst="rect">
                <a:avLst/>
              </a:prstGeom>
              <a:noFill/>
            </p:spPr>
            <p:txBody>
              <a:bodyPr wrap="none" rtlCol="0">
                <a:spAutoFit/>
              </a:bodyPr>
              <a:lstStyle/>
              <a:p>
                <a:r>
                  <a:rPr lang="en-US" sz="1000" dirty="0"/>
                  <a:t>graphs</a:t>
                </a:r>
                <a:endParaRPr lang="en-US" dirty="0"/>
              </a:p>
            </p:txBody>
          </p:sp>
          <p:sp>
            <p:nvSpPr>
              <p:cNvPr id="70" name="TextBox 69">
                <a:extLst>
                  <a:ext uri="{FF2B5EF4-FFF2-40B4-BE49-F238E27FC236}">
                    <a16:creationId xmlns:a16="http://schemas.microsoft.com/office/drawing/2014/main" id="{F39B923E-425D-3244-855B-5C44B60A88D3}"/>
                  </a:ext>
                </a:extLst>
              </p:cNvPr>
              <p:cNvSpPr txBox="1"/>
              <p:nvPr/>
            </p:nvSpPr>
            <p:spPr>
              <a:xfrm>
                <a:off x="563890" y="5375967"/>
                <a:ext cx="263214" cy="246221"/>
              </a:xfrm>
              <a:prstGeom prst="rect">
                <a:avLst/>
              </a:prstGeom>
              <a:noFill/>
            </p:spPr>
            <p:txBody>
              <a:bodyPr wrap="none" rtlCol="0">
                <a:spAutoFit/>
              </a:bodyPr>
              <a:lstStyle/>
              <a:p>
                <a:r>
                  <a:rPr lang="en-US" sz="1000" dirty="0"/>
                  <a:t>is</a:t>
                </a:r>
                <a:endParaRPr lang="en-US" dirty="0"/>
              </a:p>
            </p:txBody>
          </p:sp>
          <p:sp>
            <p:nvSpPr>
              <p:cNvPr id="71" name="TextBox 70">
                <a:extLst>
                  <a:ext uri="{FF2B5EF4-FFF2-40B4-BE49-F238E27FC236}">
                    <a16:creationId xmlns:a16="http://schemas.microsoft.com/office/drawing/2014/main" id="{739A1AE3-A235-714A-B2A0-C3872E6EB509}"/>
                  </a:ext>
                </a:extLst>
              </p:cNvPr>
              <p:cNvSpPr txBox="1"/>
              <p:nvPr/>
            </p:nvSpPr>
            <p:spPr>
              <a:xfrm>
                <a:off x="563890" y="5679158"/>
                <a:ext cx="417102" cy="246221"/>
              </a:xfrm>
              <a:prstGeom prst="rect">
                <a:avLst/>
              </a:prstGeom>
              <a:noFill/>
            </p:spPr>
            <p:txBody>
              <a:bodyPr wrap="none" rtlCol="0">
                <a:spAutoFit/>
              </a:bodyPr>
              <a:lstStyle/>
              <a:p>
                <a:r>
                  <a:rPr lang="en-US" sz="1000" dirty="0"/>
                  <a:t>easy</a:t>
                </a:r>
                <a:endParaRPr lang="en-US" dirty="0"/>
              </a:p>
            </p:txBody>
          </p:sp>
        </p:grpSp>
        <p:pic>
          <p:nvPicPr>
            <p:cNvPr id="74" name="Picture 73">
              <a:extLst>
                <a:ext uri="{FF2B5EF4-FFF2-40B4-BE49-F238E27FC236}">
                  <a16:creationId xmlns:a16="http://schemas.microsoft.com/office/drawing/2014/main" id="{72D18AFC-43DD-0447-BD87-679E53B200A5}"/>
                </a:ext>
              </a:extLst>
            </p:cNvPr>
            <p:cNvPicPr>
              <a:picLocks noChangeAspect="1"/>
            </p:cNvPicPr>
            <p:nvPr/>
          </p:nvPicPr>
          <p:blipFill>
            <a:blip r:embed="rId3"/>
            <a:stretch>
              <a:fillRect/>
            </a:stretch>
          </p:blipFill>
          <p:spPr>
            <a:xfrm>
              <a:off x="1520376" y="4640968"/>
              <a:ext cx="360000" cy="205714"/>
            </a:xfrm>
            <a:prstGeom prst="rect">
              <a:avLst/>
            </a:prstGeom>
          </p:spPr>
        </p:pic>
        <p:pic>
          <p:nvPicPr>
            <p:cNvPr id="75" name="Picture 74">
              <a:extLst>
                <a:ext uri="{FF2B5EF4-FFF2-40B4-BE49-F238E27FC236}">
                  <a16:creationId xmlns:a16="http://schemas.microsoft.com/office/drawing/2014/main" id="{EC026F45-A49C-E245-B8BA-C5182B418FA5}"/>
                </a:ext>
              </a:extLst>
            </p:cNvPr>
            <p:cNvPicPr>
              <a:picLocks noChangeAspect="1"/>
            </p:cNvPicPr>
            <p:nvPr/>
          </p:nvPicPr>
          <p:blipFill>
            <a:blip r:embed="rId4"/>
            <a:stretch>
              <a:fillRect/>
            </a:stretch>
          </p:blipFill>
          <p:spPr>
            <a:xfrm>
              <a:off x="2397400" y="4640967"/>
              <a:ext cx="360000" cy="205715"/>
            </a:xfrm>
            <a:prstGeom prst="rect">
              <a:avLst/>
            </a:prstGeom>
          </p:spPr>
        </p:pic>
        <p:pic>
          <p:nvPicPr>
            <p:cNvPr id="76" name="Picture 75">
              <a:extLst>
                <a:ext uri="{FF2B5EF4-FFF2-40B4-BE49-F238E27FC236}">
                  <a16:creationId xmlns:a16="http://schemas.microsoft.com/office/drawing/2014/main" id="{D39E5981-5A8A-9647-80E7-ABFBE9CF9A63}"/>
                </a:ext>
              </a:extLst>
            </p:cNvPr>
            <p:cNvPicPr>
              <a:picLocks noChangeAspect="1"/>
            </p:cNvPicPr>
            <p:nvPr/>
          </p:nvPicPr>
          <p:blipFill>
            <a:blip r:embed="rId5"/>
            <a:stretch>
              <a:fillRect/>
            </a:stretch>
          </p:blipFill>
          <p:spPr>
            <a:xfrm>
              <a:off x="1104253" y="5767184"/>
              <a:ext cx="252000" cy="252000"/>
            </a:xfrm>
            <a:prstGeom prst="rect">
              <a:avLst/>
            </a:prstGeom>
          </p:spPr>
        </p:pic>
        <p:pic>
          <p:nvPicPr>
            <p:cNvPr id="77" name="Picture 76">
              <a:extLst>
                <a:ext uri="{FF2B5EF4-FFF2-40B4-BE49-F238E27FC236}">
                  <a16:creationId xmlns:a16="http://schemas.microsoft.com/office/drawing/2014/main" id="{A022B38A-1696-2745-8FAA-896694EA34D0}"/>
                </a:ext>
              </a:extLst>
            </p:cNvPr>
            <p:cNvPicPr>
              <a:picLocks noChangeAspect="1"/>
            </p:cNvPicPr>
            <p:nvPr/>
          </p:nvPicPr>
          <p:blipFill>
            <a:blip r:embed="rId5"/>
            <a:stretch>
              <a:fillRect/>
            </a:stretch>
          </p:blipFill>
          <p:spPr>
            <a:xfrm>
              <a:off x="2915816" y="5733280"/>
              <a:ext cx="252000" cy="252000"/>
            </a:xfrm>
            <a:prstGeom prst="rect">
              <a:avLst/>
            </a:prstGeom>
          </p:spPr>
        </p:pic>
      </p:grpSp>
      <p:grpSp>
        <p:nvGrpSpPr>
          <p:cNvPr id="21" name="Group 20">
            <a:extLst>
              <a:ext uri="{FF2B5EF4-FFF2-40B4-BE49-F238E27FC236}">
                <a16:creationId xmlns:a16="http://schemas.microsoft.com/office/drawing/2014/main" id="{5A8C6053-C9F1-6D42-8137-670213808C36}"/>
              </a:ext>
            </a:extLst>
          </p:cNvPr>
          <p:cNvGrpSpPr/>
          <p:nvPr/>
        </p:nvGrpSpPr>
        <p:grpSpPr>
          <a:xfrm>
            <a:off x="5707800" y="4762312"/>
            <a:ext cx="4492656" cy="585724"/>
            <a:chOff x="4183800" y="4762312"/>
            <a:chExt cx="4492656" cy="585724"/>
          </a:xfrm>
        </p:grpSpPr>
        <p:sp>
          <p:nvSpPr>
            <p:cNvPr id="72" name="TextBox 71">
              <a:extLst>
                <a:ext uri="{FF2B5EF4-FFF2-40B4-BE49-F238E27FC236}">
                  <a16:creationId xmlns:a16="http://schemas.microsoft.com/office/drawing/2014/main" id="{49D9A55E-5097-FC43-AC4F-07F9499F2CD7}"/>
                </a:ext>
              </a:extLst>
            </p:cNvPr>
            <p:cNvSpPr txBox="1"/>
            <p:nvPr/>
          </p:nvSpPr>
          <p:spPr>
            <a:xfrm>
              <a:off x="4183800" y="4870508"/>
              <a:ext cx="2033022" cy="369332"/>
            </a:xfrm>
            <a:prstGeom prst="rect">
              <a:avLst/>
            </a:prstGeom>
            <a:noFill/>
          </p:spPr>
          <p:txBody>
            <a:bodyPr wrap="square" rtlCol="0">
              <a:spAutoFit/>
            </a:bodyPr>
            <a:lstStyle/>
            <a:p>
              <a:r>
                <a:rPr lang="en-US" dirty="0"/>
                <a:t>Output is Softmax: </a:t>
              </a:r>
            </a:p>
          </p:txBody>
        </p:sp>
        <p:pic>
          <p:nvPicPr>
            <p:cNvPr id="80" name="Picture 79">
              <a:extLst>
                <a:ext uri="{FF2B5EF4-FFF2-40B4-BE49-F238E27FC236}">
                  <a16:creationId xmlns:a16="http://schemas.microsoft.com/office/drawing/2014/main" id="{837EFC4D-9BD5-8E49-A85F-599CFC170510}"/>
                </a:ext>
              </a:extLst>
            </p:cNvPr>
            <p:cNvPicPr>
              <a:picLocks noChangeAspect="1"/>
            </p:cNvPicPr>
            <p:nvPr/>
          </p:nvPicPr>
          <p:blipFill>
            <a:blip r:embed="rId6"/>
            <a:stretch>
              <a:fillRect/>
            </a:stretch>
          </p:blipFill>
          <p:spPr>
            <a:xfrm>
              <a:off x="6099270" y="4762312"/>
              <a:ext cx="2577186" cy="585724"/>
            </a:xfrm>
            <a:prstGeom prst="rect">
              <a:avLst/>
            </a:prstGeom>
          </p:spPr>
        </p:pic>
      </p:grpSp>
      <p:grpSp>
        <p:nvGrpSpPr>
          <p:cNvPr id="22" name="Group 21">
            <a:extLst>
              <a:ext uri="{FF2B5EF4-FFF2-40B4-BE49-F238E27FC236}">
                <a16:creationId xmlns:a16="http://schemas.microsoft.com/office/drawing/2014/main" id="{86FFBD1B-0F58-A541-94B4-CBE56C0294FF}"/>
              </a:ext>
            </a:extLst>
          </p:cNvPr>
          <p:cNvGrpSpPr/>
          <p:nvPr/>
        </p:nvGrpSpPr>
        <p:grpSpPr>
          <a:xfrm>
            <a:off x="5715434" y="5517233"/>
            <a:ext cx="3870122" cy="746981"/>
            <a:chOff x="4191434" y="5517232"/>
            <a:chExt cx="3870122" cy="746981"/>
          </a:xfrm>
        </p:grpSpPr>
        <p:sp>
          <p:nvSpPr>
            <p:cNvPr id="78" name="TextBox 77">
              <a:extLst>
                <a:ext uri="{FF2B5EF4-FFF2-40B4-BE49-F238E27FC236}">
                  <a16:creationId xmlns:a16="http://schemas.microsoft.com/office/drawing/2014/main" id="{7D372257-7878-8D42-880B-C0FC986AAC24}"/>
                </a:ext>
              </a:extLst>
            </p:cNvPr>
            <p:cNvSpPr txBox="1"/>
            <p:nvPr/>
          </p:nvSpPr>
          <p:spPr>
            <a:xfrm>
              <a:off x="4191434" y="5615948"/>
              <a:ext cx="1180287" cy="369332"/>
            </a:xfrm>
            <a:prstGeom prst="rect">
              <a:avLst/>
            </a:prstGeom>
            <a:noFill/>
          </p:spPr>
          <p:txBody>
            <a:bodyPr wrap="square" rtlCol="0">
              <a:spAutoFit/>
            </a:bodyPr>
            <a:lstStyle/>
            <a:p>
              <a:r>
                <a:rPr lang="en-US" dirty="0"/>
                <a:t>Objective:</a:t>
              </a:r>
            </a:p>
          </p:txBody>
        </p:sp>
        <p:pic>
          <p:nvPicPr>
            <p:cNvPr id="82" name="Picture 81">
              <a:extLst>
                <a:ext uri="{FF2B5EF4-FFF2-40B4-BE49-F238E27FC236}">
                  <a16:creationId xmlns:a16="http://schemas.microsoft.com/office/drawing/2014/main" id="{B04598B6-290A-CD44-BA3A-C8B0654BF66A}"/>
                </a:ext>
              </a:extLst>
            </p:cNvPr>
            <p:cNvPicPr>
              <a:picLocks noChangeAspect="1"/>
            </p:cNvPicPr>
            <p:nvPr/>
          </p:nvPicPr>
          <p:blipFill>
            <a:blip r:embed="rId7"/>
            <a:stretch>
              <a:fillRect/>
            </a:stretch>
          </p:blipFill>
          <p:spPr>
            <a:xfrm>
              <a:off x="5373515" y="5517232"/>
              <a:ext cx="2688041" cy="746981"/>
            </a:xfrm>
            <a:prstGeom prst="rect">
              <a:avLst/>
            </a:prstGeom>
          </p:spPr>
        </p:pic>
      </p:grpSp>
      <p:sp>
        <p:nvSpPr>
          <p:cNvPr id="59" name="Slide Number Placeholder 4">
            <a:extLst>
              <a:ext uri="{FF2B5EF4-FFF2-40B4-BE49-F238E27FC236}">
                <a16:creationId xmlns:a16="http://schemas.microsoft.com/office/drawing/2014/main" id="{E2361894-CD15-9345-8C0D-393D160A684C}"/>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39</a:t>
            </a:fld>
            <a:r>
              <a:rPr lang="en-AU" dirty="0"/>
              <a:t>  |</a:t>
            </a:r>
          </a:p>
        </p:txBody>
      </p:sp>
      <p:sp>
        <p:nvSpPr>
          <p:cNvPr id="4" name="Footer Placeholder 3">
            <a:extLst>
              <a:ext uri="{FF2B5EF4-FFF2-40B4-BE49-F238E27FC236}">
                <a16:creationId xmlns:a16="http://schemas.microsoft.com/office/drawing/2014/main" id="{0E90F649-840E-FB47-B7A5-C0A98EDFA69E}"/>
              </a:ext>
            </a:extLst>
          </p:cNvPr>
          <p:cNvSpPr>
            <a:spLocks noGrp="1"/>
          </p:cNvSpPr>
          <p:nvPr>
            <p:ph type="ftr" sz="quarter" idx="11"/>
          </p:nvPr>
        </p:nvSpPr>
        <p:spPr/>
        <p:txBody>
          <a:bodyPr/>
          <a:lstStyle/>
          <a:p>
            <a:r>
              <a:rPr lang="en-AU"/>
              <a:t>Practical ML On Graphs</a:t>
            </a:r>
            <a:endParaRPr lang="en-AU" dirty="0"/>
          </a:p>
        </p:txBody>
      </p:sp>
      <p:sp>
        <p:nvSpPr>
          <p:cNvPr id="23" name="Slide Number Placeholder 22">
            <a:extLst>
              <a:ext uri="{FF2B5EF4-FFF2-40B4-BE49-F238E27FC236}">
                <a16:creationId xmlns:a16="http://schemas.microsoft.com/office/drawing/2014/main" id="{576003F2-5C03-BB43-A864-0325DDFA4C5C}"/>
              </a:ext>
            </a:extLst>
          </p:cNvPr>
          <p:cNvSpPr>
            <a:spLocks noGrp="1"/>
          </p:cNvSpPr>
          <p:nvPr>
            <p:ph type="sldNum" sz="quarter" idx="12"/>
          </p:nvPr>
        </p:nvSpPr>
        <p:spPr/>
        <p:txBody>
          <a:bodyPr/>
          <a:lstStyle/>
          <a:p>
            <a:fld id="{FFF7CBAA-22EA-41CE-9725-C57ED0CEBC27}" type="slidenum">
              <a:rPr lang="en-AU" smtClean="0"/>
              <a:pPr/>
              <a:t>39</a:t>
            </a:fld>
            <a:r>
              <a:rPr lang="en-AU"/>
              <a:t>  |</a:t>
            </a:r>
            <a:endParaRPr lang="en-AU" dirty="0"/>
          </a:p>
        </p:txBody>
      </p:sp>
    </p:spTree>
    <p:extLst>
      <p:ext uri="{BB962C8B-B14F-4D97-AF65-F5344CB8AC3E}">
        <p14:creationId xmlns:p14="http://schemas.microsoft.com/office/powerpoint/2010/main" val="2671109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linds(horizontal)">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7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E00EA-84D2-884F-809C-7E6FC5EA0D32}"/>
              </a:ext>
            </a:extLst>
          </p:cNvPr>
          <p:cNvSpPr>
            <a:spLocks noGrp="1"/>
          </p:cNvSpPr>
          <p:nvPr>
            <p:ph type="title"/>
          </p:nvPr>
        </p:nvSpPr>
        <p:spPr/>
        <p:txBody>
          <a:bodyPr/>
          <a:lstStyle/>
          <a:p>
            <a:r>
              <a:rPr lang="en-US" dirty="0"/>
              <a:t>Networks</a:t>
            </a:r>
          </a:p>
        </p:txBody>
      </p:sp>
      <p:pic>
        <p:nvPicPr>
          <p:cNvPr id="4" name="Picture 3">
            <a:extLst>
              <a:ext uri="{FF2B5EF4-FFF2-40B4-BE49-F238E27FC236}">
                <a16:creationId xmlns:a16="http://schemas.microsoft.com/office/drawing/2014/main" id="{1D0E390A-98C7-A64E-B91A-DA90DB140C72}"/>
              </a:ext>
            </a:extLst>
          </p:cNvPr>
          <p:cNvPicPr>
            <a:picLocks noChangeAspect="1"/>
          </p:cNvPicPr>
          <p:nvPr/>
        </p:nvPicPr>
        <p:blipFill>
          <a:blip r:embed="rId2"/>
          <a:stretch>
            <a:fillRect/>
          </a:stretch>
        </p:blipFill>
        <p:spPr>
          <a:xfrm>
            <a:off x="1042875" y="1935478"/>
            <a:ext cx="1561025" cy="878337"/>
          </a:xfrm>
          <a:prstGeom prst="rect">
            <a:avLst/>
          </a:prstGeom>
        </p:spPr>
      </p:pic>
      <p:sp>
        <p:nvSpPr>
          <p:cNvPr id="5" name="TextBox 4">
            <a:extLst>
              <a:ext uri="{FF2B5EF4-FFF2-40B4-BE49-F238E27FC236}">
                <a16:creationId xmlns:a16="http://schemas.microsoft.com/office/drawing/2014/main" id="{5C3BBA93-DD94-484B-9E92-8A93FAFB170F}"/>
              </a:ext>
            </a:extLst>
          </p:cNvPr>
          <p:cNvSpPr txBox="1"/>
          <p:nvPr/>
        </p:nvSpPr>
        <p:spPr>
          <a:xfrm>
            <a:off x="868033" y="1469653"/>
            <a:ext cx="2252540"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Social networks</a:t>
            </a:r>
          </a:p>
        </p:txBody>
      </p:sp>
      <p:pic>
        <p:nvPicPr>
          <p:cNvPr id="6" name="Picture 5">
            <a:extLst>
              <a:ext uri="{FF2B5EF4-FFF2-40B4-BE49-F238E27FC236}">
                <a16:creationId xmlns:a16="http://schemas.microsoft.com/office/drawing/2014/main" id="{CA0B30C4-0908-8F4F-ACAD-CE827257C3F9}"/>
              </a:ext>
            </a:extLst>
          </p:cNvPr>
          <p:cNvPicPr>
            <a:picLocks noChangeAspect="1"/>
          </p:cNvPicPr>
          <p:nvPr/>
        </p:nvPicPr>
        <p:blipFill>
          <a:blip r:embed="rId3"/>
          <a:stretch>
            <a:fillRect/>
          </a:stretch>
        </p:blipFill>
        <p:spPr>
          <a:xfrm>
            <a:off x="4081372" y="2474883"/>
            <a:ext cx="3749855" cy="2597176"/>
          </a:xfrm>
          <a:prstGeom prst="rect">
            <a:avLst/>
          </a:prstGeom>
        </p:spPr>
      </p:pic>
      <p:pic>
        <p:nvPicPr>
          <p:cNvPr id="7" name="Picture 6">
            <a:extLst>
              <a:ext uri="{FF2B5EF4-FFF2-40B4-BE49-F238E27FC236}">
                <a16:creationId xmlns:a16="http://schemas.microsoft.com/office/drawing/2014/main" id="{985B83F9-E44D-0647-8966-B537D6CDC6D6}"/>
              </a:ext>
            </a:extLst>
          </p:cNvPr>
          <p:cNvPicPr>
            <a:picLocks noChangeAspect="1"/>
          </p:cNvPicPr>
          <p:nvPr/>
        </p:nvPicPr>
        <p:blipFill>
          <a:blip r:embed="rId4"/>
          <a:stretch>
            <a:fillRect/>
          </a:stretch>
        </p:blipFill>
        <p:spPr>
          <a:xfrm>
            <a:off x="408435" y="3773471"/>
            <a:ext cx="2931281" cy="2175053"/>
          </a:xfrm>
          <a:prstGeom prst="rect">
            <a:avLst/>
          </a:prstGeom>
        </p:spPr>
      </p:pic>
      <p:sp>
        <p:nvSpPr>
          <p:cNvPr id="8" name="TextBox 7">
            <a:extLst>
              <a:ext uri="{FF2B5EF4-FFF2-40B4-BE49-F238E27FC236}">
                <a16:creationId xmlns:a16="http://schemas.microsoft.com/office/drawing/2014/main" id="{DA8F987E-608D-C34C-B4C9-1EE46DDD5128}"/>
              </a:ext>
            </a:extLst>
          </p:cNvPr>
          <p:cNvSpPr txBox="1"/>
          <p:nvPr/>
        </p:nvSpPr>
        <p:spPr>
          <a:xfrm>
            <a:off x="750211" y="3404139"/>
            <a:ext cx="266611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Terrorist networks</a:t>
            </a:r>
          </a:p>
        </p:txBody>
      </p:sp>
      <p:pic>
        <p:nvPicPr>
          <p:cNvPr id="9" name="Picture 8">
            <a:extLst>
              <a:ext uri="{FF2B5EF4-FFF2-40B4-BE49-F238E27FC236}">
                <a16:creationId xmlns:a16="http://schemas.microsoft.com/office/drawing/2014/main" id="{54A063FE-3B99-EE41-9CA7-98F43B94FBDC}"/>
              </a:ext>
            </a:extLst>
          </p:cNvPr>
          <p:cNvPicPr>
            <a:picLocks noChangeAspect="1"/>
          </p:cNvPicPr>
          <p:nvPr/>
        </p:nvPicPr>
        <p:blipFill>
          <a:blip r:embed="rId5"/>
          <a:stretch>
            <a:fillRect/>
          </a:stretch>
        </p:blipFill>
        <p:spPr>
          <a:xfrm>
            <a:off x="8293902" y="1016558"/>
            <a:ext cx="3253917" cy="4590023"/>
          </a:xfrm>
          <a:prstGeom prst="rect">
            <a:avLst/>
          </a:prstGeom>
        </p:spPr>
      </p:pic>
      <p:sp>
        <p:nvSpPr>
          <p:cNvPr id="10" name="TextBox 9">
            <a:extLst>
              <a:ext uri="{FF2B5EF4-FFF2-40B4-BE49-F238E27FC236}">
                <a16:creationId xmlns:a16="http://schemas.microsoft.com/office/drawing/2014/main" id="{3F7CA40D-C9B2-A44A-A27E-3D5C0BD2E366}"/>
              </a:ext>
            </a:extLst>
          </p:cNvPr>
          <p:cNvSpPr txBox="1"/>
          <p:nvPr/>
        </p:nvSpPr>
        <p:spPr>
          <a:xfrm>
            <a:off x="8899149" y="647226"/>
            <a:ext cx="1838965"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Topic models</a:t>
            </a:r>
          </a:p>
        </p:txBody>
      </p:sp>
      <p:sp>
        <p:nvSpPr>
          <p:cNvPr id="12" name="Slide Number Placeholder 4">
            <a:extLst>
              <a:ext uri="{FF2B5EF4-FFF2-40B4-BE49-F238E27FC236}">
                <a16:creationId xmlns:a16="http://schemas.microsoft.com/office/drawing/2014/main" id="{11BA7647-A818-8C48-8EE2-5B6CA2F75D4D}"/>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4</a:t>
            </a:fld>
            <a:r>
              <a:rPr lang="en-AU" dirty="0"/>
              <a:t>  |</a:t>
            </a:r>
          </a:p>
        </p:txBody>
      </p:sp>
      <p:sp>
        <p:nvSpPr>
          <p:cNvPr id="3" name="Footer Placeholder 2">
            <a:extLst>
              <a:ext uri="{FF2B5EF4-FFF2-40B4-BE49-F238E27FC236}">
                <a16:creationId xmlns:a16="http://schemas.microsoft.com/office/drawing/2014/main" id="{21DEBC5B-D019-D94B-83F4-2F0A6838A270}"/>
              </a:ext>
            </a:extLst>
          </p:cNvPr>
          <p:cNvSpPr>
            <a:spLocks noGrp="1"/>
          </p:cNvSpPr>
          <p:nvPr>
            <p:ph type="ftr" sz="quarter" idx="11"/>
          </p:nvPr>
        </p:nvSpPr>
        <p:spPr/>
        <p:txBody>
          <a:bodyPr/>
          <a:lstStyle/>
          <a:p>
            <a:r>
              <a:rPr lang="en-AU"/>
              <a:t>Practical ML On Graphs</a:t>
            </a:r>
            <a:endParaRPr lang="en-AU" dirty="0"/>
          </a:p>
        </p:txBody>
      </p:sp>
      <p:sp>
        <p:nvSpPr>
          <p:cNvPr id="13" name="Slide Number Placeholder 12">
            <a:extLst>
              <a:ext uri="{FF2B5EF4-FFF2-40B4-BE49-F238E27FC236}">
                <a16:creationId xmlns:a16="http://schemas.microsoft.com/office/drawing/2014/main" id="{620C7176-6E4B-A442-93B2-55E34F98F9BC}"/>
              </a:ext>
            </a:extLst>
          </p:cNvPr>
          <p:cNvSpPr>
            <a:spLocks noGrp="1"/>
          </p:cNvSpPr>
          <p:nvPr>
            <p:ph type="sldNum" sz="quarter" idx="12"/>
          </p:nvPr>
        </p:nvSpPr>
        <p:spPr/>
        <p:txBody>
          <a:bodyPr/>
          <a:lstStyle/>
          <a:p>
            <a:fld id="{FFF7CBAA-22EA-41CE-9725-C57ED0CEBC27}" type="slidenum">
              <a:rPr lang="en-AU" smtClean="0"/>
              <a:pPr/>
              <a:t>4</a:t>
            </a:fld>
            <a:r>
              <a:rPr lang="en-AU"/>
              <a:t>  |</a:t>
            </a:r>
            <a:endParaRPr lang="en-AU" dirty="0"/>
          </a:p>
        </p:txBody>
      </p:sp>
    </p:spTree>
    <p:extLst>
      <p:ext uri="{BB962C8B-B14F-4D97-AF65-F5344CB8AC3E}">
        <p14:creationId xmlns:p14="http://schemas.microsoft.com/office/powerpoint/2010/main" val="16038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E35AF-DD21-CF48-A9B5-5AF7E4E86291}"/>
              </a:ext>
            </a:extLst>
          </p:cNvPr>
          <p:cNvSpPr>
            <a:spLocks noGrp="1"/>
          </p:cNvSpPr>
          <p:nvPr>
            <p:ph type="title"/>
          </p:nvPr>
        </p:nvSpPr>
        <p:spPr>
          <a:xfrm>
            <a:off x="558800" y="365125"/>
            <a:ext cx="10795000" cy="739775"/>
          </a:xfrm>
        </p:spPr>
        <p:txBody>
          <a:bodyPr/>
          <a:lstStyle/>
          <a:p>
            <a:r>
              <a:rPr lang="en-US" dirty="0"/>
              <a:t>DeepWalk: From words to graphs</a:t>
            </a:r>
          </a:p>
        </p:txBody>
      </p:sp>
      <p:sp>
        <p:nvSpPr>
          <p:cNvPr id="3" name="Content Placeholder 2">
            <a:extLst>
              <a:ext uri="{FF2B5EF4-FFF2-40B4-BE49-F238E27FC236}">
                <a16:creationId xmlns:a16="http://schemas.microsoft.com/office/drawing/2014/main" id="{0685A8C5-1BCC-3542-BA83-1E22F1F49B27}"/>
              </a:ext>
            </a:extLst>
          </p:cNvPr>
          <p:cNvSpPr>
            <a:spLocks noGrp="1"/>
          </p:cNvSpPr>
          <p:nvPr>
            <p:ph idx="1"/>
          </p:nvPr>
        </p:nvSpPr>
        <p:spPr>
          <a:xfrm>
            <a:off x="558800" y="1268415"/>
            <a:ext cx="8461375" cy="739711"/>
          </a:xfrm>
        </p:spPr>
        <p:txBody>
          <a:bodyPr>
            <a:normAutofit lnSpcReduction="10000"/>
          </a:bodyPr>
          <a:lstStyle/>
          <a:p>
            <a:r>
              <a:rPr lang="en-US" sz="2000" dirty="0"/>
              <a:t>What is  a sentence for a graph?</a:t>
            </a:r>
          </a:p>
          <a:p>
            <a:r>
              <a:rPr lang="en-US" sz="2000" dirty="0"/>
              <a:t>Idea: Generate sentences by random walks</a:t>
            </a:r>
          </a:p>
        </p:txBody>
      </p:sp>
      <p:grpSp>
        <p:nvGrpSpPr>
          <p:cNvPr id="32" name="Group 31">
            <a:extLst>
              <a:ext uri="{FF2B5EF4-FFF2-40B4-BE49-F238E27FC236}">
                <a16:creationId xmlns:a16="http://schemas.microsoft.com/office/drawing/2014/main" id="{D3F8CE66-EBFD-3F43-86E2-B00AD544C6EF}"/>
              </a:ext>
            </a:extLst>
          </p:cNvPr>
          <p:cNvGrpSpPr/>
          <p:nvPr/>
        </p:nvGrpSpPr>
        <p:grpSpPr>
          <a:xfrm>
            <a:off x="2207569" y="2492897"/>
            <a:ext cx="1957643" cy="2771711"/>
            <a:chOff x="683568" y="2780928"/>
            <a:chExt cx="1957643" cy="2771711"/>
          </a:xfrm>
        </p:grpSpPr>
        <p:sp>
          <p:nvSpPr>
            <p:cNvPr id="7" name="Oval 6">
              <a:extLst>
                <a:ext uri="{FF2B5EF4-FFF2-40B4-BE49-F238E27FC236}">
                  <a16:creationId xmlns:a16="http://schemas.microsoft.com/office/drawing/2014/main" id="{FF8E6121-3403-8A42-B05E-3AFBDB3F3A29}"/>
                </a:ext>
              </a:extLst>
            </p:cNvPr>
            <p:cNvSpPr/>
            <p:nvPr/>
          </p:nvSpPr>
          <p:spPr>
            <a:xfrm rot="20486369">
              <a:off x="683568" y="2879055"/>
              <a:ext cx="202040" cy="196254"/>
            </a:xfrm>
            <a:prstGeom prst="ellipse">
              <a:avLst/>
            </a:prstGeom>
            <a:solidFill>
              <a:srgbClr val="FFC000"/>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42DC91F7-56AD-744E-8FB2-C1F502CF5724}"/>
                </a:ext>
              </a:extLst>
            </p:cNvPr>
            <p:cNvSpPr/>
            <p:nvPr/>
          </p:nvSpPr>
          <p:spPr>
            <a:xfrm rot="21031718">
              <a:off x="1787137" y="2780928"/>
              <a:ext cx="202040" cy="196254"/>
            </a:xfrm>
            <a:prstGeom prst="ellipse">
              <a:avLst/>
            </a:prstGeom>
            <a:solidFill>
              <a:srgbClr val="FFC000"/>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9" name="Oval 8">
              <a:extLst>
                <a:ext uri="{FF2B5EF4-FFF2-40B4-BE49-F238E27FC236}">
                  <a16:creationId xmlns:a16="http://schemas.microsoft.com/office/drawing/2014/main" id="{DB3152BE-B7B7-8342-9CC9-7A6E6674B5C1}"/>
                </a:ext>
              </a:extLst>
            </p:cNvPr>
            <p:cNvSpPr/>
            <p:nvPr/>
          </p:nvSpPr>
          <p:spPr>
            <a:xfrm rot="238587">
              <a:off x="1397816" y="3203064"/>
              <a:ext cx="202040" cy="196254"/>
            </a:xfrm>
            <a:prstGeom prst="ellipse">
              <a:avLst/>
            </a:prstGeom>
            <a:solidFill>
              <a:srgbClr val="00B0F0"/>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0" name="Oval 9">
              <a:extLst>
                <a:ext uri="{FF2B5EF4-FFF2-40B4-BE49-F238E27FC236}">
                  <a16:creationId xmlns:a16="http://schemas.microsoft.com/office/drawing/2014/main" id="{537CB5FD-93FF-D047-B74A-1FF74A2AC93B}"/>
                </a:ext>
              </a:extLst>
            </p:cNvPr>
            <p:cNvSpPr/>
            <p:nvPr/>
          </p:nvSpPr>
          <p:spPr>
            <a:xfrm rot="865396">
              <a:off x="1189852" y="3778681"/>
              <a:ext cx="202040" cy="196254"/>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1" name="Oval 10">
              <a:extLst>
                <a:ext uri="{FF2B5EF4-FFF2-40B4-BE49-F238E27FC236}">
                  <a16:creationId xmlns:a16="http://schemas.microsoft.com/office/drawing/2014/main" id="{A7F180C2-2A22-0C49-9028-3C28DDD6FB06}"/>
                </a:ext>
              </a:extLst>
            </p:cNvPr>
            <p:cNvSpPr/>
            <p:nvPr/>
          </p:nvSpPr>
          <p:spPr>
            <a:xfrm>
              <a:off x="1189852" y="4865749"/>
              <a:ext cx="202040" cy="196254"/>
            </a:xfrm>
            <a:prstGeom prst="ellipse">
              <a:avLst/>
            </a:prstGeom>
            <a:solidFill>
              <a:srgbClr val="00B0F0"/>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2" name="Oval 11">
              <a:extLst>
                <a:ext uri="{FF2B5EF4-FFF2-40B4-BE49-F238E27FC236}">
                  <a16:creationId xmlns:a16="http://schemas.microsoft.com/office/drawing/2014/main" id="{2B525A68-B0EF-8E4C-90B6-D4C52114D23E}"/>
                </a:ext>
              </a:extLst>
            </p:cNvPr>
            <p:cNvSpPr/>
            <p:nvPr/>
          </p:nvSpPr>
          <p:spPr>
            <a:xfrm rot="21194347">
              <a:off x="2005328" y="3604412"/>
              <a:ext cx="202040" cy="196254"/>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3" name="Oval 12">
              <a:extLst>
                <a:ext uri="{FF2B5EF4-FFF2-40B4-BE49-F238E27FC236}">
                  <a16:creationId xmlns:a16="http://schemas.microsoft.com/office/drawing/2014/main" id="{0F674B2F-D3A2-1B4A-A602-4EDC759ADF99}"/>
                </a:ext>
              </a:extLst>
            </p:cNvPr>
            <p:cNvSpPr>
              <a:spLocks noChangeAspect="1"/>
            </p:cNvSpPr>
            <p:nvPr/>
          </p:nvSpPr>
          <p:spPr>
            <a:xfrm rot="19774477">
              <a:off x="712228" y="4274161"/>
              <a:ext cx="202040" cy="196254"/>
            </a:xfrm>
            <a:prstGeom prst="ellipse">
              <a:avLst/>
            </a:prstGeom>
            <a:solidFill>
              <a:srgbClr val="FFC000"/>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5CF3860C-E1BD-6348-8662-4959A1CE85CA}"/>
                </a:ext>
              </a:extLst>
            </p:cNvPr>
            <p:cNvSpPr/>
            <p:nvPr/>
          </p:nvSpPr>
          <p:spPr>
            <a:xfrm>
              <a:off x="2439171" y="4144469"/>
              <a:ext cx="202040" cy="196254"/>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5" name="Oval 14">
              <a:extLst>
                <a:ext uri="{FF2B5EF4-FFF2-40B4-BE49-F238E27FC236}">
                  <a16:creationId xmlns:a16="http://schemas.microsoft.com/office/drawing/2014/main" id="{28515A16-8FB7-5F40-96CD-2211533B8766}"/>
                </a:ext>
              </a:extLst>
            </p:cNvPr>
            <p:cNvSpPr/>
            <p:nvPr/>
          </p:nvSpPr>
          <p:spPr>
            <a:xfrm rot="21320258">
              <a:off x="1604921" y="4276986"/>
              <a:ext cx="202040" cy="196254"/>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6" name="Oval 15">
              <a:extLst>
                <a:ext uri="{FF2B5EF4-FFF2-40B4-BE49-F238E27FC236}">
                  <a16:creationId xmlns:a16="http://schemas.microsoft.com/office/drawing/2014/main" id="{43EC7043-B77A-8042-8425-33F5E02573E3}"/>
                </a:ext>
              </a:extLst>
            </p:cNvPr>
            <p:cNvSpPr/>
            <p:nvPr/>
          </p:nvSpPr>
          <p:spPr>
            <a:xfrm rot="912132">
              <a:off x="2312746" y="4779387"/>
              <a:ext cx="202040" cy="196254"/>
            </a:xfrm>
            <a:prstGeom prst="ellipse">
              <a:avLst/>
            </a:prstGeom>
            <a:solidFill>
              <a:srgbClr val="FFC000"/>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7" name="Oval 16">
              <a:extLst>
                <a:ext uri="{FF2B5EF4-FFF2-40B4-BE49-F238E27FC236}">
                  <a16:creationId xmlns:a16="http://schemas.microsoft.com/office/drawing/2014/main" id="{05B5D9CA-BC1B-804B-944C-4FA2F723BA2A}"/>
                </a:ext>
              </a:extLst>
            </p:cNvPr>
            <p:cNvSpPr/>
            <p:nvPr/>
          </p:nvSpPr>
          <p:spPr>
            <a:xfrm>
              <a:off x="1817950" y="5356385"/>
              <a:ext cx="202040" cy="196254"/>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cxnSp>
          <p:nvCxnSpPr>
            <p:cNvPr id="18" name="Straight Connector 17">
              <a:extLst>
                <a:ext uri="{FF2B5EF4-FFF2-40B4-BE49-F238E27FC236}">
                  <a16:creationId xmlns:a16="http://schemas.microsoft.com/office/drawing/2014/main" id="{6F21161F-BA4B-E646-884A-CBB49A88A32F}"/>
                </a:ext>
              </a:extLst>
            </p:cNvPr>
            <p:cNvCxnSpPr>
              <a:stCxn id="15" idx="5"/>
              <a:endCxn id="17" idx="0"/>
            </p:cNvCxnSpPr>
            <p:nvPr/>
          </p:nvCxnSpPr>
          <p:spPr>
            <a:xfrm>
              <a:off x="1783258" y="4438920"/>
              <a:ext cx="135712" cy="9174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1FE08C9-6FB5-D642-A5BE-A64BFD7DC01D}"/>
                </a:ext>
              </a:extLst>
            </p:cNvPr>
            <p:cNvCxnSpPr>
              <a:stCxn id="15" idx="6"/>
              <a:endCxn id="14" idx="2"/>
            </p:cNvCxnSpPr>
            <p:nvPr/>
          </p:nvCxnSpPr>
          <p:spPr>
            <a:xfrm flipV="1">
              <a:off x="1806627" y="4242596"/>
              <a:ext cx="632544" cy="12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71E15BB-3840-9142-8B9B-96C3BA2F096B}"/>
                </a:ext>
              </a:extLst>
            </p:cNvPr>
            <p:cNvCxnSpPr>
              <a:stCxn id="11" idx="5"/>
              <a:endCxn id="17" idx="1"/>
            </p:cNvCxnSpPr>
            <p:nvPr/>
          </p:nvCxnSpPr>
          <p:spPr>
            <a:xfrm>
              <a:off x="1362303" y="5033262"/>
              <a:ext cx="485235" cy="351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2263E6A-3FB3-A845-A009-8696ACAB29A8}"/>
                </a:ext>
              </a:extLst>
            </p:cNvPr>
            <p:cNvCxnSpPr>
              <a:stCxn id="9" idx="5"/>
              <a:endCxn id="12" idx="1"/>
            </p:cNvCxnSpPr>
            <p:nvPr/>
          </p:nvCxnSpPr>
          <p:spPr>
            <a:xfrm>
              <a:off x="1564873" y="3374973"/>
              <a:ext cx="461674" cy="266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5011538-E43E-8544-8836-BEEFDEE812D6}"/>
                </a:ext>
              </a:extLst>
            </p:cNvPr>
            <p:cNvCxnSpPr>
              <a:stCxn id="10" idx="0"/>
              <a:endCxn id="9" idx="4"/>
            </p:cNvCxnSpPr>
            <p:nvPr/>
          </p:nvCxnSpPr>
          <p:spPr>
            <a:xfrm flipV="1">
              <a:off x="1317404" y="3399082"/>
              <a:ext cx="174048" cy="382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2C593C2-3B7E-D744-9A4F-9175388F5C10}"/>
                </a:ext>
              </a:extLst>
            </p:cNvPr>
            <p:cNvCxnSpPr>
              <a:stCxn id="10" idx="5"/>
              <a:endCxn id="15" idx="1"/>
            </p:cNvCxnSpPr>
            <p:nvPr/>
          </p:nvCxnSpPr>
          <p:spPr>
            <a:xfrm>
              <a:off x="1341291" y="3960399"/>
              <a:ext cx="287332" cy="3509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708666A-4839-974A-B736-A4D202F1C77F}"/>
                </a:ext>
              </a:extLst>
            </p:cNvPr>
            <p:cNvCxnSpPr>
              <a:stCxn id="11" idx="7"/>
              <a:endCxn id="15" idx="3"/>
            </p:cNvCxnSpPr>
            <p:nvPr/>
          </p:nvCxnSpPr>
          <p:spPr>
            <a:xfrm flipV="1">
              <a:off x="1362303" y="4449619"/>
              <a:ext cx="278565" cy="4448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7B1B524-4CA7-D347-9325-149BD309FDBE}"/>
                </a:ext>
              </a:extLst>
            </p:cNvPr>
            <p:cNvCxnSpPr>
              <a:stCxn id="14" idx="4"/>
              <a:endCxn id="16" idx="0"/>
            </p:cNvCxnSpPr>
            <p:nvPr/>
          </p:nvCxnSpPr>
          <p:spPr>
            <a:xfrm flipH="1">
              <a:off x="2439498" y="4340722"/>
              <a:ext cx="100692" cy="4420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3C671E4-96E2-BE4B-9EFC-C14CC0D5D995}"/>
                </a:ext>
              </a:extLst>
            </p:cNvPr>
            <p:cNvCxnSpPr>
              <a:stCxn id="13" idx="4"/>
              <a:endCxn id="11" idx="1"/>
            </p:cNvCxnSpPr>
            <p:nvPr/>
          </p:nvCxnSpPr>
          <p:spPr>
            <a:xfrm>
              <a:off x="867189" y="4456901"/>
              <a:ext cx="352252" cy="437589"/>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3CD65AE-4DC5-C14D-8AA7-FB5449403080}"/>
                </a:ext>
              </a:extLst>
            </p:cNvPr>
            <p:cNvCxnSpPr>
              <a:endCxn id="9" idx="2"/>
            </p:cNvCxnSpPr>
            <p:nvPr/>
          </p:nvCxnSpPr>
          <p:spPr>
            <a:xfrm>
              <a:off x="888244" y="3032927"/>
              <a:ext cx="509815" cy="2618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7096003-2498-FA4D-91F7-470B890361AC}"/>
                </a:ext>
              </a:extLst>
            </p:cNvPr>
            <p:cNvCxnSpPr>
              <a:stCxn id="12" idx="0"/>
              <a:endCxn id="8" idx="4"/>
            </p:cNvCxnSpPr>
            <p:nvPr/>
          </p:nvCxnSpPr>
          <p:spPr>
            <a:xfrm flipH="1" flipV="1">
              <a:off x="1905684" y="2975844"/>
              <a:ext cx="188125" cy="629251"/>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383D759-FE1A-6749-B56D-E541EF67E155}"/>
                </a:ext>
              </a:extLst>
            </p:cNvPr>
            <p:cNvCxnSpPr>
              <a:stCxn id="10" idx="7"/>
              <a:endCxn id="12" idx="2"/>
            </p:cNvCxnSpPr>
            <p:nvPr/>
          </p:nvCxnSpPr>
          <p:spPr>
            <a:xfrm flipV="1">
              <a:off x="1378813" y="3713496"/>
              <a:ext cx="627218" cy="112504"/>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31" name="Picture 30">
            <a:extLst>
              <a:ext uri="{FF2B5EF4-FFF2-40B4-BE49-F238E27FC236}">
                <a16:creationId xmlns:a16="http://schemas.microsoft.com/office/drawing/2014/main" id="{4BE83F52-287E-524A-850E-4A97FE5739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007768" y="3491142"/>
            <a:ext cx="173774" cy="297898"/>
          </a:xfrm>
          <a:prstGeom prst="rect">
            <a:avLst/>
          </a:prstGeom>
        </p:spPr>
      </p:pic>
      <p:sp>
        <p:nvSpPr>
          <p:cNvPr id="34" name="TextBox 33">
            <a:extLst>
              <a:ext uri="{FF2B5EF4-FFF2-40B4-BE49-F238E27FC236}">
                <a16:creationId xmlns:a16="http://schemas.microsoft.com/office/drawing/2014/main" id="{25349202-9302-974B-893F-D0E228018CC0}"/>
              </a:ext>
            </a:extLst>
          </p:cNvPr>
          <p:cNvSpPr txBox="1"/>
          <p:nvPr/>
        </p:nvSpPr>
        <p:spPr>
          <a:xfrm>
            <a:off x="5688050" y="2204865"/>
            <a:ext cx="3432286" cy="1661993"/>
          </a:xfrm>
          <a:prstGeom prst="rect">
            <a:avLst/>
          </a:prstGeom>
          <a:noFill/>
        </p:spPr>
        <p:txBody>
          <a:bodyPr wrap="none" rtlCol="0">
            <a:spAutoFit/>
          </a:bodyPr>
          <a:lstStyle/>
          <a:p>
            <a:r>
              <a:rPr lang="en-US" sz="1400" dirty="0"/>
              <a:t>Random walk properties</a:t>
            </a:r>
          </a:p>
          <a:p>
            <a:pPr marL="285750" indent="-285750">
              <a:buFont typeface="Arial" panose="020B0604020202020204" pitchFamily="34" charset="0"/>
              <a:buChar char="•"/>
            </a:pPr>
            <a:r>
              <a:rPr lang="en-US" sz="1400" dirty="0"/>
              <a:t>Sequence of node IDs: [2,3,4,8,…]</a:t>
            </a:r>
          </a:p>
          <a:p>
            <a:pPr marL="285750" indent="-285750">
              <a:buFont typeface="Arial" panose="020B0604020202020204" pitchFamily="34" charset="0"/>
              <a:buChar char="•"/>
            </a:pPr>
            <a:r>
              <a:rPr lang="en-US" sz="1400" dirty="0"/>
              <a:t>Next node sampled uniformly at random</a:t>
            </a:r>
          </a:p>
          <a:p>
            <a:pPr marL="285750" indent="-285750">
              <a:buFont typeface="Arial" panose="020B0604020202020204" pitchFamily="34" charset="0"/>
              <a:buChar char="•"/>
            </a:pPr>
            <a:r>
              <a:rPr lang="en-US" sz="1400" dirty="0"/>
              <a:t>Walk length is fixed</a:t>
            </a:r>
          </a:p>
          <a:p>
            <a:pPr marL="285750" indent="-285750">
              <a:buFont typeface="Arial" panose="020B0604020202020204" pitchFamily="34" charset="0"/>
              <a:buChar char="•"/>
            </a:pPr>
            <a:r>
              <a:rPr lang="en-US" sz="1400" dirty="0"/>
              <a:t>Start from every node in graph</a:t>
            </a:r>
          </a:p>
          <a:p>
            <a:pPr marL="285750" indent="-285750">
              <a:buFont typeface="Arial" panose="020B0604020202020204" pitchFamily="34" charset="0"/>
              <a:buChar char="•"/>
            </a:pPr>
            <a:r>
              <a:rPr lang="en-US" sz="1400" dirty="0"/>
              <a:t>Make several passes over graph</a:t>
            </a:r>
          </a:p>
          <a:p>
            <a:endParaRPr lang="en-US" dirty="0"/>
          </a:p>
        </p:txBody>
      </p:sp>
      <p:grpSp>
        <p:nvGrpSpPr>
          <p:cNvPr id="78" name="Group 77">
            <a:extLst>
              <a:ext uri="{FF2B5EF4-FFF2-40B4-BE49-F238E27FC236}">
                <a16:creationId xmlns:a16="http://schemas.microsoft.com/office/drawing/2014/main" id="{F32FE1AA-1FDC-2949-8D56-DA1D998CCF72}"/>
              </a:ext>
            </a:extLst>
          </p:cNvPr>
          <p:cNvGrpSpPr/>
          <p:nvPr/>
        </p:nvGrpSpPr>
        <p:grpSpPr>
          <a:xfrm>
            <a:off x="5735960" y="3719136"/>
            <a:ext cx="3101370" cy="2590184"/>
            <a:chOff x="4286609" y="3575120"/>
            <a:chExt cx="3101370" cy="2590184"/>
          </a:xfrm>
        </p:grpSpPr>
        <p:grpSp>
          <p:nvGrpSpPr>
            <p:cNvPr id="35" name="Group 34">
              <a:extLst>
                <a:ext uri="{FF2B5EF4-FFF2-40B4-BE49-F238E27FC236}">
                  <a16:creationId xmlns:a16="http://schemas.microsoft.com/office/drawing/2014/main" id="{C9B2B2D9-A8FE-2348-A74E-131285141C34}"/>
                </a:ext>
              </a:extLst>
            </p:cNvPr>
            <p:cNvGrpSpPr/>
            <p:nvPr/>
          </p:nvGrpSpPr>
          <p:grpSpPr>
            <a:xfrm>
              <a:off x="4286609" y="4017431"/>
              <a:ext cx="373179" cy="1747816"/>
              <a:chOff x="519647" y="4177563"/>
              <a:chExt cx="373179" cy="1747816"/>
            </a:xfrm>
          </p:grpSpPr>
          <p:sp>
            <p:nvSpPr>
              <p:cNvPr id="36" name="TextBox 35">
                <a:extLst>
                  <a:ext uri="{FF2B5EF4-FFF2-40B4-BE49-F238E27FC236}">
                    <a16:creationId xmlns:a16="http://schemas.microsoft.com/office/drawing/2014/main" id="{70964EA6-C34C-314A-B32B-FFF940225AB8}"/>
                  </a:ext>
                </a:extLst>
              </p:cNvPr>
              <p:cNvSpPr txBox="1"/>
              <p:nvPr/>
            </p:nvSpPr>
            <p:spPr>
              <a:xfrm>
                <a:off x="563890" y="4177563"/>
                <a:ext cx="285656" cy="246221"/>
              </a:xfrm>
              <a:prstGeom prst="rect">
                <a:avLst/>
              </a:prstGeom>
              <a:noFill/>
            </p:spPr>
            <p:txBody>
              <a:bodyPr wrap="none" rtlCol="0">
                <a:spAutoFit/>
              </a:bodyPr>
              <a:lstStyle/>
              <a:p>
                <a:r>
                  <a:rPr lang="en-US" sz="1000" dirty="0"/>
                  <a:t>v</a:t>
                </a:r>
                <a:r>
                  <a:rPr lang="en-US" sz="1000" baseline="-25000" dirty="0"/>
                  <a:t>0</a:t>
                </a:r>
                <a:endParaRPr lang="en-US" baseline="-25000" dirty="0"/>
              </a:p>
            </p:txBody>
          </p:sp>
          <p:sp>
            <p:nvSpPr>
              <p:cNvPr id="37" name="TextBox 36">
                <a:extLst>
                  <a:ext uri="{FF2B5EF4-FFF2-40B4-BE49-F238E27FC236}">
                    <a16:creationId xmlns:a16="http://schemas.microsoft.com/office/drawing/2014/main" id="{BC2FCD1C-B537-9D4A-BDE6-DF3F71A4157F}"/>
                  </a:ext>
                </a:extLst>
              </p:cNvPr>
              <p:cNvSpPr txBox="1"/>
              <p:nvPr/>
            </p:nvSpPr>
            <p:spPr>
              <a:xfrm>
                <a:off x="563890" y="4475967"/>
                <a:ext cx="285656" cy="246221"/>
              </a:xfrm>
              <a:prstGeom prst="rect">
                <a:avLst/>
              </a:prstGeom>
              <a:noFill/>
            </p:spPr>
            <p:txBody>
              <a:bodyPr wrap="none" rtlCol="0">
                <a:spAutoFit/>
              </a:bodyPr>
              <a:lstStyle/>
              <a:p>
                <a:r>
                  <a:rPr lang="en-US" sz="1000" dirty="0"/>
                  <a:t>v</a:t>
                </a:r>
                <a:r>
                  <a:rPr lang="en-US" sz="1000" baseline="-25000" dirty="0"/>
                  <a:t>1</a:t>
                </a:r>
                <a:endParaRPr lang="en-US" baseline="-25000" dirty="0"/>
              </a:p>
            </p:txBody>
          </p:sp>
          <p:sp>
            <p:nvSpPr>
              <p:cNvPr id="38" name="TextBox 37">
                <a:extLst>
                  <a:ext uri="{FF2B5EF4-FFF2-40B4-BE49-F238E27FC236}">
                    <a16:creationId xmlns:a16="http://schemas.microsoft.com/office/drawing/2014/main" id="{20D0850A-CAC5-C04F-B30C-3FBFC348D1AF}"/>
                  </a:ext>
                </a:extLst>
              </p:cNvPr>
              <p:cNvSpPr txBox="1"/>
              <p:nvPr/>
            </p:nvSpPr>
            <p:spPr>
              <a:xfrm>
                <a:off x="563890" y="4771244"/>
                <a:ext cx="285656" cy="246221"/>
              </a:xfrm>
              <a:prstGeom prst="rect">
                <a:avLst/>
              </a:prstGeom>
              <a:noFill/>
            </p:spPr>
            <p:txBody>
              <a:bodyPr wrap="none" rtlCol="0">
                <a:spAutoFit/>
              </a:bodyPr>
              <a:lstStyle/>
              <a:p>
                <a:r>
                  <a:rPr lang="en-US" sz="1000" dirty="0"/>
                  <a:t>v</a:t>
                </a:r>
                <a:r>
                  <a:rPr lang="en-US" sz="1000" baseline="-25000" dirty="0"/>
                  <a:t>2</a:t>
                </a:r>
                <a:endParaRPr lang="en-US" baseline="-25000" dirty="0"/>
              </a:p>
            </p:txBody>
          </p:sp>
          <p:sp>
            <p:nvSpPr>
              <p:cNvPr id="39" name="TextBox 38">
                <a:extLst>
                  <a:ext uri="{FF2B5EF4-FFF2-40B4-BE49-F238E27FC236}">
                    <a16:creationId xmlns:a16="http://schemas.microsoft.com/office/drawing/2014/main" id="{82EDF9FE-83A0-CD4C-BBDB-00C8D4AA378B}"/>
                  </a:ext>
                </a:extLst>
              </p:cNvPr>
              <p:cNvSpPr txBox="1"/>
              <p:nvPr/>
            </p:nvSpPr>
            <p:spPr>
              <a:xfrm>
                <a:off x="563890" y="5072776"/>
                <a:ext cx="285656" cy="246221"/>
              </a:xfrm>
              <a:prstGeom prst="rect">
                <a:avLst/>
              </a:prstGeom>
              <a:noFill/>
            </p:spPr>
            <p:txBody>
              <a:bodyPr wrap="none" rtlCol="0">
                <a:spAutoFit/>
              </a:bodyPr>
              <a:lstStyle/>
              <a:p>
                <a:r>
                  <a:rPr lang="en-US" sz="1000" dirty="0"/>
                  <a:t>v</a:t>
                </a:r>
                <a:r>
                  <a:rPr lang="en-US" sz="1000" baseline="-25000" dirty="0"/>
                  <a:t>3</a:t>
                </a:r>
                <a:endParaRPr lang="en-US" baseline="-25000" dirty="0"/>
              </a:p>
            </p:txBody>
          </p:sp>
          <p:sp>
            <p:nvSpPr>
              <p:cNvPr id="40" name="TextBox 39">
                <a:extLst>
                  <a:ext uri="{FF2B5EF4-FFF2-40B4-BE49-F238E27FC236}">
                    <a16:creationId xmlns:a16="http://schemas.microsoft.com/office/drawing/2014/main" id="{CA3E8C27-C685-EF4E-B214-9B4EE78C960B}"/>
                  </a:ext>
                </a:extLst>
              </p:cNvPr>
              <p:cNvSpPr txBox="1"/>
              <p:nvPr/>
            </p:nvSpPr>
            <p:spPr>
              <a:xfrm rot="16200000">
                <a:off x="532631" y="5314413"/>
                <a:ext cx="343364" cy="369332"/>
              </a:xfrm>
              <a:prstGeom prst="rect">
                <a:avLst/>
              </a:prstGeom>
              <a:noFill/>
            </p:spPr>
            <p:txBody>
              <a:bodyPr wrap="none" rtlCol="0">
                <a:spAutoFit/>
              </a:bodyPr>
              <a:lstStyle/>
              <a:p>
                <a:r>
                  <a:rPr lang="en-US" dirty="0"/>
                  <a:t>…</a:t>
                </a:r>
                <a:endParaRPr lang="en-US" sz="4000" dirty="0"/>
              </a:p>
            </p:txBody>
          </p:sp>
          <p:sp>
            <p:nvSpPr>
              <p:cNvPr id="41" name="TextBox 40">
                <a:extLst>
                  <a:ext uri="{FF2B5EF4-FFF2-40B4-BE49-F238E27FC236}">
                    <a16:creationId xmlns:a16="http://schemas.microsoft.com/office/drawing/2014/main" id="{33DAC69F-FBD7-3443-BD52-0F61C48CA45F}"/>
                  </a:ext>
                </a:extLst>
              </p:cNvPr>
              <p:cNvSpPr txBox="1"/>
              <p:nvPr/>
            </p:nvSpPr>
            <p:spPr>
              <a:xfrm>
                <a:off x="563890" y="5679158"/>
                <a:ext cx="328936" cy="246221"/>
              </a:xfrm>
              <a:prstGeom prst="rect">
                <a:avLst/>
              </a:prstGeom>
              <a:noFill/>
            </p:spPr>
            <p:txBody>
              <a:bodyPr wrap="none" rtlCol="0">
                <a:spAutoFit/>
              </a:bodyPr>
              <a:lstStyle/>
              <a:p>
                <a:r>
                  <a:rPr lang="en-US" sz="1000" dirty="0"/>
                  <a:t>v</a:t>
                </a:r>
                <a:r>
                  <a:rPr lang="en-US" sz="1000" baseline="-25000" dirty="0"/>
                  <a:t>11</a:t>
                </a:r>
                <a:endParaRPr lang="en-US" baseline="-25000" dirty="0"/>
              </a:p>
            </p:txBody>
          </p:sp>
        </p:grpSp>
        <p:grpSp>
          <p:nvGrpSpPr>
            <p:cNvPr id="42" name="Group 41">
              <a:extLst>
                <a:ext uri="{FF2B5EF4-FFF2-40B4-BE49-F238E27FC236}">
                  <a16:creationId xmlns:a16="http://schemas.microsoft.com/office/drawing/2014/main" id="{F6F7CE6A-84ED-AC4E-ABDA-699DD3FBD70C}"/>
                </a:ext>
              </a:extLst>
            </p:cNvPr>
            <p:cNvGrpSpPr>
              <a:grpSpLocks noChangeAspect="1"/>
            </p:cNvGrpSpPr>
            <p:nvPr/>
          </p:nvGrpSpPr>
          <p:grpSpPr>
            <a:xfrm>
              <a:off x="4967561" y="3988946"/>
              <a:ext cx="299964" cy="1800000"/>
              <a:chOff x="2051720" y="4149080"/>
              <a:chExt cx="252000" cy="1512168"/>
            </a:xfrm>
          </p:grpSpPr>
          <p:sp>
            <p:nvSpPr>
              <p:cNvPr id="43" name="Rectangle 42">
                <a:extLst>
                  <a:ext uri="{FF2B5EF4-FFF2-40B4-BE49-F238E27FC236}">
                    <a16:creationId xmlns:a16="http://schemas.microsoft.com/office/drawing/2014/main" id="{C6CE22B1-FDED-9A49-A2AE-277842171112}"/>
                  </a:ext>
                </a:extLst>
              </p:cNvPr>
              <p:cNvSpPr/>
              <p:nvPr/>
            </p:nvSpPr>
            <p:spPr>
              <a:xfrm>
                <a:off x="2051720" y="4149080"/>
                <a:ext cx="252000"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70C0"/>
                    </a:solidFill>
                  </a:rPr>
                  <a:t>0</a:t>
                </a:r>
                <a:endParaRPr lang="en-US" dirty="0">
                  <a:solidFill>
                    <a:srgbClr val="0070C0"/>
                  </a:solidFill>
                </a:endParaRPr>
              </a:p>
            </p:txBody>
          </p:sp>
          <p:sp>
            <p:nvSpPr>
              <p:cNvPr id="44" name="Rectangle 43">
                <a:extLst>
                  <a:ext uri="{FF2B5EF4-FFF2-40B4-BE49-F238E27FC236}">
                    <a16:creationId xmlns:a16="http://schemas.microsoft.com/office/drawing/2014/main" id="{02EEC053-AFA4-D941-84BD-7EE41B9656CA}"/>
                  </a:ext>
                </a:extLst>
              </p:cNvPr>
              <p:cNvSpPr/>
              <p:nvPr/>
            </p:nvSpPr>
            <p:spPr>
              <a:xfrm>
                <a:off x="2051720" y="4401136"/>
                <a:ext cx="252000"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70C0"/>
                    </a:solidFill>
                  </a:rPr>
                  <a:t>1</a:t>
                </a:r>
                <a:endParaRPr lang="en-US" dirty="0">
                  <a:solidFill>
                    <a:srgbClr val="0070C0"/>
                  </a:solidFill>
                </a:endParaRPr>
              </a:p>
            </p:txBody>
          </p:sp>
          <p:sp>
            <p:nvSpPr>
              <p:cNvPr id="45" name="Rectangle 44">
                <a:extLst>
                  <a:ext uri="{FF2B5EF4-FFF2-40B4-BE49-F238E27FC236}">
                    <a16:creationId xmlns:a16="http://schemas.microsoft.com/office/drawing/2014/main" id="{5335A509-8946-594F-951E-314D6E3CFF5E}"/>
                  </a:ext>
                </a:extLst>
              </p:cNvPr>
              <p:cNvSpPr/>
              <p:nvPr/>
            </p:nvSpPr>
            <p:spPr>
              <a:xfrm>
                <a:off x="2051720" y="4653136"/>
                <a:ext cx="252000"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70C0"/>
                    </a:solidFill>
                  </a:rPr>
                  <a:t>0</a:t>
                </a:r>
                <a:endParaRPr lang="en-US" dirty="0">
                  <a:solidFill>
                    <a:srgbClr val="0070C0"/>
                  </a:solidFill>
                </a:endParaRPr>
              </a:p>
            </p:txBody>
          </p:sp>
          <p:sp>
            <p:nvSpPr>
              <p:cNvPr id="46" name="Rectangle 45">
                <a:extLst>
                  <a:ext uri="{FF2B5EF4-FFF2-40B4-BE49-F238E27FC236}">
                    <a16:creationId xmlns:a16="http://schemas.microsoft.com/office/drawing/2014/main" id="{E4F7358D-004B-A548-8830-155BE2A97DFD}"/>
                  </a:ext>
                </a:extLst>
              </p:cNvPr>
              <p:cNvSpPr/>
              <p:nvPr/>
            </p:nvSpPr>
            <p:spPr>
              <a:xfrm>
                <a:off x="2051720" y="4905192"/>
                <a:ext cx="252000"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70C0"/>
                    </a:solidFill>
                  </a:rPr>
                  <a:t>0</a:t>
                </a:r>
                <a:endParaRPr lang="en-US" dirty="0">
                  <a:solidFill>
                    <a:srgbClr val="0070C0"/>
                  </a:solidFill>
                </a:endParaRPr>
              </a:p>
            </p:txBody>
          </p:sp>
          <p:sp>
            <p:nvSpPr>
              <p:cNvPr id="47" name="Rectangle 46">
                <a:extLst>
                  <a:ext uri="{FF2B5EF4-FFF2-40B4-BE49-F238E27FC236}">
                    <a16:creationId xmlns:a16="http://schemas.microsoft.com/office/drawing/2014/main" id="{A258A699-FA8B-8744-A18E-92090647E2E7}"/>
                  </a:ext>
                </a:extLst>
              </p:cNvPr>
              <p:cNvSpPr/>
              <p:nvPr/>
            </p:nvSpPr>
            <p:spPr>
              <a:xfrm>
                <a:off x="2051720" y="5157248"/>
                <a:ext cx="252000"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70C0"/>
                    </a:solidFill>
                  </a:rPr>
                  <a:t>0</a:t>
                </a:r>
                <a:endParaRPr lang="en-US" dirty="0">
                  <a:solidFill>
                    <a:srgbClr val="0070C0"/>
                  </a:solidFill>
                </a:endParaRPr>
              </a:p>
            </p:txBody>
          </p:sp>
          <p:sp>
            <p:nvSpPr>
              <p:cNvPr id="48" name="Rectangle 47">
                <a:extLst>
                  <a:ext uri="{FF2B5EF4-FFF2-40B4-BE49-F238E27FC236}">
                    <a16:creationId xmlns:a16="http://schemas.microsoft.com/office/drawing/2014/main" id="{0C5AD1AA-9529-B04C-B729-4A493594E47C}"/>
                  </a:ext>
                </a:extLst>
              </p:cNvPr>
              <p:cNvSpPr/>
              <p:nvPr/>
            </p:nvSpPr>
            <p:spPr>
              <a:xfrm>
                <a:off x="2051720" y="5409248"/>
                <a:ext cx="252000"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70C0"/>
                    </a:solidFill>
                  </a:rPr>
                  <a:t>0</a:t>
                </a:r>
                <a:endParaRPr lang="en-US" dirty="0">
                  <a:solidFill>
                    <a:srgbClr val="0070C0"/>
                  </a:solidFill>
                </a:endParaRPr>
              </a:p>
            </p:txBody>
          </p:sp>
        </p:grpSp>
        <p:grpSp>
          <p:nvGrpSpPr>
            <p:cNvPr id="49" name="Group 48">
              <a:extLst>
                <a:ext uri="{FF2B5EF4-FFF2-40B4-BE49-F238E27FC236}">
                  <a16:creationId xmlns:a16="http://schemas.microsoft.com/office/drawing/2014/main" id="{DE0D3189-5B4D-694B-8A35-D6C1B7D098DD}"/>
                </a:ext>
              </a:extLst>
            </p:cNvPr>
            <p:cNvGrpSpPr>
              <a:grpSpLocks noChangeAspect="1"/>
            </p:cNvGrpSpPr>
            <p:nvPr/>
          </p:nvGrpSpPr>
          <p:grpSpPr>
            <a:xfrm>
              <a:off x="6731785" y="3988946"/>
              <a:ext cx="299964" cy="1800000"/>
              <a:chOff x="2051720" y="4149080"/>
              <a:chExt cx="252000" cy="1512168"/>
            </a:xfrm>
          </p:grpSpPr>
          <p:sp>
            <p:nvSpPr>
              <p:cNvPr id="50" name="Rectangle 49">
                <a:extLst>
                  <a:ext uri="{FF2B5EF4-FFF2-40B4-BE49-F238E27FC236}">
                    <a16:creationId xmlns:a16="http://schemas.microsoft.com/office/drawing/2014/main" id="{AAEF2951-E47E-144C-98C7-CDD6FA938115}"/>
                  </a:ext>
                </a:extLst>
              </p:cNvPr>
              <p:cNvSpPr/>
              <p:nvPr/>
            </p:nvSpPr>
            <p:spPr>
              <a:xfrm>
                <a:off x="2051720" y="4149080"/>
                <a:ext cx="252000"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70C0"/>
                    </a:solidFill>
                  </a:rPr>
                  <a:t>.6</a:t>
                </a:r>
                <a:endParaRPr lang="en-US" dirty="0">
                  <a:solidFill>
                    <a:srgbClr val="0070C0"/>
                  </a:solidFill>
                </a:endParaRPr>
              </a:p>
            </p:txBody>
          </p:sp>
          <p:sp>
            <p:nvSpPr>
              <p:cNvPr id="51" name="Rectangle 50">
                <a:extLst>
                  <a:ext uri="{FF2B5EF4-FFF2-40B4-BE49-F238E27FC236}">
                    <a16:creationId xmlns:a16="http://schemas.microsoft.com/office/drawing/2014/main" id="{E51C1884-8827-3F47-909E-94EE9A5D8094}"/>
                  </a:ext>
                </a:extLst>
              </p:cNvPr>
              <p:cNvSpPr/>
              <p:nvPr/>
            </p:nvSpPr>
            <p:spPr>
              <a:xfrm>
                <a:off x="2051720" y="4401136"/>
                <a:ext cx="252000"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70C0"/>
                    </a:solidFill>
                  </a:rPr>
                  <a:t>.0</a:t>
                </a:r>
                <a:endParaRPr lang="en-US" dirty="0">
                  <a:solidFill>
                    <a:srgbClr val="0070C0"/>
                  </a:solidFill>
                </a:endParaRPr>
              </a:p>
            </p:txBody>
          </p:sp>
          <p:sp>
            <p:nvSpPr>
              <p:cNvPr id="52" name="Rectangle 51">
                <a:extLst>
                  <a:ext uri="{FF2B5EF4-FFF2-40B4-BE49-F238E27FC236}">
                    <a16:creationId xmlns:a16="http://schemas.microsoft.com/office/drawing/2014/main" id="{082B0D55-E975-6843-A28E-EE80AB4C81DD}"/>
                  </a:ext>
                </a:extLst>
              </p:cNvPr>
              <p:cNvSpPr/>
              <p:nvPr/>
            </p:nvSpPr>
            <p:spPr>
              <a:xfrm>
                <a:off x="2051720" y="4653136"/>
                <a:ext cx="252000"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70C0"/>
                    </a:solidFill>
                  </a:rPr>
                  <a:t>.2</a:t>
                </a:r>
              </a:p>
            </p:txBody>
          </p:sp>
          <p:sp>
            <p:nvSpPr>
              <p:cNvPr id="53" name="Rectangle 52">
                <a:extLst>
                  <a:ext uri="{FF2B5EF4-FFF2-40B4-BE49-F238E27FC236}">
                    <a16:creationId xmlns:a16="http://schemas.microsoft.com/office/drawing/2014/main" id="{1549D679-1F60-2148-BF10-80F114DCE43C}"/>
                  </a:ext>
                </a:extLst>
              </p:cNvPr>
              <p:cNvSpPr/>
              <p:nvPr/>
            </p:nvSpPr>
            <p:spPr>
              <a:xfrm>
                <a:off x="2051720" y="4905192"/>
                <a:ext cx="252000"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70C0"/>
                    </a:solidFill>
                  </a:rPr>
                  <a:t>.1</a:t>
                </a:r>
              </a:p>
            </p:txBody>
          </p:sp>
          <p:sp>
            <p:nvSpPr>
              <p:cNvPr id="54" name="Rectangle 53">
                <a:extLst>
                  <a:ext uri="{FF2B5EF4-FFF2-40B4-BE49-F238E27FC236}">
                    <a16:creationId xmlns:a16="http://schemas.microsoft.com/office/drawing/2014/main" id="{97E00263-BBE8-B04D-BCF6-36FD97489837}"/>
                  </a:ext>
                </a:extLst>
              </p:cNvPr>
              <p:cNvSpPr/>
              <p:nvPr/>
            </p:nvSpPr>
            <p:spPr>
              <a:xfrm>
                <a:off x="2051720" y="5157248"/>
                <a:ext cx="252000"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70C0"/>
                    </a:solidFill>
                  </a:rPr>
                  <a:t>.0</a:t>
                </a:r>
                <a:endParaRPr lang="en-US" dirty="0">
                  <a:solidFill>
                    <a:srgbClr val="0070C0"/>
                  </a:solidFill>
                </a:endParaRPr>
              </a:p>
            </p:txBody>
          </p:sp>
          <p:sp>
            <p:nvSpPr>
              <p:cNvPr id="55" name="Rectangle 54">
                <a:extLst>
                  <a:ext uri="{FF2B5EF4-FFF2-40B4-BE49-F238E27FC236}">
                    <a16:creationId xmlns:a16="http://schemas.microsoft.com/office/drawing/2014/main" id="{F2240D2A-8A63-C348-A57F-6478295EB377}"/>
                  </a:ext>
                </a:extLst>
              </p:cNvPr>
              <p:cNvSpPr/>
              <p:nvPr/>
            </p:nvSpPr>
            <p:spPr>
              <a:xfrm>
                <a:off x="2051720" y="5409248"/>
                <a:ext cx="252000"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70C0"/>
                    </a:solidFill>
                  </a:rPr>
                  <a:t>.1</a:t>
                </a:r>
                <a:endParaRPr lang="en-US" dirty="0">
                  <a:solidFill>
                    <a:srgbClr val="0070C0"/>
                  </a:solidFill>
                </a:endParaRPr>
              </a:p>
            </p:txBody>
          </p:sp>
        </p:grpSp>
        <p:grpSp>
          <p:nvGrpSpPr>
            <p:cNvPr id="56" name="Group 55">
              <a:extLst>
                <a:ext uri="{FF2B5EF4-FFF2-40B4-BE49-F238E27FC236}">
                  <a16:creationId xmlns:a16="http://schemas.microsoft.com/office/drawing/2014/main" id="{83375C15-C1D5-A349-820F-52A9286DA865}"/>
                </a:ext>
              </a:extLst>
            </p:cNvPr>
            <p:cNvGrpSpPr>
              <a:grpSpLocks noChangeAspect="1"/>
            </p:cNvGrpSpPr>
            <p:nvPr/>
          </p:nvGrpSpPr>
          <p:grpSpPr>
            <a:xfrm>
              <a:off x="5849677" y="4438946"/>
              <a:ext cx="299955" cy="900000"/>
              <a:chOff x="2951848" y="4581128"/>
              <a:chExt cx="252000" cy="756112"/>
            </a:xfrm>
          </p:grpSpPr>
          <p:sp>
            <p:nvSpPr>
              <p:cNvPr id="57" name="Rectangle 56">
                <a:extLst>
                  <a:ext uri="{FF2B5EF4-FFF2-40B4-BE49-F238E27FC236}">
                    <a16:creationId xmlns:a16="http://schemas.microsoft.com/office/drawing/2014/main" id="{B1605B7A-4AE9-6646-8654-E6A0087CE1F1}"/>
                  </a:ext>
                </a:extLst>
              </p:cNvPr>
              <p:cNvSpPr/>
              <p:nvPr/>
            </p:nvSpPr>
            <p:spPr>
              <a:xfrm>
                <a:off x="2951848" y="4581128"/>
                <a:ext cx="252000"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B405BFE1-596F-4E46-9D32-67FBE2ADC144}"/>
                  </a:ext>
                </a:extLst>
              </p:cNvPr>
              <p:cNvSpPr/>
              <p:nvPr/>
            </p:nvSpPr>
            <p:spPr>
              <a:xfrm>
                <a:off x="2951848" y="4833184"/>
                <a:ext cx="252000"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04750AE0-2001-B246-98B3-E6D1355E6043}"/>
                  </a:ext>
                </a:extLst>
              </p:cNvPr>
              <p:cNvSpPr/>
              <p:nvPr/>
            </p:nvSpPr>
            <p:spPr>
              <a:xfrm>
                <a:off x="2951848" y="5085240"/>
                <a:ext cx="252000"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60" name="Straight Connector 59">
              <a:extLst>
                <a:ext uri="{FF2B5EF4-FFF2-40B4-BE49-F238E27FC236}">
                  <a16:creationId xmlns:a16="http://schemas.microsoft.com/office/drawing/2014/main" id="{7A8D2EA2-801D-3F4C-B437-3100E7699B90}"/>
                </a:ext>
              </a:extLst>
            </p:cNvPr>
            <p:cNvCxnSpPr>
              <a:cxnSpLocks/>
            </p:cNvCxnSpPr>
            <p:nvPr/>
          </p:nvCxnSpPr>
          <p:spPr>
            <a:xfrm>
              <a:off x="5245262" y="3988653"/>
              <a:ext cx="604406" cy="45433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A86F0B6-BCAD-8E4A-AB89-51FFFE740029}"/>
                </a:ext>
              </a:extLst>
            </p:cNvPr>
            <p:cNvCxnSpPr>
              <a:cxnSpLocks/>
            </p:cNvCxnSpPr>
            <p:nvPr/>
          </p:nvCxnSpPr>
          <p:spPr>
            <a:xfrm flipV="1">
              <a:off x="5267417" y="5338946"/>
              <a:ext cx="582251" cy="44563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04F9AB8-2C3E-3B40-9693-9FE485C4D990}"/>
                </a:ext>
              </a:extLst>
            </p:cNvPr>
            <p:cNvCxnSpPr>
              <a:cxnSpLocks/>
            </p:cNvCxnSpPr>
            <p:nvPr/>
          </p:nvCxnSpPr>
          <p:spPr>
            <a:xfrm flipV="1">
              <a:off x="6140114" y="3987533"/>
              <a:ext cx="591675" cy="45545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F9CA68B-25EA-B54F-A966-B3E899CF6A73}"/>
                </a:ext>
              </a:extLst>
            </p:cNvPr>
            <p:cNvCxnSpPr>
              <a:cxnSpLocks/>
            </p:cNvCxnSpPr>
            <p:nvPr/>
          </p:nvCxnSpPr>
          <p:spPr>
            <a:xfrm>
              <a:off x="6149524" y="5338946"/>
              <a:ext cx="582261" cy="44599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75B59759-276F-B647-8203-22E4882DB47B}"/>
                </a:ext>
              </a:extLst>
            </p:cNvPr>
            <p:cNvSpPr txBox="1"/>
            <p:nvPr/>
          </p:nvSpPr>
          <p:spPr>
            <a:xfrm>
              <a:off x="4775141" y="3575120"/>
              <a:ext cx="684803" cy="369332"/>
            </a:xfrm>
            <a:prstGeom prst="rect">
              <a:avLst/>
            </a:prstGeom>
            <a:noFill/>
          </p:spPr>
          <p:txBody>
            <a:bodyPr wrap="none" rtlCol="0">
              <a:spAutoFit/>
            </a:bodyPr>
            <a:lstStyle/>
            <a:p>
              <a:r>
                <a:rPr lang="en-US" dirty="0"/>
                <a:t>Input</a:t>
              </a:r>
            </a:p>
          </p:txBody>
        </p:sp>
        <p:sp>
          <p:nvSpPr>
            <p:cNvPr id="65" name="TextBox 64">
              <a:extLst>
                <a:ext uri="{FF2B5EF4-FFF2-40B4-BE49-F238E27FC236}">
                  <a16:creationId xmlns:a16="http://schemas.microsoft.com/office/drawing/2014/main" id="{351118F3-8504-654D-B4C7-982DB23B3BA5}"/>
                </a:ext>
              </a:extLst>
            </p:cNvPr>
            <p:cNvSpPr txBox="1"/>
            <p:nvPr/>
          </p:nvSpPr>
          <p:spPr>
            <a:xfrm>
              <a:off x="6455985" y="3576345"/>
              <a:ext cx="856325" cy="369332"/>
            </a:xfrm>
            <a:prstGeom prst="rect">
              <a:avLst/>
            </a:prstGeom>
            <a:noFill/>
          </p:spPr>
          <p:txBody>
            <a:bodyPr wrap="none" rtlCol="0">
              <a:spAutoFit/>
            </a:bodyPr>
            <a:lstStyle/>
            <a:p>
              <a:r>
                <a:rPr lang="en-US" dirty="0"/>
                <a:t>Output</a:t>
              </a:r>
            </a:p>
          </p:txBody>
        </p:sp>
        <p:sp>
          <p:nvSpPr>
            <p:cNvPr id="66" name="TextBox 65">
              <a:extLst>
                <a:ext uri="{FF2B5EF4-FFF2-40B4-BE49-F238E27FC236}">
                  <a16:creationId xmlns:a16="http://schemas.microsoft.com/office/drawing/2014/main" id="{04D5C57E-A69A-FD41-9E68-BFDB5AFF3700}"/>
                </a:ext>
              </a:extLst>
            </p:cNvPr>
            <p:cNvSpPr txBox="1"/>
            <p:nvPr/>
          </p:nvSpPr>
          <p:spPr>
            <a:xfrm>
              <a:off x="5564737" y="3977609"/>
              <a:ext cx="862737" cy="369332"/>
            </a:xfrm>
            <a:prstGeom prst="rect">
              <a:avLst/>
            </a:prstGeom>
            <a:noFill/>
          </p:spPr>
          <p:txBody>
            <a:bodyPr wrap="none" rtlCol="0">
              <a:spAutoFit/>
            </a:bodyPr>
            <a:lstStyle/>
            <a:p>
              <a:r>
                <a:rPr lang="en-US" dirty="0"/>
                <a:t>Hidden</a:t>
              </a:r>
            </a:p>
          </p:txBody>
        </p:sp>
        <p:grpSp>
          <p:nvGrpSpPr>
            <p:cNvPr id="67" name="Group 66">
              <a:extLst>
                <a:ext uri="{FF2B5EF4-FFF2-40B4-BE49-F238E27FC236}">
                  <a16:creationId xmlns:a16="http://schemas.microsoft.com/office/drawing/2014/main" id="{69213894-CDBC-E643-96F5-FC5C54A85B7B}"/>
                </a:ext>
              </a:extLst>
            </p:cNvPr>
            <p:cNvGrpSpPr/>
            <p:nvPr/>
          </p:nvGrpSpPr>
          <p:grpSpPr>
            <a:xfrm>
              <a:off x="7018647" y="4004634"/>
              <a:ext cx="369332" cy="1747816"/>
              <a:chOff x="550906" y="4177563"/>
              <a:chExt cx="369332" cy="1747816"/>
            </a:xfrm>
          </p:grpSpPr>
          <p:sp>
            <p:nvSpPr>
              <p:cNvPr id="68" name="TextBox 67">
                <a:extLst>
                  <a:ext uri="{FF2B5EF4-FFF2-40B4-BE49-F238E27FC236}">
                    <a16:creationId xmlns:a16="http://schemas.microsoft.com/office/drawing/2014/main" id="{A20B25FD-79E4-1940-BFD7-E4A67061D27B}"/>
                  </a:ext>
                </a:extLst>
              </p:cNvPr>
              <p:cNvSpPr txBox="1"/>
              <p:nvPr/>
            </p:nvSpPr>
            <p:spPr>
              <a:xfrm>
                <a:off x="563890" y="4177563"/>
                <a:ext cx="285656" cy="246221"/>
              </a:xfrm>
              <a:prstGeom prst="rect">
                <a:avLst/>
              </a:prstGeom>
              <a:noFill/>
            </p:spPr>
            <p:txBody>
              <a:bodyPr wrap="none" rtlCol="0">
                <a:spAutoFit/>
              </a:bodyPr>
              <a:lstStyle/>
              <a:p>
                <a:r>
                  <a:rPr lang="en-US" sz="1000" dirty="0"/>
                  <a:t>v</a:t>
                </a:r>
                <a:r>
                  <a:rPr lang="en-US" sz="1000" baseline="-25000" dirty="0"/>
                  <a:t>0</a:t>
                </a:r>
                <a:endParaRPr lang="en-US" baseline="-25000" dirty="0"/>
              </a:p>
            </p:txBody>
          </p:sp>
          <p:sp>
            <p:nvSpPr>
              <p:cNvPr id="69" name="TextBox 68">
                <a:extLst>
                  <a:ext uri="{FF2B5EF4-FFF2-40B4-BE49-F238E27FC236}">
                    <a16:creationId xmlns:a16="http://schemas.microsoft.com/office/drawing/2014/main" id="{841E4BDD-128B-C94E-ADDC-FABEABA49858}"/>
                  </a:ext>
                </a:extLst>
              </p:cNvPr>
              <p:cNvSpPr txBox="1"/>
              <p:nvPr/>
            </p:nvSpPr>
            <p:spPr>
              <a:xfrm>
                <a:off x="563890" y="4475967"/>
                <a:ext cx="285656" cy="246221"/>
              </a:xfrm>
              <a:prstGeom prst="rect">
                <a:avLst/>
              </a:prstGeom>
              <a:noFill/>
            </p:spPr>
            <p:txBody>
              <a:bodyPr wrap="none" rtlCol="0">
                <a:spAutoFit/>
              </a:bodyPr>
              <a:lstStyle/>
              <a:p>
                <a:r>
                  <a:rPr lang="en-US" sz="1000" dirty="0"/>
                  <a:t>v</a:t>
                </a:r>
                <a:r>
                  <a:rPr lang="en-US" sz="1000" baseline="-25000" dirty="0"/>
                  <a:t>1</a:t>
                </a:r>
                <a:endParaRPr lang="en-US" baseline="-25000" dirty="0"/>
              </a:p>
            </p:txBody>
          </p:sp>
          <p:sp>
            <p:nvSpPr>
              <p:cNvPr id="70" name="TextBox 69">
                <a:extLst>
                  <a:ext uri="{FF2B5EF4-FFF2-40B4-BE49-F238E27FC236}">
                    <a16:creationId xmlns:a16="http://schemas.microsoft.com/office/drawing/2014/main" id="{769475EA-C6F7-E844-B90A-2D95678FF2A8}"/>
                  </a:ext>
                </a:extLst>
              </p:cNvPr>
              <p:cNvSpPr txBox="1"/>
              <p:nvPr/>
            </p:nvSpPr>
            <p:spPr>
              <a:xfrm>
                <a:off x="563890" y="4771244"/>
                <a:ext cx="285656" cy="246221"/>
              </a:xfrm>
              <a:prstGeom prst="rect">
                <a:avLst/>
              </a:prstGeom>
              <a:noFill/>
            </p:spPr>
            <p:txBody>
              <a:bodyPr wrap="none" rtlCol="0">
                <a:spAutoFit/>
              </a:bodyPr>
              <a:lstStyle/>
              <a:p>
                <a:r>
                  <a:rPr lang="en-US" sz="1000" dirty="0"/>
                  <a:t>v</a:t>
                </a:r>
                <a:r>
                  <a:rPr lang="en-US" sz="1000" baseline="-25000" dirty="0"/>
                  <a:t>2</a:t>
                </a:r>
                <a:endParaRPr lang="en-US" baseline="-25000" dirty="0"/>
              </a:p>
            </p:txBody>
          </p:sp>
          <p:sp>
            <p:nvSpPr>
              <p:cNvPr id="71" name="TextBox 70">
                <a:extLst>
                  <a:ext uri="{FF2B5EF4-FFF2-40B4-BE49-F238E27FC236}">
                    <a16:creationId xmlns:a16="http://schemas.microsoft.com/office/drawing/2014/main" id="{5F348EDD-74C9-4E4F-84A5-B2DD032AF379}"/>
                  </a:ext>
                </a:extLst>
              </p:cNvPr>
              <p:cNvSpPr txBox="1"/>
              <p:nvPr/>
            </p:nvSpPr>
            <p:spPr>
              <a:xfrm>
                <a:off x="563890" y="5072776"/>
                <a:ext cx="285656" cy="246221"/>
              </a:xfrm>
              <a:prstGeom prst="rect">
                <a:avLst/>
              </a:prstGeom>
              <a:noFill/>
            </p:spPr>
            <p:txBody>
              <a:bodyPr wrap="none" rtlCol="0">
                <a:spAutoFit/>
              </a:bodyPr>
              <a:lstStyle/>
              <a:p>
                <a:r>
                  <a:rPr lang="en-US" sz="1000" dirty="0"/>
                  <a:t>v</a:t>
                </a:r>
                <a:r>
                  <a:rPr lang="en-US" sz="1000" baseline="-25000" dirty="0"/>
                  <a:t>3</a:t>
                </a:r>
                <a:endParaRPr lang="en-US" baseline="-25000" dirty="0"/>
              </a:p>
            </p:txBody>
          </p:sp>
          <p:sp>
            <p:nvSpPr>
              <p:cNvPr id="72" name="TextBox 71">
                <a:extLst>
                  <a:ext uri="{FF2B5EF4-FFF2-40B4-BE49-F238E27FC236}">
                    <a16:creationId xmlns:a16="http://schemas.microsoft.com/office/drawing/2014/main" id="{8796B1DA-C085-4949-B9F2-46922C269460}"/>
                  </a:ext>
                </a:extLst>
              </p:cNvPr>
              <p:cNvSpPr txBox="1"/>
              <p:nvPr/>
            </p:nvSpPr>
            <p:spPr>
              <a:xfrm rot="5400000">
                <a:off x="563890" y="5375967"/>
                <a:ext cx="343364" cy="369332"/>
              </a:xfrm>
              <a:prstGeom prst="rect">
                <a:avLst/>
              </a:prstGeom>
              <a:noFill/>
            </p:spPr>
            <p:txBody>
              <a:bodyPr wrap="none" rtlCol="0">
                <a:spAutoFit/>
              </a:bodyPr>
              <a:lstStyle/>
              <a:p>
                <a:r>
                  <a:rPr lang="en-US" dirty="0"/>
                  <a:t>…</a:t>
                </a:r>
              </a:p>
            </p:txBody>
          </p:sp>
          <p:sp>
            <p:nvSpPr>
              <p:cNvPr id="73" name="TextBox 72">
                <a:extLst>
                  <a:ext uri="{FF2B5EF4-FFF2-40B4-BE49-F238E27FC236}">
                    <a16:creationId xmlns:a16="http://schemas.microsoft.com/office/drawing/2014/main" id="{AA6E6906-8BBA-644F-B086-80FE21C7D085}"/>
                  </a:ext>
                </a:extLst>
              </p:cNvPr>
              <p:cNvSpPr txBox="1"/>
              <p:nvPr/>
            </p:nvSpPr>
            <p:spPr>
              <a:xfrm>
                <a:off x="563890" y="5679158"/>
                <a:ext cx="328936" cy="246221"/>
              </a:xfrm>
              <a:prstGeom prst="rect">
                <a:avLst/>
              </a:prstGeom>
              <a:noFill/>
            </p:spPr>
            <p:txBody>
              <a:bodyPr wrap="none" rtlCol="0">
                <a:spAutoFit/>
              </a:bodyPr>
              <a:lstStyle/>
              <a:p>
                <a:r>
                  <a:rPr lang="en-US" sz="1000" dirty="0"/>
                  <a:t>v</a:t>
                </a:r>
                <a:r>
                  <a:rPr lang="en-US" sz="1000" baseline="-25000" dirty="0"/>
                  <a:t>11</a:t>
                </a:r>
                <a:endParaRPr lang="en-US" baseline="-25000" dirty="0"/>
              </a:p>
            </p:txBody>
          </p:sp>
        </p:grpSp>
        <p:pic>
          <p:nvPicPr>
            <p:cNvPr id="74" name="Picture 73">
              <a:extLst>
                <a:ext uri="{FF2B5EF4-FFF2-40B4-BE49-F238E27FC236}">
                  <a16:creationId xmlns:a16="http://schemas.microsoft.com/office/drawing/2014/main" id="{0E758E04-2EC8-B547-BB44-C27A84ACDCAF}"/>
                </a:ext>
              </a:extLst>
            </p:cNvPr>
            <p:cNvPicPr>
              <a:picLocks noChangeAspect="1"/>
            </p:cNvPicPr>
            <p:nvPr/>
          </p:nvPicPr>
          <p:blipFill>
            <a:blip r:embed="rId4"/>
            <a:stretch>
              <a:fillRect/>
            </a:stretch>
          </p:blipFill>
          <p:spPr>
            <a:xfrm>
              <a:off x="5383684" y="4787088"/>
              <a:ext cx="360000" cy="205714"/>
            </a:xfrm>
            <a:prstGeom prst="rect">
              <a:avLst/>
            </a:prstGeom>
          </p:spPr>
        </p:pic>
        <p:pic>
          <p:nvPicPr>
            <p:cNvPr id="75" name="Picture 74">
              <a:extLst>
                <a:ext uri="{FF2B5EF4-FFF2-40B4-BE49-F238E27FC236}">
                  <a16:creationId xmlns:a16="http://schemas.microsoft.com/office/drawing/2014/main" id="{683C5A3A-5AEF-3349-AE0A-AA87E76D2456}"/>
                </a:ext>
              </a:extLst>
            </p:cNvPr>
            <p:cNvPicPr>
              <a:picLocks noChangeAspect="1"/>
            </p:cNvPicPr>
            <p:nvPr/>
          </p:nvPicPr>
          <p:blipFill>
            <a:blip r:embed="rId5"/>
            <a:stretch>
              <a:fillRect/>
            </a:stretch>
          </p:blipFill>
          <p:spPr>
            <a:xfrm>
              <a:off x="6260708" y="4787087"/>
              <a:ext cx="360000" cy="205715"/>
            </a:xfrm>
            <a:prstGeom prst="rect">
              <a:avLst/>
            </a:prstGeom>
          </p:spPr>
        </p:pic>
        <p:pic>
          <p:nvPicPr>
            <p:cNvPr id="76" name="Picture 75">
              <a:extLst>
                <a:ext uri="{FF2B5EF4-FFF2-40B4-BE49-F238E27FC236}">
                  <a16:creationId xmlns:a16="http://schemas.microsoft.com/office/drawing/2014/main" id="{21A58BA8-50BD-F648-8ECD-D93D4ABEEAF9}"/>
                </a:ext>
              </a:extLst>
            </p:cNvPr>
            <p:cNvPicPr>
              <a:picLocks noChangeAspect="1"/>
            </p:cNvPicPr>
            <p:nvPr/>
          </p:nvPicPr>
          <p:blipFill>
            <a:blip r:embed="rId6"/>
            <a:stretch>
              <a:fillRect/>
            </a:stretch>
          </p:blipFill>
          <p:spPr>
            <a:xfrm>
              <a:off x="4967561" y="5913304"/>
              <a:ext cx="252000" cy="252000"/>
            </a:xfrm>
            <a:prstGeom prst="rect">
              <a:avLst/>
            </a:prstGeom>
          </p:spPr>
        </p:pic>
        <p:pic>
          <p:nvPicPr>
            <p:cNvPr id="77" name="Picture 76">
              <a:extLst>
                <a:ext uri="{FF2B5EF4-FFF2-40B4-BE49-F238E27FC236}">
                  <a16:creationId xmlns:a16="http://schemas.microsoft.com/office/drawing/2014/main" id="{4627BC1E-06DB-1748-9598-C7496243AA41}"/>
                </a:ext>
              </a:extLst>
            </p:cNvPr>
            <p:cNvPicPr>
              <a:picLocks noChangeAspect="1"/>
            </p:cNvPicPr>
            <p:nvPr/>
          </p:nvPicPr>
          <p:blipFill>
            <a:blip r:embed="rId6"/>
            <a:stretch>
              <a:fillRect/>
            </a:stretch>
          </p:blipFill>
          <p:spPr>
            <a:xfrm>
              <a:off x="6779124" y="5879400"/>
              <a:ext cx="252000" cy="252000"/>
            </a:xfrm>
            <a:prstGeom prst="rect">
              <a:avLst/>
            </a:prstGeom>
          </p:spPr>
        </p:pic>
      </p:grpSp>
      <p:sp>
        <p:nvSpPr>
          <p:cNvPr id="81" name="Slide Number Placeholder 4">
            <a:extLst>
              <a:ext uri="{FF2B5EF4-FFF2-40B4-BE49-F238E27FC236}">
                <a16:creationId xmlns:a16="http://schemas.microsoft.com/office/drawing/2014/main" id="{DF664F77-8742-724D-B3BF-E2649C9C682A}"/>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40</a:t>
            </a:fld>
            <a:r>
              <a:rPr lang="en-AU" dirty="0"/>
              <a:t>  |</a:t>
            </a:r>
          </a:p>
        </p:txBody>
      </p:sp>
      <p:sp>
        <p:nvSpPr>
          <p:cNvPr id="4" name="Footer Placeholder 3">
            <a:extLst>
              <a:ext uri="{FF2B5EF4-FFF2-40B4-BE49-F238E27FC236}">
                <a16:creationId xmlns:a16="http://schemas.microsoft.com/office/drawing/2014/main" id="{481C1D61-760B-C94B-9D59-0BC31201CE7C}"/>
              </a:ext>
            </a:extLst>
          </p:cNvPr>
          <p:cNvSpPr>
            <a:spLocks noGrp="1"/>
          </p:cNvSpPr>
          <p:nvPr>
            <p:ph type="ftr" sz="quarter" idx="11"/>
          </p:nvPr>
        </p:nvSpPr>
        <p:spPr/>
        <p:txBody>
          <a:bodyPr/>
          <a:lstStyle/>
          <a:p>
            <a:r>
              <a:rPr lang="en-AU"/>
              <a:t>Practical ML On Graphs</a:t>
            </a:r>
            <a:endParaRPr lang="en-AU" dirty="0"/>
          </a:p>
        </p:txBody>
      </p:sp>
      <p:sp>
        <p:nvSpPr>
          <p:cNvPr id="6" name="Slide Number Placeholder 5">
            <a:extLst>
              <a:ext uri="{FF2B5EF4-FFF2-40B4-BE49-F238E27FC236}">
                <a16:creationId xmlns:a16="http://schemas.microsoft.com/office/drawing/2014/main" id="{87559A0E-5332-2440-BD41-0B5D8CC0DDDF}"/>
              </a:ext>
            </a:extLst>
          </p:cNvPr>
          <p:cNvSpPr>
            <a:spLocks noGrp="1"/>
          </p:cNvSpPr>
          <p:nvPr>
            <p:ph type="sldNum" sz="quarter" idx="12"/>
          </p:nvPr>
        </p:nvSpPr>
        <p:spPr/>
        <p:txBody>
          <a:bodyPr/>
          <a:lstStyle/>
          <a:p>
            <a:fld id="{FFF7CBAA-22EA-41CE-9725-C57ED0CEBC27}" type="slidenum">
              <a:rPr lang="en-AU" smtClean="0"/>
              <a:pPr/>
              <a:t>40</a:t>
            </a:fld>
            <a:r>
              <a:rPr lang="en-AU"/>
              <a:t>  |</a:t>
            </a:r>
            <a:endParaRPr lang="en-AU" dirty="0"/>
          </a:p>
        </p:txBody>
      </p:sp>
    </p:spTree>
    <p:extLst>
      <p:ext uri="{BB962C8B-B14F-4D97-AF65-F5344CB8AC3E}">
        <p14:creationId xmlns:p14="http://schemas.microsoft.com/office/powerpoint/2010/main" val="3213196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blinds(horizontal)">
                                      <p:cBhvr>
                                        <p:cTn id="15" dur="500"/>
                                        <p:tgtEl>
                                          <p:spTgt spid="3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blinds(horizontal)">
                                      <p:cBhvr>
                                        <p:cTn id="20" dur="5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nodeType="clickEffect">
                                  <p:stCondLst>
                                    <p:cond delay="0"/>
                                  </p:stCondLst>
                                  <p:childTnLst>
                                    <p:animMotion origin="layout" path="M 3.61111E-6 2.96296E-6 L -0.08733 0.02106 " pathEditMode="relative" rAng="0" ptsTypes="AA">
                                      <p:cBhvr>
                                        <p:cTn id="24" dur="2000" fill="hold"/>
                                        <p:tgtEl>
                                          <p:spTgt spid="31"/>
                                        </p:tgtEl>
                                        <p:attrNameLst>
                                          <p:attrName>ppt_x</p:attrName>
                                          <p:attrName>ppt_y</p:attrName>
                                        </p:attrNameLst>
                                      </p:cBhvr>
                                      <p:rCtr x="-4375" y="1042"/>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blinds(horizontal)">
                                      <p:cBhvr>
                                        <p:cTn id="33"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07BEF20B-773B-3644-9B16-E774828869C0}"/>
              </a:ext>
            </a:extLst>
          </p:cNvPr>
          <p:cNvGrpSpPr/>
          <p:nvPr/>
        </p:nvGrpSpPr>
        <p:grpSpPr>
          <a:xfrm>
            <a:off x="4599880" y="1914394"/>
            <a:ext cx="5261303" cy="4104456"/>
            <a:chOff x="3773971" y="2132856"/>
            <a:chExt cx="5261303" cy="4104456"/>
          </a:xfrm>
        </p:grpSpPr>
        <p:pic>
          <p:nvPicPr>
            <p:cNvPr id="41" name="Picture 40">
              <a:extLst>
                <a:ext uri="{FF2B5EF4-FFF2-40B4-BE49-F238E27FC236}">
                  <a16:creationId xmlns:a16="http://schemas.microsoft.com/office/drawing/2014/main" id="{82324196-9939-8842-8AA2-50E519E70C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3971" y="2132856"/>
              <a:ext cx="3826517" cy="4104456"/>
            </a:xfrm>
            <a:prstGeom prst="rect">
              <a:avLst/>
            </a:prstGeom>
          </p:spPr>
        </p:pic>
        <p:sp>
          <p:nvSpPr>
            <p:cNvPr id="42" name="TextBox 41">
              <a:extLst>
                <a:ext uri="{FF2B5EF4-FFF2-40B4-BE49-F238E27FC236}">
                  <a16:creationId xmlns:a16="http://schemas.microsoft.com/office/drawing/2014/main" id="{25EAE34E-2E1B-DE48-B053-6080E055FF2A}"/>
                </a:ext>
              </a:extLst>
            </p:cNvPr>
            <p:cNvSpPr txBox="1"/>
            <p:nvPr/>
          </p:nvSpPr>
          <p:spPr>
            <a:xfrm>
              <a:off x="7609884" y="2982332"/>
              <a:ext cx="1425390" cy="646331"/>
            </a:xfrm>
            <a:prstGeom prst="rect">
              <a:avLst/>
            </a:prstGeom>
            <a:noFill/>
          </p:spPr>
          <p:txBody>
            <a:bodyPr wrap="none" rtlCol="0">
              <a:spAutoFit/>
            </a:bodyPr>
            <a:lstStyle/>
            <a:p>
              <a:r>
                <a:rPr lang="en-US" dirty="0"/>
                <a:t>Homophily</a:t>
              </a:r>
            </a:p>
            <a:p>
              <a:r>
                <a:rPr lang="en-US" dirty="0"/>
                <a:t>(p=1, q = 0.5)</a:t>
              </a:r>
            </a:p>
          </p:txBody>
        </p:sp>
        <p:sp>
          <p:nvSpPr>
            <p:cNvPr id="43" name="TextBox 42">
              <a:extLst>
                <a:ext uri="{FF2B5EF4-FFF2-40B4-BE49-F238E27FC236}">
                  <a16:creationId xmlns:a16="http://schemas.microsoft.com/office/drawing/2014/main" id="{70F36238-104D-CC45-AFFB-F8463CFE1448}"/>
                </a:ext>
              </a:extLst>
            </p:cNvPr>
            <p:cNvSpPr txBox="1"/>
            <p:nvPr/>
          </p:nvSpPr>
          <p:spPr>
            <a:xfrm>
              <a:off x="7600488" y="4556111"/>
              <a:ext cx="1304781" cy="923330"/>
            </a:xfrm>
            <a:prstGeom prst="rect">
              <a:avLst/>
            </a:prstGeom>
            <a:noFill/>
          </p:spPr>
          <p:txBody>
            <a:bodyPr wrap="none" rtlCol="0">
              <a:spAutoFit/>
            </a:bodyPr>
            <a:lstStyle/>
            <a:p>
              <a:r>
                <a:rPr lang="en-US" dirty="0"/>
                <a:t>Structural</a:t>
              </a:r>
            </a:p>
            <a:p>
              <a:r>
                <a:rPr lang="en-US" dirty="0"/>
                <a:t>Equivalence</a:t>
              </a:r>
            </a:p>
            <a:p>
              <a:r>
                <a:rPr lang="en-US" dirty="0"/>
                <a:t>(p=1, q=2)</a:t>
              </a:r>
            </a:p>
          </p:txBody>
        </p:sp>
      </p:grpSp>
      <p:sp>
        <p:nvSpPr>
          <p:cNvPr id="2" name="Title 1">
            <a:extLst>
              <a:ext uri="{FF2B5EF4-FFF2-40B4-BE49-F238E27FC236}">
                <a16:creationId xmlns:a16="http://schemas.microsoft.com/office/drawing/2014/main" id="{44EE318D-6348-8742-8C90-EEBFDEC104B5}"/>
              </a:ext>
            </a:extLst>
          </p:cNvPr>
          <p:cNvSpPr>
            <a:spLocks noGrp="1"/>
          </p:cNvSpPr>
          <p:nvPr>
            <p:ph type="title"/>
          </p:nvPr>
        </p:nvSpPr>
        <p:spPr>
          <a:xfrm>
            <a:off x="558800" y="365125"/>
            <a:ext cx="10795000" cy="739775"/>
          </a:xfrm>
        </p:spPr>
        <p:txBody>
          <a:bodyPr/>
          <a:lstStyle/>
          <a:p>
            <a:r>
              <a:rPr lang="en-US" dirty="0"/>
              <a:t>Node2Vec</a:t>
            </a:r>
          </a:p>
        </p:txBody>
      </p:sp>
      <p:sp>
        <p:nvSpPr>
          <p:cNvPr id="3" name="Content Placeholder 2">
            <a:extLst>
              <a:ext uri="{FF2B5EF4-FFF2-40B4-BE49-F238E27FC236}">
                <a16:creationId xmlns:a16="http://schemas.microsoft.com/office/drawing/2014/main" id="{B360F308-5032-E545-8264-368CA084B9A2}"/>
              </a:ext>
            </a:extLst>
          </p:cNvPr>
          <p:cNvSpPr>
            <a:spLocks noGrp="1"/>
          </p:cNvSpPr>
          <p:nvPr>
            <p:ph idx="1"/>
          </p:nvPr>
        </p:nvSpPr>
        <p:spPr>
          <a:xfrm>
            <a:off x="558800" y="1268414"/>
            <a:ext cx="8461375" cy="1002415"/>
          </a:xfrm>
        </p:spPr>
        <p:txBody>
          <a:bodyPr/>
          <a:lstStyle/>
          <a:p>
            <a:r>
              <a:rPr lang="en-US" dirty="0"/>
              <a:t>DeepWalk with biased, second order, random walks</a:t>
            </a:r>
          </a:p>
          <a:p>
            <a:r>
              <a:rPr lang="en-US" dirty="0"/>
              <a:t>Node2Vec introduces parameters </a:t>
            </a:r>
            <a:r>
              <a:rPr lang="en-US" b="1" dirty="0"/>
              <a:t>p</a:t>
            </a:r>
            <a:r>
              <a:rPr lang="en-US" dirty="0"/>
              <a:t> and </a:t>
            </a:r>
            <a:r>
              <a:rPr lang="en-US" b="1" dirty="0"/>
              <a:t>q</a:t>
            </a:r>
          </a:p>
        </p:txBody>
      </p:sp>
      <p:grpSp>
        <p:nvGrpSpPr>
          <p:cNvPr id="13" name="Group 12">
            <a:extLst>
              <a:ext uri="{FF2B5EF4-FFF2-40B4-BE49-F238E27FC236}">
                <a16:creationId xmlns:a16="http://schemas.microsoft.com/office/drawing/2014/main" id="{48758862-EB7A-CA43-A116-954036A6ECB6}"/>
              </a:ext>
            </a:extLst>
          </p:cNvPr>
          <p:cNvGrpSpPr/>
          <p:nvPr/>
        </p:nvGrpSpPr>
        <p:grpSpPr>
          <a:xfrm>
            <a:off x="1640066" y="3227666"/>
            <a:ext cx="1957643" cy="2194713"/>
            <a:chOff x="2338158" y="3178504"/>
            <a:chExt cx="1957643" cy="2194713"/>
          </a:xfrm>
        </p:grpSpPr>
        <p:grpSp>
          <p:nvGrpSpPr>
            <p:cNvPr id="6" name="Group 5">
              <a:extLst>
                <a:ext uri="{FF2B5EF4-FFF2-40B4-BE49-F238E27FC236}">
                  <a16:creationId xmlns:a16="http://schemas.microsoft.com/office/drawing/2014/main" id="{ABA7BA2A-0F8E-5945-A04C-2CDCD6C9AA9A}"/>
                </a:ext>
              </a:extLst>
            </p:cNvPr>
            <p:cNvGrpSpPr/>
            <p:nvPr/>
          </p:nvGrpSpPr>
          <p:grpSpPr>
            <a:xfrm>
              <a:off x="2338158" y="3178504"/>
              <a:ext cx="1957643" cy="2194713"/>
              <a:chOff x="683568" y="2780928"/>
              <a:chExt cx="1957643" cy="2194713"/>
            </a:xfrm>
          </p:grpSpPr>
          <p:sp>
            <p:nvSpPr>
              <p:cNvPr id="7" name="Oval 6">
                <a:extLst>
                  <a:ext uri="{FF2B5EF4-FFF2-40B4-BE49-F238E27FC236}">
                    <a16:creationId xmlns:a16="http://schemas.microsoft.com/office/drawing/2014/main" id="{5B80E5F6-62FF-CB43-8D5C-27F7316935EE}"/>
                  </a:ext>
                </a:extLst>
              </p:cNvPr>
              <p:cNvSpPr/>
              <p:nvPr/>
            </p:nvSpPr>
            <p:spPr>
              <a:xfrm rot="20486369">
                <a:off x="683568" y="2879055"/>
                <a:ext cx="202040" cy="196254"/>
              </a:xfrm>
              <a:prstGeom prst="ellipse">
                <a:avLst/>
              </a:prstGeom>
              <a:solidFill>
                <a:srgbClr val="FFC000"/>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8" name="Oval 7">
                <a:extLst>
                  <a:ext uri="{FF2B5EF4-FFF2-40B4-BE49-F238E27FC236}">
                    <a16:creationId xmlns:a16="http://schemas.microsoft.com/office/drawing/2014/main" id="{03A40E7A-7EC2-F644-9689-81CD49F2553C}"/>
                  </a:ext>
                </a:extLst>
              </p:cNvPr>
              <p:cNvSpPr/>
              <p:nvPr/>
            </p:nvSpPr>
            <p:spPr>
              <a:xfrm rot="21031718">
                <a:off x="1787137" y="2780928"/>
                <a:ext cx="202040" cy="196254"/>
              </a:xfrm>
              <a:prstGeom prst="ellipse">
                <a:avLst/>
              </a:prstGeom>
              <a:solidFill>
                <a:srgbClr val="FFC000"/>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9" name="Oval 8">
                <a:extLst>
                  <a:ext uri="{FF2B5EF4-FFF2-40B4-BE49-F238E27FC236}">
                    <a16:creationId xmlns:a16="http://schemas.microsoft.com/office/drawing/2014/main" id="{18B3968D-EAA9-AA4F-8359-C91C2A7E759C}"/>
                  </a:ext>
                </a:extLst>
              </p:cNvPr>
              <p:cNvSpPr/>
              <p:nvPr/>
            </p:nvSpPr>
            <p:spPr>
              <a:xfrm rot="238587">
                <a:off x="1397816" y="3203064"/>
                <a:ext cx="202040" cy="196254"/>
              </a:xfrm>
              <a:prstGeom prst="ellipse">
                <a:avLst/>
              </a:prstGeom>
              <a:solidFill>
                <a:srgbClr val="00B0F0"/>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0" name="Oval 9">
                <a:extLst>
                  <a:ext uri="{FF2B5EF4-FFF2-40B4-BE49-F238E27FC236}">
                    <a16:creationId xmlns:a16="http://schemas.microsoft.com/office/drawing/2014/main" id="{7EEC34FA-7B9C-6547-9DAA-C180851B556F}"/>
                  </a:ext>
                </a:extLst>
              </p:cNvPr>
              <p:cNvSpPr/>
              <p:nvPr/>
            </p:nvSpPr>
            <p:spPr>
              <a:xfrm rot="865396">
                <a:off x="1189852" y="3778681"/>
                <a:ext cx="202040" cy="196254"/>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2" name="Oval 11">
                <a:extLst>
                  <a:ext uri="{FF2B5EF4-FFF2-40B4-BE49-F238E27FC236}">
                    <a16:creationId xmlns:a16="http://schemas.microsoft.com/office/drawing/2014/main" id="{4AC76846-5ECA-0740-8F9B-E21B7F680CEE}"/>
                  </a:ext>
                </a:extLst>
              </p:cNvPr>
              <p:cNvSpPr/>
              <p:nvPr/>
            </p:nvSpPr>
            <p:spPr>
              <a:xfrm rot="21194347">
                <a:off x="2005328" y="3604412"/>
                <a:ext cx="202040" cy="196254"/>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4" name="Oval 13">
                <a:extLst>
                  <a:ext uri="{FF2B5EF4-FFF2-40B4-BE49-F238E27FC236}">
                    <a16:creationId xmlns:a16="http://schemas.microsoft.com/office/drawing/2014/main" id="{1A9F3BCE-CDF6-9941-87C1-6BD04AEAF2D6}"/>
                  </a:ext>
                </a:extLst>
              </p:cNvPr>
              <p:cNvSpPr/>
              <p:nvPr/>
            </p:nvSpPr>
            <p:spPr>
              <a:xfrm>
                <a:off x="2439171" y="4144469"/>
                <a:ext cx="202040" cy="196254"/>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5" name="Oval 14">
                <a:extLst>
                  <a:ext uri="{FF2B5EF4-FFF2-40B4-BE49-F238E27FC236}">
                    <a16:creationId xmlns:a16="http://schemas.microsoft.com/office/drawing/2014/main" id="{8BC0EF49-DF93-4947-8616-4C5F1D419547}"/>
                  </a:ext>
                </a:extLst>
              </p:cNvPr>
              <p:cNvSpPr/>
              <p:nvPr/>
            </p:nvSpPr>
            <p:spPr>
              <a:xfrm rot="21320258">
                <a:off x="1604921" y="4276986"/>
                <a:ext cx="202040" cy="196254"/>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6" name="Oval 15">
                <a:extLst>
                  <a:ext uri="{FF2B5EF4-FFF2-40B4-BE49-F238E27FC236}">
                    <a16:creationId xmlns:a16="http://schemas.microsoft.com/office/drawing/2014/main" id="{0B3CC211-A8A0-0C47-95AA-74F9E716FA46}"/>
                  </a:ext>
                </a:extLst>
              </p:cNvPr>
              <p:cNvSpPr/>
              <p:nvPr/>
            </p:nvSpPr>
            <p:spPr>
              <a:xfrm rot="912132">
                <a:off x="2312746" y="4779387"/>
                <a:ext cx="202040" cy="196254"/>
              </a:xfrm>
              <a:prstGeom prst="ellipse">
                <a:avLst/>
              </a:prstGeom>
              <a:solidFill>
                <a:srgbClr val="FFC000"/>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05519176-0AAA-E04C-BB73-4E0C71435FD5}"/>
                  </a:ext>
                </a:extLst>
              </p:cNvPr>
              <p:cNvCxnSpPr>
                <a:cxnSpLocks/>
                <a:stCxn id="15" idx="5"/>
              </p:cNvCxnSpPr>
              <p:nvPr/>
            </p:nvCxnSpPr>
            <p:spPr>
              <a:xfrm>
                <a:off x="1782777" y="4438463"/>
                <a:ext cx="105380" cy="2371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801133D-DED3-D945-AA76-133644D1DC88}"/>
                  </a:ext>
                </a:extLst>
              </p:cNvPr>
              <p:cNvCxnSpPr>
                <a:stCxn id="15" idx="6"/>
                <a:endCxn id="14" idx="2"/>
              </p:cNvCxnSpPr>
              <p:nvPr/>
            </p:nvCxnSpPr>
            <p:spPr>
              <a:xfrm flipV="1">
                <a:off x="1806627" y="4242596"/>
                <a:ext cx="632544" cy="12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8140CB6-FA89-7E49-B403-7FF091815EE4}"/>
                  </a:ext>
                </a:extLst>
              </p:cNvPr>
              <p:cNvCxnSpPr>
                <a:stCxn id="9" idx="5"/>
                <a:endCxn id="12" idx="1"/>
              </p:cNvCxnSpPr>
              <p:nvPr/>
            </p:nvCxnSpPr>
            <p:spPr>
              <a:xfrm>
                <a:off x="1564873" y="3374973"/>
                <a:ext cx="461674" cy="266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665F318-BDEF-DC44-92D2-B69B36C4E3CC}"/>
                  </a:ext>
                </a:extLst>
              </p:cNvPr>
              <p:cNvCxnSpPr>
                <a:stCxn id="10" idx="0"/>
                <a:endCxn id="9" idx="4"/>
              </p:cNvCxnSpPr>
              <p:nvPr/>
            </p:nvCxnSpPr>
            <p:spPr>
              <a:xfrm flipV="1">
                <a:off x="1317404" y="3399082"/>
                <a:ext cx="174048" cy="382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AC787BF-BB06-A048-8A0C-6E13A29090BB}"/>
                  </a:ext>
                </a:extLst>
              </p:cNvPr>
              <p:cNvCxnSpPr>
                <a:stCxn id="10" idx="5"/>
                <a:endCxn id="15" idx="1"/>
              </p:cNvCxnSpPr>
              <p:nvPr/>
            </p:nvCxnSpPr>
            <p:spPr>
              <a:xfrm>
                <a:off x="1341291" y="3960399"/>
                <a:ext cx="287332" cy="3509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9F4732A-FCDA-FD42-A952-B6264FD7356D}"/>
                  </a:ext>
                </a:extLst>
              </p:cNvPr>
              <p:cNvCxnSpPr>
                <a:cxnSpLocks/>
                <a:endCxn id="15" idx="3"/>
              </p:cNvCxnSpPr>
              <p:nvPr/>
            </p:nvCxnSpPr>
            <p:spPr>
              <a:xfrm flipV="1">
                <a:off x="1484957" y="4450076"/>
                <a:ext cx="155428" cy="13125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FBEF408-7D4F-B744-8522-6F35DC3D4E9D}"/>
                  </a:ext>
                </a:extLst>
              </p:cNvPr>
              <p:cNvCxnSpPr>
                <a:stCxn id="14" idx="4"/>
                <a:endCxn id="16" idx="0"/>
              </p:cNvCxnSpPr>
              <p:nvPr/>
            </p:nvCxnSpPr>
            <p:spPr>
              <a:xfrm flipH="1">
                <a:off x="2439498" y="4340722"/>
                <a:ext cx="100692" cy="4420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914C7D4-DE38-EE42-981E-4DC3B1C59FED}"/>
                  </a:ext>
                </a:extLst>
              </p:cNvPr>
              <p:cNvCxnSpPr>
                <a:endCxn id="9" idx="2"/>
              </p:cNvCxnSpPr>
              <p:nvPr/>
            </p:nvCxnSpPr>
            <p:spPr>
              <a:xfrm>
                <a:off x="888244" y="3032927"/>
                <a:ext cx="509815" cy="2618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DBB58A8-49F8-B34C-B376-74119973944F}"/>
                  </a:ext>
                </a:extLst>
              </p:cNvPr>
              <p:cNvCxnSpPr>
                <a:stCxn id="12" idx="0"/>
                <a:endCxn id="8" idx="4"/>
              </p:cNvCxnSpPr>
              <p:nvPr/>
            </p:nvCxnSpPr>
            <p:spPr>
              <a:xfrm flipH="1" flipV="1">
                <a:off x="1905684" y="2975844"/>
                <a:ext cx="188125" cy="629251"/>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F5C6C3E-30CC-AB4C-B3A4-DCB635893808}"/>
                  </a:ext>
                </a:extLst>
              </p:cNvPr>
              <p:cNvCxnSpPr>
                <a:stCxn id="10" idx="7"/>
                <a:endCxn id="12" idx="2"/>
              </p:cNvCxnSpPr>
              <p:nvPr/>
            </p:nvCxnSpPr>
            <p:spPr>
              <a:xfrm flipV="1">
                <a:off x="1378813" y="3713496"/>
                <a:ext cx="627218" cy="112504"/>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30" name="Picture 29">
              <a:extLst>
                <a:ext uri="{FF2B5EF4-FFF2-40B4-BE49-F238E27FC236}">
                  <a16:creationId xmlns:a16="http://schemas.microsoft.com/office/drawing/2014/main" id="{AD9EFCEB-034F-3B40-989D-A5F2FAE29D12}"/>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flipH="1">
              <a:off x="3841610" y="3655749"/>
              <a:ext cx="173774" cy="297898"/>
            </a:xfrm>
            <a:prstGeom prst="rect">
              <a:avLst/>
            </a:prstGeom>
          </p:spPr>
        </p:pic>
        <p:pic>
          <p:nvPicPr>
            <p:cNvPr id="31" name="Picture 30">
              <a:extLst>
                <a:ext uri="{FF2B5EF4-FFF2-40B4-BE49-F238E27FC236}">
                  <a16:creationId xmlns:a16="http://schemas.microsoft.com/office/drawing/2014/main" id="{02B4C1A7-9F7D-354F-AC6F-669A1C78F2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027966" y="3188059"/>
              <a:ext cx="173774" cy="297898"/>
            </a:xfrm>
            <a:prstGeom prst="rect">
              <a:avLst/>
            </a:prstGeom>
          </p:spPr>
        </p:pic>
        <p:sp>
          <p:nvSpPr>
            <p:cNvPr id="32" name="TextBox 31">
              <a:extLst>
                <a:ext uri="{FF2B5EF4-FFF2-40B4-BE49-F238E27FC236}">
                  <a16:creationId xmlns:a16="http://schemas.microsoft.com/office/drawing/2014/main" id="{4D3AFEFD-D46B-EE40-AEE4-D019568F4F40}"/>
                </a:ext>
              </a:extLst>
            </p:cNvPr>
            <p:cNvSpPr txBox="1"/>
            <p:nvPr/>
          </p:nvSpPr>
          <p:spPr>
            <a:xfrm>
              <a:off x="3244926" y="3576294"/>
              <a:ext cx="474810" cy="338554"/>
            </a:xfrm>
            <a:prstGeom prst="rect">
              <a:avLst/>
            </a:prstGeom>
            <a:noFill/>
          </p:spPr>
          <p:txBody>
            <a:bodyPr wrap="none" rtlCol="0">
              <a:spAutoFit/>
            </a:bodyPr>
            <a:lstStyle/>
            <a:p>
              <a:r>
                <a:rPr lang="en-US" sz="1600" dirty="0"/>
                <a:t>1/p</a:t>
              </a:r>
            </a:p>
          </p:txBody>
        </p:sp>
        <p:sp>
          <p:nvSpPr>
            <p:cNvPr id="34" name="TextBox 33">
              <a:extLst>
                <a:ext uri="{FF2B5EF4-FFF2-40B4-BE49-F238E27FC236}">
                  <a16:creationId xmlns:a16="http://schemas.microsoft.com/office/drawing/2014/main" id="{CD511CB6-00C2-FD49-944F-261B77CB4530}"/>
                </a:ext>
              </a:extLst>
            </p:cNvPr>
            <p:cNvSpPr txBox="1"/>
            <p:nvPr/>
          </p:nvSpPr>
          <p:spPr>
            <a:xfrm>
              <a:off x="2436269" y="3485957"/>
              <a:ext cx="474810" cy="338554"/>
            </a:xfrm>
            <a:prstGeom prst="rect">
              <a:avLst/>
            </a:prstGeom>
            <a:noFill/>
          </p:spPr>
          <p:txBody>
            <a:bodyPr wrap="none" rtlCol="0">
              <a:spAutoFit/>
            </a:bodyPr>
            <a:lstStyle/>
            <a:p>
              <a:r>
                <a:rPr lang="en-US" sz="1600" dirty="0"/>
                <a:t>1/q</a:t>
              </a:r>
            </a:p>
          </p:txBody>
        </p:sp>
        <p:sp>
          <p:nvSpPr>
            <p:cNvPr id="36" name="TextBox 35">
              <a:extLst>
                <a:ext uri="{FF2B5EF4-FFF2-40B4-BE49-F238E27FC236}">
                  <a16:creationId xmlns:a16="http://schemas.microsoft.com/office/drawing/2014/main" id="{A4050968-26E5-3F49-9971-AB65E11F1FA6}"/>
                </a:ext>
              </a:extLst>
            </p:cNvPr>
            <p:cNvSpPr txBox="1"/>
            <p:nvPr/>
          </p:nvSpPr>
          <p:spPr>
            <a:xfrm>
              <a:off x="2773907" y="3809379"/>
              <a:ext cx="288862" cy="338554"/>
            </a:xfrm>
            <a:prstGeom prst="rect">
              <a:avLst/>
            </a:prstGeom>
            <a:noFill/>
          </p:spPr>
          <p:txBody>
            <a:bodyPr wrap="none" rtlCol="0">
              <a:spAutoFit/>
            </a:bodyPr>
            <a:lstStyle/>
            <a:p>
              <a:r>
                <a:rPr lang="en-US" sz="1600" dirty="0"/>
                <a:t>1</a:t>
              </a:r>
            </a:p>
          </p:txBody>
        </p:sp>
      </p:grpSp>
      <p:sp>
        <p:nvSpPr>
          <p:cNvPr id="11" name="TextBox 10">
            <a:extLst>
              <a:ext uri="{FF2B5EF4-FFF2-40B4-BE49-F238E27FC236}">
                <a16:creationId xmlns:a16="http://schemas.microsoft.com/office/drawing/2014/main" id="{C20643E7-B72F-7447-A316-F7ABBFA92C60}"/>
              </a:ext>
            </a:extLst>
          </p:cNvPr>
          <p:cNvSpPr txBox="1"/>
          <p:nvPr/>
        </p:nvSpPr>
        <p:spPr>
          <a:xfrm>
            <a:off x="4305088" y="6104274"/>
            <a:ext cx="5669822" cy="276999"/>
          </a:xfrm>
          <a:prstGeom prst="rect">
            <a:avLst/>
          </a:prstGeom>
          <a:noFill/>
        </p:spPr>
        <p:txBody>
          <a:bodyPr wrap="none" rtlCol="0">
            <a:spAutoFit/>
          </a:bodyPr>
          <a:lstStyle/>
          <a:p>
            <a:r>
              <a:rPr lang="en-US" sz="1200" i="1" dirty="0"/>
              <a:t>Node2Vec: Scalable Feature Learning for Networks</a:t>
            </a:r>
            <a:r>
              <a:rPr lang="en-US" sz="1200" dirty="0"/>
              <a:t>, A. Grover and J. </a:t>
            </a:r>
            <a:r>
              <a:rPr lang="en-US" sz="1200" dirty="0" err="1"/>
              <a:t>Leskovec</a:t>
            </a:r>
            <a:r>
              <a:rPr lang="en-US" sz="1200" dirty="0"/>
              <a:t>, KDD 2016</a:t>
            </a:r>
          </a:p>
        </p:txBody>
      </p:sp>
      <p:sp>
        <p:nvSpPr>
          <p:cNvPr id="39" name="Slide Number Placeholder 4">
            <a:extLst>
              <a:ext uri="{FF2B5EF4-FFF2-40B4-BE49-F238E27FC236}">
                <a16:creationId xmlns:a16="http://schemas.microsoft.com/office/drawing/2014/main" id="{D42EDF0B-FA5C-754A-91EA-41DDB4A85170}"/>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41</a:t>
            </a:fld>
            <a:r>
              <a:rPr lang="en-AU" dirty="0"/>
              <a:t>  |</a:t>
            </a:r>
          </a:p>
        </p:txBody>
      </p:sp>
      <p:sp>
        <p:nvSpPr>
          <p:cNvPr id="4" name="Footer Placeholder 3">
            <a:extLst>
              <a:ext uri="{FF2B5EF4-FFF2-40B4-BE49-F238E27FC236}">
                <a16:creationId xmlns:a16="http://schemas.microsoft.com/office/drawing/2014/main" id="{1AC975F8-6387-B24E-BFF6-1183609CBFA3}"/>
              </a:ext>
            </a:extLst>
          </p:cNvPr>
          <p:cNvSpPr>
            <a:spLocks noGrp="1"/>
          </p:cNvSpPr>
          <p:nvPr>
            <p:ph type="ftr" sz="quarter" idx="11"/>
          </p:nvPr>
        </p:nvSpPr>
        <p:spPr/>
        <p:txBody>
          <a:bodyPr/>
          <a:lstStyle/>
          <a:p>
            <a:r>
              <a:rPr lang="en-AU"/>
              <a:t>Practical ML On Graphs</a:t>
            </a:r>
            <a:endParaRPr lang="en-AU" dirty="0"/>
          </a:p>
        </p:txBody>
      </p:sp>
      <p:sp>
        <p:nvSpPr>
          <p:cNvPr id="17" name="Slide Number Placeholder 16">
            <a:extLst>
              <a:ext uri="{FF2B5EF4-FFF2-40B4-BE49-F238E27FC236}">
                <a16:creationId xmlns:a16="http://schemas.microsoft.com/office/drawing/2014/main" id="{A7235C48-9300-164D-8EF9-004CB8532DC1}"/>
              </a:ext>
            </a:extLst>
          </p:cNvPr>
          <p:cNvSpPr>
            <a:spLocks noGrp="1"/>
          </p:cNvSpPr>
          <p:nvPr>
            <p:ph type="sldNum" sz="quarter" idx="12"/>
          </p:nvPr>
        </p:nvSpPr>
        <p:spPr/>
        <p:txBody>
          <a:bodyPr/>
          <a:lstStyle/>
          <a:p>
            <a:fld id="{FFF7CBAA-22EA-41CE-9725-C57ED0CEBC27}" type="slidenum">
              <a:rPr lang="en-AU" smtClean="0"/>
              <a:pPr/>
              <a:t>41</a:t>
            </a:fld>
            <a:r>
              <a:rPr lang="en-AU"/>
              <a:t>  |</a:t>
            </a:r>
            <a:endParaRPr lang="en-AU" dirty="0"/>
          </a:p>
        </p:txBody>
      </p:sp>
    </p:spTree>
    <p:extLst>
      <p:ext uri="{BB962C8B-B14F-4D97-AF65-F5344CB8AC3E}">
        <p14:creationId xmlns:p14="http://schemas.microsoft.com/office/powerpoint/2010/main" val="238015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blinds(horizontal)">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1EDF-1465-8644-BCD9-05B9020F517F}"/>
              </a:ext>
            </a:extLst>
          </p:cNvPr>
          <p:cNvSpPr>
            <a:spLocks noGrp="1"/>
          </p:cNvSpPr>
          <p:nvPr>
            <p:ph type="title"/>
          </p:nvPr>
        </p:nvSpPr>
        <p:spPr/>
        <p:txBody>
          <a:bodyPr/>
          <a:lstStyle/>
          <a:p>
            <a:r>
              <a:rPr lang="en-US" dirty="0"/>
              <a:t>DeepWalk and Node2Vec on Cora</a:t>
            </a:r>
          </a:p>
        </p:txBody>
      </p:sp>
      <p:sp>
        <p:nvSpPr>
          <p:cNvPr id="3" name="Content Placeholder 2">
            <a:extLst>
              <a:ext uri="{FF2B5EF4-FFF2-40B4-BE49-F238E27FC236}">
                <a16:creationId xmlns:a16="http://schemas.microsoft.com/office/drawing/2014/main" id="{BA74BB4C-3638-DD43-808F-C0838025D8CF}"/>
              </a:ext>
            </a:extLst>
          </p:cNvPr>
          <p:cNvSpPr>
            <a:spLocks noGrp="1"/>
          </p:cNvSpPr>
          <p:nvPr>
            <p:ph idx="1"/>
          </p:nvPr>
        </p:nvSpPr>
        <p:spPr>
          <a:xfrm>
            <a:off x="558800" y="1356189"/>
            <a:ext cx="10795000" cy="2225211"/>
          </a:xfrm>
        </p:spPr>
        <p:txBody>
          <a:bodyPr/>
          <a:lstStyle/>
          <a:p>
            <a:r>
              <a:rPr lang="en-US" dirty="0"/>
              <a:t>Notebook: Node Attribute Inference</a:t>
            </a:r>
          </a:p>
        </p:txBody>
      </p:sp>
      <p:grpSp>
        <p:nvGrpSpPr>
          <p:cNvPr id="7" name="Group 6">
            <a:extLst>
              <a:ext uri="{FF2B5EF4-FFF2-40B4-BE49-F238E27FC236}">
                <a16:creationId xmlns:a16="http://schemas.microsoft.com/office/drawing/2014/main" id="{83E08ABE-E879-4447-8EBA-8C545CE808BA}"/>
              </a:ext>
            </a:extLst>
          </p:cNvPr>
          <p:cNvGrpSpPr/>
          <p:nvPr/>
        </p:nvGrpSpPr>
        <p:grpSpPr>
          <a:xfrm>
            <a:off x="3086112" y="2500964"/>
            <a:ext cx="6019776" cy="2520000"/>
            <a:chOff x="3073400" y="3491564"/>
            <a:chExt cx="6019776" cy="2520000"/>
          </a:xfrm>
        </p:grpSpPr>
        <p:pic>
          <p:nvPicPr>
            <p:cNvPr id="8" name="Picture 7">
              <a:extLst>
                <a:ext uri="{FF2B5EF4-FFF2-40B4-BE49-F238E27FC236}">
                  <a16:creationId xmlns:a16="http://schemas.microsoft.com/office/drawing/2014/main" id="{ED0F42E6-004D-EA4B-879D-8841392561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2376" y="3492500"/>
              <a:ext cx="2170800" cy="2518128"/>
            </a:xfrm>
            <a:prstGeom prst="rect">
              <a:avLst/>
            </a:prstGeom>
          </p:spPr>
        </p:pic>
        <p:pic>
          <p:nvPicPr>
            <p:cNvPr id="9" name="Picture 8">
              <a:extLst>
                <a:ext uri="{FF2B5EF4-FFF2-40B4-BE49-F238E27FC236}">
                  <a16:creationId xmlns:a16="http://schemas.microsoft.com/office/drawing/2014/main" id="{32274F3C-02F1-5A48-973E-6B2AA9FA7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3400" y="3491564"/>
              <a:ext cx="2520000" cy="2520000"/>
            </a:xfrm>
            <a:prstGeom prst="rect">
              <a:avLst/>
            </a:prstGeom>
          </p:spPr>
        </p:pic>
      </p:grpSp>
      <p:sp>
        <p:nvSpPr>
          <p:cNvPr id="11" name="Slide Number Placeholder 4">
            <a:extLst>
              <a:ext uri="{FF2B5EF4-FFF2-40B4-BE49-F238E27FC236}">
                <a16:creationId xmlns:a16="http://schemas.microsoft.com/office/drawing/2014/main" id="{B5415761-E24E-7940-AC49-B9532C13EBE5}"/>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42</a:t>
            </a:fld>
            <a:r>
              <a:rPr lang="en-AU" dirty="0"/>
              <a:t>  |</a:t>
            </a:r>
          </a:p>
        </p:txBody>
      </p:sp>
      <p:sp>
        <p:nvSpPr>
          <p:cNvPr id="4" name="Footer Placeholder 3">
            <a:extLst>
              <a:ext uri="{FF2B5EF4-FFF2-40B4-BE49-F238E27FC236}">
                <a16:creationId xmlns:a16="http://schemas.microsoft.com/office/drawing/2014/main" id="{670C2576-7452-5449-ABD2-31D465F9C550}"/>
              </a:ext>
            </a:extLst>
          </p:cNvPr>
          <p:cNvSpPr>
            <a:spLocks noGrp="1"/>
          </p:cNvSpPr>
          <p:nvPr>
            <p:ph type="ftr" sz="quarter" idx="11"/>
          </p:nvPr>
        </p:nvSpPr>
        <p:spPr/>
        <p:txBody>
          <a:bodyPr/>
          <a:lstStyle/>
          <a:p>
            <a:r>
              <a:rPr lang="en-AU"/>
              <a:t>Practical ML On Graphs</a:t>
            </a:r>
            <a:endParaRPr lang="en-AU" dirty="0"/>
          </a:p>
        </p:txBody>
      </p:sp>
      <p:sp>
        <p:nvSpPr>
          <p:cNvPr id="5" name="Slide Number Placeholder 4">
            <a:extLst>
              <a:ext uri="{FF2B5EF4-FFF2-40B4-BE49-F238E27FC236}">
                <a16:creationId xmlns:a16="http://schemas.microsoft.com/office/drawing/2014/main" id="{0E282C2B-53DC-3945-ADA7-1294E63E1F59}"/>
              </a:ext>
            </a:extLst>
          </p:cNvPr>
          <p:cNvSpPr>
            <a:spLocks noGrp="1"/>
          </p:cNvSpPr>
          <p:nvPr>
            <p:ph type="sldNum" sz="quarter" idx="12"/>
          </p:nvPr>
        </p:nvSpPr>
        <p:spPr/>
        <p:txBody>
          <a:bodyPr/>
          <a:lstStyle/>
          <a:p>
            <a:fld id="{FFF7CBAA-22EA-41CE-9725-C57ED0CEBC27}" type="slidenum">
              <a:rPr lang="en-AU" smtClean="0"/>
              <a:pPr/>
              <a:t>42</a:t>
            </a:fld>
            <a:r>
              <a:rPr lang="en-AU"/>
              <a:t>  |</a:t>
            </a:r>
            <a:endParaRPr lang="en-AU" dirty="0"/>
          </a:p>
        </p:txBody>
      </p:sp>
    </p:spTree>
    <p:extLst>
      <p:ext uri="{BB962C8B-B14F-4D97-AF65-F5344CB8AC3E}">
        <p14:creationId xmlns:p14="http://schemas.microsoft.com/office/powerpoint/2010/main" val="35751554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B9D7A-3E1F-FF41-8DCF-3F07A4D22707}"/>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140C4C50-9195-A046-9F78-4D369071202C}"/>
              </a:ext>
            </a:extLst>
          </p:cNvPr>
          <p:cNvSpPr>
            <a:spLocks noGrp="1"/>
          </p:cNvSpPr>
          <p:nvPr>
            <p:ph idx="1"/>
          </p:nvPr>
        </p:nvSpPr>
        <p:spPr/>
        <p:txBody>
          <a:bodyPr/>
          <a:lstStyle/>
          <a:p>
            <a:r>
              <a:rPr lang="en-US" dirty="0"/>
              <a:t>Can you improve the results?</a:t>
            </a:r>
          </a:p>
          <a:p>
            <a:r>
              <a:rPr lang="en-US" dirty="0"/>
              <a:t>Use different values for p, q to bias the random walker</a:t>
            </a:r>
          </a:p>
          <a:p>
            <a:r>
              <a:rPr lang="en-US" dirty="0"/>
              <a:t>Use different values for number of walks per node and walk length</a:t>
            </a:r>
          </a:p>
          <a:p>
            <a:r>
              <a:rPr lang="en-US" dirty="0"/>
              <a:t>Use different values for Word2Vec parameters</a:t>
            </a:r>
          </a:p>
          <a:p>
            <a:r>
              <a:rPr lang="en-US" dirty="0"/>
              <a:t>Use different downstream classifier, e.g., Random Forest, ensemble, etc.</a:t>
            </a:r>
          </a:p>
          <a:p>
            <a:endParaRPr lang="en-US" dirty="0"/>
          </a:p>
        </p:txBody>
      </p:sp>
      <p:sp>
        <p:nvSpPr>
          <p:cNvPr id="5" name="Slide Number Placeholder 4">
            <a:extLst>
              <a:ext uri="{FF2B5EF4-FFF2-40B4-BE49-F238E27FC236}">
                <a16:creationId xmlns:a16="http://schemas.microsoft.com/office/drawing/2014/main" id="{A507F6B3-3EF5-B743-BD84-DE2961422295}"/>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43</a:t>
            </a:fld>
            <a:r>
              <a:rPr lang="en-AU" dirty="0"/>
              <a:t>  |</a:t>
            </a:r>
          </a:p>
        </p:txBody>
      </p:sp>
      <p:sp>
        <p:nvSpPr>
          <p:cNvPr id="6" name="Footer Placeholder 5">
            <a:extLst>
              <a:ext uri="{FF2B5EF4-FFF2-40B4-BE49-F238E27FC236}">
                <a16:creationId xmlns:a16="http://schemas.microsoft.com/office/drawing/2014/main" id="{1912C581-BB75-DE43-A6C4-2E36968114D9}"/>
              </a:ext>
            </a:extLst>
          </p:cNvPr>
          <p:cNvSpPr>
            <a:spLocks noGrp="1"/>
          </p:cNvSpPr>
          <p:nvPr>
            <p:ph type="ftr" sz="quarter" idx="11"/>
          </p:nvPr>
        </p:nvSpPr>
        <p:spPr/>
        <p:txBody>
          <a:bodyPr/>
          <a:lstStyle/>
          <a:p>
            <a:r>
              <a:rPr lang="en-AU"/>
              <a:t>Practical ML On Graphs</a:t>
            </a:r>
            <a:endParaRPr lang="en-AU" dirty="0"/>
          </a:p>
        </p:txBody>
      </p:sp>
      <p:sp>
        <p:nvSpPr>
          <p:cNvPr id="7" name="Slide Number Placeholder 6">
            <a:extLst>
              <a:ext uri="{FF2B5EF4-FFF2-40B4-BE49-F238E27FC236}">
                <a16:creationId xmlns:a16="http://schemas.microsoft.com/office/drawing/2014/main" id="{5433AAFB-95CE-0C41-8EB8-062ECB7372E3}"/>
              </a:ext>
            </a:extLst>
          </p:cNvPr>
          <p:cNvSpPr>
            <a:spLocks noGrp="1"/>
          </p:cNvSpPr>
          <p:nvPr>
            <p:ph type="sldNum" sz="quarter" idx="12"/>
          </p:nvPr>
        </p:nvSpPr>
        <p:spPr/>
        <p:txBody>
          <a:bodyPr/>
          <a:lstStyle/>
          <a:p>
            <a:fld id="{FFF7CBAA-22EA-41CE-9725-C57ED0CEBC27}" type="slidenum">
              <a:rPr lang="en-AU" smtClean="0"/>
              <a:pPr/>
              <a:t>43</a:t>
            </a:fld>
            <a:r>
              <a:rPr lang="en-AU"/>
              <a:t>  |</a:t>
            </a:r>
            <a:endParaRPr lang="en-AU" dirty="0"/>
          </a:p>
        </p:txBody>
      </p:sp>
    </p:spTree>
    <p:extLst>
      <p:ext uri="{BB962C8B-B14F-4D97-AF65-F5344CB8AC3E}">
        <p14:creationId xmlns:p14="http://schemas.microsoft.com/office/powerpoint/2010/main" val="41877029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5581C-E42C-6941-9835-0245A16FD79B}"/>
              </a:ext>
            </a:extLst>
          </p:cNvPr>
          <p:cNvSpPr>
            <a:spLocks noGrp="1"/>
          </p:cNvSpPr>
          <p:nvPr>
            <p:ph type="title"/>
          </p:nvPr>
        </p:nvSpPr>
        <p:spPr/>
        <p:txBody>
          <a:bodyPr/>
          <a:lstStyle/>
          <a:p>
            <a:r>
              <a:rPr lang="en-US" dirty="0" err="1"/>
              <a:t>Metapath</a:t>
            </a:r>
            <a:r>
              <a:rPr lang="en-US" dirty="0"/>
              <a:t>-driven random walks</a:t>
            </a:r>
          </a:p>
        </p:txBody>
      </p:sp>
      <p:sp>
        <p:nvSpPr>
          <p:cNvPr id="3" name="Content Placeholder 2">
            <a:extLst>
              <a:ext uri="{FF2B5EF4-FFF2-40B4-BE49-F238E27FC236}">
                <a16:creationId xmlns:a16="http://schemas.microsoft.com/office/drawing/2014/main" id="{46F82E4D-1306-504D-A150-3DBAD4A16448}"/>
              </a:ext>
            </a:extLst>
          </p:cNvPr>
          <p:cNvSpPr>
            <a:spLocks noGrp="1"/>
          </p:cNvSpPr>
          <p:nvPr>
            <p:ph idx="1"/>
          </p:nvPr>
        </p:nvSpPr>
        <p:spPr>
          <a:xfrm>
            <a:off x="558800" y="1356189"/>
            <a:ext cx="10795000" cy="499907"/>
          </a:xfrm>
        </p:spPr>
        <p:txBody>
          <a:bodyPr>
            <a:normAutofit fontScale="70000" lnSpcReduction="20000"/>
          </a:bodyPr>
          <a:lstStyle/>
          <a:p>
            <a:r>
              <a:rPr lang="en-US" dirty="0"/>
              <a:t>Metapath2vec: </a:t>
            </a:r>
            <a:r>
              <a:rPr lang="en-US" i="1" dirty="0"/>
              <a:t>Scalable representation learning for heterogeneous networks</a:t>
            </a:r>
            <a:r>
              <a:rPr lang="en-US" dirty="0"/>
              <a:t>, Y. Dong, N. V. Chawla, and A. Swami, KDD 2017</a:t>
            </a:r>
          </a:p>
        </p:txBody>
      </p:sp>
      <p:grpSp>
        <p:nvGrpSpPr>
          <p:cNvPr id="4" name="Group 3">
            <a:extLst>
              <a:ext uri="{FF2B5EF4-FFF2-40B4-BE49-F238E27FC236}">
                <a16:creationId xmlns:a16="http://schemas.microsoft.com/office/drawing/2014/main" id="{86E1D291-D4CA-1944-B9D7-AE0FE218860D}"/>
              </a:ext>
            </a:extLst>
          </p:cNvPr>
          <p:cNvGrpSpPr/>
          <p:nvPr/>
        </p:nvGrpSpPr>
        <p:grpSpPr>
          <a:xfrm>
            <a:off x="6670389" y="2738557"/>
            <a:ext cx="1957643" cy="2771711"/>
            <a:chOff x="683568" y="2780928"/>
            <a:chExt cx="1957643" cy="2771711"/>
          </a:xfrm>
        </p:grpSpPr>
        <p:sp>
          <p:nvSpPr>
            <p:cNvPr id="5" name="Oval 4">
              <a:extLst>
                <a:ext uri="{FF2B5EF4-FFF2-40B4-BE49-F238E27FC236}">
                  <a16:creationId xmlns:a16="http://schemas.microsoft.com/office/drawing/2014/main" id="{85AFAC3C-7C3D-094A-A6B2-353AFBC2F698}"/>
                </a:ext>
              </a:extLst>
            </p:cNvPr>
            <p:cNvSpPr/>
            <p:nvPr/>
          </p:nvSpPr>
          <p:spPr>
            <a:xfrm rot="20486369">
              <a:off x="683568" y="2879055"/>
              <a:ext cx="202040" cy="196254"/>
            </a:xfrm>
            <a:prstGeom prst="ellipse">
              <a:avLst/>
            </a:prstGeom>
            <a:solidFill>
              <a:srgbClr val="FFC000"/>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FD8970C1-E476-1C45-BCD8-DD1671800C25}"/>
                </a:ext>
              </a:extLst>
            </p:cNvPr>
            <p:cNvSpPr/>
            <p:nvPr/>
          </p:nvSpPr>
          <p:spPr>
            <a:xfrm rot="21031718">
              <a:off x="1787137" y="2780928"/>
              <a:ext cx="202040" cy="196254"/>
            </a:xfrm>
            <a:prstGeom prst="ellipse">
              <a:avLst/>
            </a:prstGeom>
            <a:solidFill>
              <a:srgbClr val="FFC000"/>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7" name="Oval 6">
              <a:extLst>
                <a:ext uri="{FF2B5EF4-FFF2-40B4-BE49-F238E27FC236}">
                  <a16:creationId xmlns:a16="http://schemas.microsoft.com/office/drawing/2014/main" id="{129CE538-D798-5741-B164-109A2E582E98}"/>
                </a:ext>
              </a:extLst>
            </p:cNvPr>
            <p:cNvSpPr/>
            <p:nvPr/>
          </p:nvSpPr>
          <p:spPr>
            <a:xfrm rot="238587">
              <a:off x="1397816" y="3203064"/>
              <a:ext cx="202040" cy="196254"/>
            </a:xfrm>
            <a:prstGeom prst="ellipse">
              <a:avLst/>
            </a:prstGeom>
            <a:solidFill>
              <a:srgbClr val="00B0F0"/>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8" name="Oval 7">
              <a:extLst>
                <a:ext uri="{FF2B5EF4-FFF2-40B4-BE49-F238E27FC236}">
                  <a16:creationId xmlns:a16="http://schemas.microsoft.com/office/drawing/2014/main" id="{C60982C3-8C1A-3D4F-978B-897FA3838E2C}"/>
                </a:ext>
              </a:extLst>
            </p:cNvPr>
            <p:cNvSpPr/>
            <p:nvPr/>
          </p:nvSpPr>
          <p:spPr>
            <a:xfrm rot="865396">
              <a:off x="1189852" y="3778681"/>
              <a:ext cx="202040" cy="196254"/>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9" name="Oval 8">
              <a:extLst>
                <a:ext uri="{FF2B5EF4-FFF2-40B4-BE49-F238E27FC236}">
                  <a16:creationId xmlns:a16="http://schemas.microsoft.com/office/drawing/2014/main" id="{AEF0F070-C205-0047-B8AD-DC9E9C6E8845}"/>
                </a:ext>
              </a:extLst>
            </p:cNvPr>
            <p:cNvSpPr/>
            <p:nvPr/>
          </p:nvSpPr>
          <p:spPr>
            <a:xfrm>
              <a:off x="1189852" y="4865749"/>
              <a:ext cx="202040" cy="196254"/>
            </a:xfrm>
            <a:prstGeom prst="ellipse">
              <a:avLst/>
            </a:prstGeom>
            <a:solidFill>
              <a:srgbClr val="00B0F0"/>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0" name="Oval 9">
              <a:extLst>
                <a:ext uri="{FF2B5EF4-FFF2-40B4-BE49-F238E27FC236}">
                  <a16:creationId xmlns:a16="http://schemas.microsoft.com/office/drawing/2014/main" id="{9AD10A9E-708A-324E-8F1F-8A3111FC66A7}"/>
                </a:ext>
              </a:extLst>
            </p:cNvPr>
            <p:cNvSpPr/>
            <p:nvPr/>
          </p:nvSpPr>
          <p:spPr>
            <a:xfrm rot="21194347">
              <a:off x="2005328" y="3604412"/>
              <a:ext cx="202040" cy="196254"/>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1" name="Oval 10">
              <a:extLst>
                <a:ext uri="{FF2B5EF4-FFF2-40B4-BE49-F238E27FC236}">
                  <a16:creationId xmlns:a16="http://schemas.microsoft.com/office/drawing/2014/main" id="{3F65D5D7-C812-C24A-87AD-DE942BA00D3D}"/>
                </a:ext>
              </a:extLst>
            </p:cNvPr>
            <p:cNvSpPr>
              <a:spLocks noChangeAspect="1"/>
            </p:cNvSpPr>
            <p:nvPr/>
          </p:nvSpPr>
          <p:spPr>
            <a:xfrm rot="19774477">
              <a:off x="712228" y="4274161"/>
              <a:ext cx="202040" cy="196254"/>
            </a:xfrm>
            <a:prstGeom prst="ellipse">
              <a:avLst/>
            </a:prstGeom>
            <a:solidFill>
              <a:srgbClr val="FFC000"/>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B45A3FFE-8D46-8F4E-A30A-89000131CA92}"/>
                </a:ext>
              </a:extLst>
            </p:cNvPr>
            <p:cNvSpPr/>
            <p:nvPr/>
          </p:nvSpPr>
          <p:spPr>
            <a:xfrm>
              <a:off x="2439171" y="4144469"/>
              <a:ext cx="202040" cy="196254"/>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 name="Oval 12">
              <a:extLst>
                <a:ext uri="{FF2B5EF4-FFF2-40B4-BE49-F238E27FC236}">
                  <a16:creationId xmlns:a16="http://schemas.microsoft.com/office/drawing/2014/main" id="{CDE3BDD1-EC53-3D40-B396-4C96FF352341}"/>
                </a:ext>
              </a:extLst>
            </p:cNvPr>
            <p:cNvSpPr/>
            <p:nvPr/>
          </p:nvSpPr>
          <p:spPr>
            <a:xfrm rot="21320258">
              <a:off x="1604921" y="4276986"/>
              <a:ext cx="202040" cy="196254"/>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4" name="Oval 13">
              <a:extLst>
                <a:ext uri="{FF2B5EF4-FFF2-40B4-BE49-F238E27FC236}">
                  <a16:creationId xmlns:a16="http://schemas.microsoft.com/office/drawing/2014/main" id="{5B2A8D65-3904-5243-BF8E-14A758DF2121}"/>
                </a:ext>
              </a:extLst>
            </p:cNvPr>
            <p:cNvSpPr/>
            <p:nvPr/>
          </p:nvSpPr>
          <p:spPr>
            <a:xfrm rot="912132">
              <a:off x="2312746" y="4779387"/>
              <a:ext cx="202040" cy="196254"/>
            </a:xfrm>
            <a:prstGeom prst="ellipse">
              <a:avLst/>
            </a:prstGeom>
            <a:solidFill>
              <a:srgbClr val="FFC000"/>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5" name="Oval 14">
              <a:extLst>
                <a:ext uri="{FF2B5EF4-FFF2-40B4-BE49-F238E27FC236}">
                  <a16:creationId xmlns:a16="http://schemas.microsoft.com/office/drawing/2014/main" id="{C84EDC94-34EE-4347-956A-559296D35933}"/>
                </a:ext>
              </a:extLst>
            </p:cNvPr>
            <p:cNvSpPr/>
            <p:nvPr/>
          </p:nvSpPr>
          <p:spPr>
            <a:xfrm>
              <a:off x="1817950" y="5356385"/>
              <a:ext cx="202040" cy="196254"/>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cxnSp>
          <p:nvCxnSpPr>
            <p:cNvPr id="16" name="Straight Connector 15">
              <a:extLst>
                <a:ext uri="{FF2B5EF4-FFF2-40B4-BE49-F238E27FC236}">
                  <a16:creationId xmlns:a16="http://schemas.microsoft.com/office/drawing/2014/main" id="{7D6C07C1-EC1F-5D4F-A81D-E9077870F7DC}"/>
                </a:ext>
              </a:extLst>
            </p:cNvPr>
            <p:cNvCxnSpPr>
              <a:stCxn id="13" idx="5"/>
              <a:endCxn id="15" idx="0"/>
            </p:cNvCxnSpPr>
            <p:nvPr/>
          </p:nvCxnSpPr>
          <p:spPr>
            <a:xfrm>
              <a:off x="1783258" y="4438920"/>
              <a:ext cx="135712" cy="9174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A7E31AD-F27F-574D-ACE7-BDC731722776}"/>
                </a:ext>
              </a:extLst>
            </p:cNvPr>
            <p:cNvCxnSpPr>
              <a:stCxn id="13" idx="6"/>
              <a:endCxn id="12" idx="2"/>
            </p:cNvCxnSpPr>
            <p:nvPr/>
          </p:nvCxnSpPr>
          <p:spPr>
            <a:xfrm flipV="1">
              <a:off x="1806627" y="4242596"/>
              <a:ext cx="632544" cy="12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758EE40-EA00-DE47-8D31-E877B27E9ED2}"/>
                </a:ext>
              </a:extLst>
            </p:cNvPr>
            <p:cNvCxnSpPr>
              <a:stCxn id="9" idx="5"/>
              <a:endCxn id="15" idx="1"/>
            </p:cNvCxnSpPr>
            <p:nvPr/>
          </p:nvCxnSpPr>
          <p:spPr>
            <a:xfrm>
              <a:off x="1362303" y="5033262"/>
              <a:ext cx="485235" cy="351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718CD90-89EC-654D-B356-D89397CE6650}"/>
                </a:ext>
              </a:extLst>
            </p:cNvPr>
            <p:cNvCxnSpPr>
              <a:stCxn id="7" idx="5"/>
              <a:endCxn id="10" idx="1"/>
            </p:cNvCxnSpPr>
            <p:nvPr/>
          </p:nvCxnSpPr>
          <p:spPr>
            <a:xfrm>
              <a:off x="1564873" y="3374973"/>
              <a:ext cx="461674" cy="266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33E5B1A-52F4-134D-9A20-E842E83A3696}"/>
                </a:ext>
              </a:extLst>
            </p:cNvPr>
            <p:cNvCxnSpPr>
              <a:stCxn id="8" idx="0"/>
              <a:endCxn id="7" idx="4"/>
            </p:cNvCxnSpPr>
            <p:nvPr/>
          </p:nvCxnSpPr>
          <p:spPr>
            <a:xfrm flipV="1">
              <a:off x="1317404" y="3399082"/>
              <a:ext cx="174048" cy="382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1288FC5-3D72-E949-B563-7D211D447322}"/>
                </a:ext>
              </a:extLst>
            </p:cNvPr>
            <p:cNvCxnSpPr>
              <a:stCxn id="8" idx="5"/>
              <a:endCxn id="13" idx="1"/>
            </p:cNvCxnSpPr>
            <p:nvPr/>
          </p:nvCxnSpPr>
          <p:spPr>
            <a:xfrm>
              <a:off x="1341291" y="3960399"/>
              <a:ext cx="287332" cy="3509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88CCFEB-A879-ED46-82B9-7FBEDA6BAD6B}"/>
                </a:ext>
              </a:extLst>
            </p:cNvPr>
            <p:cNvCxnSpPr>
              <a:stCxn id="9" idx="7"/>
              <a:endCxn id="13" idx="3"/>
            </p:cNvCxnSpPr>
            <p:nvPr/>
          </p:nvCxnSpPr>
          <p:spPr>
            <a:xfrm flipV="1">
              <a:off x="1362303" y="4449619"/>
              <a:ext cx="278565" cy="4448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E49F3B1-9F87-534E-B79B-A7C05209C6ED}"/>
                </a:ext>
              </a:extLst>
            </p:cNvPr>
            <p:cNvCxnSpPr>
              <a:stCxn id="12" idx="4"/>
              <a:endCxn id="14" idx="0"/>
            </p:cNvCxnSpPr>
            <p:nvPr/>
          </p:nvCxnSpPr>
          <p:spPr>
            <a:xfrm flipH="1">
              <a:off x="2439498" y="4340722"/>
              <a:ext cx="100692" cy="4420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FF51E43-DB38-9F45-9046-09DE5B6EFE4E}"/>
                </a:ext>
              </a:extLst>
            </p:cNvPr>
            <p:cNvCxnSpPr>
              <a:stCxn id="11" idx="4"/>
              <a:endCxn id="9" idx="1"/>
            </p:cNvCxnSpPr>
            <p:nvPr/>
          </p:nvCxnSpPr>
          <p:spPr>
            <a:xfrm>
              <a:off x="867189" y="4456901"/>
              <a:ext cx="352252" cy="437589"/>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511E81B-82AB-4347-B76E-65F9FD613BBA}"/>
                </a:ext>
              </a:extLst>
            </p:cNvPr>
            <p:cNvCxnSpPr>
              <a:endCxn id="7" idx="2"/>
            </p:cNvCxnSpPr>
            <p:nvPr/>
          </p:nvCxnSpPr>
          <p:spPr>
            <a:xfrm>
              <a:off x="888244" y="3032927"/>
              <a:ext cx="509815" cy="2618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6AF50FE-0E79-7340-9A40-7D3219C6F4E8}"/>
                </a:ext>
              </a:extLst>
            </p:cNvPr>
            <p:cNvCxnSpPr>
              <a:stCxn id="10" idx="0"/>
              <a:endCxn id="6" idx="4"/>
            </p:cNvCxnSpPr>
            <p:nvPr/>
          </p:nvCxnSpPr>
          <p:spPr>
            <a:xfrm flipH="1" flipV="1">
              <a:off x="1905684" y="2975844"/>
              <a:ext cx="188125" cy="62925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6E80E39-BCCC-844B-A2D9-694C93FC38E1}"/>
                </a:ext>
              </a:extLst>
            </p:cNvPr>
            <p:cNvCxnSpPr>
              <a:stCxn id="8" idx="7"/>
              <a:endCxn id="10" idx="2"/>
            </p:cNvCxnSpPr>
            <p:nvPr/>
          </p:nvCxnSpPr>
          <p:spPr>
            <a:xfrm flipV="1">
              <a:off x="1378813" y="3713496"/>
              <a:ext cx="627218" cy="112504"/>
            </a:xfrm>
            <a:prstGeom prst="line">
              <a:avLst/>
            </a:prstGeom>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C26DD5B3-CAE3-674A-9D83-434B936A757E}"/>
              </a:ext>
            </a:extLst>
          </p:cNvPr>
          <p:cNvSpPr txBox="1"/>
          <p:nvPr/>
        </p:nvSpPr>
        <p:spPr>
          <a:xfrm>
            <a:off x="696035" y="2552130"/>
            <a:ext cx="1800493" cy="523220"/>
          </a:xfrm>
          <a:prstGeom prst="rect">
            <a:avLst/>
          </a:prstGeom>
          <a:noFill/>
        </p:spPr>
        <p:txBody>
          <a:bodyPr wrap="none" rtlCol="0">
            <a:spAutoFit/>
          </a:bodyPr>
          <a:lstStyle/>
          <a:p>
            <a:r>
              <a:rPr lang="en-US" sz="2800" dirty="0" err="1"/>
              <a:t>Metapath</a:t>
            </a:r>
            <a:r>
              <a:rPr lang="en-US" sz="2800" dirty="0"/>
              <a:t>: </a:t>
            </a:r>
          </a:p>
        </p:txBody>
      </p:sp>
      <p:sp>
        <p:nvSpPr>
          <p:cNvPr id="29" name="Oval 28">
            <a:extLst>
              <a:ext uri="{FF2B5EF4-FFF2-40B4-BE49-F238E27FC236}">
                <a16:creationId xmlns:a16="http://schemas.microsoft.com/office/drawing/2014/main" id="{D2A00E8F-3537-6F46-8DED-206ED6D833B1}"/>
              </a:ext>
            </a:extLst>
          </p:cNvPr>
          <p:cNvSpPr/>
          <p:nvPr/>
        </p:nvSpPr>
        <p:spPr>
          <a:xfrm>
            <a:off x="2593075" y="2629467"/>
            <a:ext cx="409432" cy="4094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219F9EF-387F-F243-8665-9A1F538D1D99}"/>
              </a:ext>
            </a:extLst>
          </p:cNvPr>
          <p:cNvSpPr/>
          <p:nvPr/>
        </p:nvSpPr>
        <p:spPr>
          <a:xfrm>
            <a:off x="3261931" y="2629467"/>
            <a:ext cx="409432" cy="4094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EF4C919-D0AA-0C4D-88FF-D433EE04ED00}"/>
              </a:ext>
            </a:extLst>
          </p:cNvPr>
          <p:cNvSpPr/>
          <p:nvPr/>
        </p:nvSpPr>
        <p:spPr>
          <a:xfrm>
            <a:off x="3930787" y="2629467"/>
            <a:ext cx="409432" cy="40943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5E373D49-2BD9-F449-AA16-160A167125F6}"/>
              </a:ext>
            </a:extLst>
          </p:cNvPr>
          <p:cNvSpPr/>
          <p:nvPr/>
        </p:nvSpPr>
        <p:spPr>
          <a:xfrm>
            <a:off x="4599643" y="2629467"/>
            <a:ext cx="409432" cy="40943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79EC5D53-0FA2-8242-94B5-DBADC7E24308}"/>
              </a:ext>
            </a:extLst>
          </p:cNvPr>
          <p:cNvCxnSpPr>
            <a:stCxn id="29" idx="6"/>
            <a:endCxn id="30" idx="2"/>
          </p:cNvCxnSpPr>
          <p:nvPr/>
        </p:nvCxnSpPr>
        <p:spPr>
          <a:xfrm>
            <a:off x="3002507" y="2834184"/>
            <a:ext cx="25942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9D92C11-85AE-FC4C-82E6-0B94B5F51DA7}"/>
              </a:ext>
            </a:extLst>
          </p:cNvPr>
          <p:cNvCxnSpPr>
            <a:cxnSpLocks/>
            <a:stCxn id="30" idx="6"/>
            <a:endCxn id="31" idx="2"/>
          </p:cNvCxnSpPr>
          <p:nvPr/>
        </p:nvCxnSpPr>
        <p:spPr>
          <a:xfrm>
            <a:off x="3671363" y="2834184"/>
            <a:ext cx="25942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055B5C3-DD64-1E45-9C64-D754FF6761B6}"/>
              </a:ext>
            </a:extLst>
          </p:cNvPr>
          <p:cNvCxnSpPr>
            <a:cxnSpLocks/>
            <a:stCxn id="31" idx="6"/>
            <a:endCxn id="32" idx="2"/>
          </p:cNvCxnSpPr>
          <p:nvPr/>
        </p:nvCxnSpPr>
        <p:spPr>
          <a:xfrm>
            <a:off x="4340219" y="2834184"/>
            <a:ext cx="25942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F99A1136-A99F-E342-95D7-C78A2788BF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492362" y="3679401"/>
            <a:ext cx="173774" cy="297898"/>
          </a:xfrm>
          <a:prstGeom prst="rect">
            <a:avLst/>
          </a:prstGeom>
        </p:spPr>
      </p:pic>
      <p:sp>
        <p:nvSpPr>
          <p:cNvPr id="42" name="TextBox 41">
            <a:extLst>
              <a:ext uri="{FF2B5EF4-FFF2-40B4-BE49-F238E27FC236}">
                <a16:creationId xmlns:a16="http://schemas.microsoft.com/office/drawing/2014/main" id="{5A88A7C8-602E-934C-AEC2-3D2160CF0FFE}"/>
              </a:ext>
            </a:extLst>
          </p:cNvPr>
          <p:cNvSpPr txBox="1"/>
          <p:nvPr/>
        </p:nvSpPr>
        <p:spPr>
          <a:xfrm>
            <a:off x="694944" y="3246120"/>
            <a:ext cx="2503314" cy="369332"/>
          </a:xfrm>
          <a:prstGeom prst="rect">
            <a:avLst/>
          </a:prstGeom>
          <a:noFill/>
        </p:spPr>
        <p:txBody>
          <a:bodyPr wrap="none" rtlCol="0">
            <a:spAutoFit/>
          </a:bodyPr>
          <a:lstStyle/>
          <a:p>
            <a:r>
              <a:rPr lang="en-US" dirty="0"/>
              <a:t>Color denotes node type</a:t>
            </a:r>
          </a:p>
        </p:txBody>
      </p:sp>
      <p:sp>
        <p:nvSpPr>
          <p:cNvPr id="43" name="Oval 42">
            <a:extLst>
              <a:ext uri="{FF2B5EF4-FFF2-40B4-BE49-F238E27FC236}">
                <a16:creationId xmlns:a16="http://schemas.microsoft.com/office/drawing/2014/main" id="{F876A6FB-2C15-A544-B8B7-53F639DD2442}"/>
              </a:ext>
            </a:extLst>
          </p:cNvPr>
          <p:cNvSpPr/>
          <p:nvPr/>
        </p:nvSpPr>
        <p:spPr>
          <a:xfrm>
            <a:off x="5273258" y="2626419"/>
            <a:ext cx="409432" cy="4094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108E0681-69BD-FB40-8162-9C88FADD2AD1}"/>
              </a:ext>
            </a:extLst>
          </p:cNvPr>
          <p:cNvCxnSpPr>
            <a:cxnSpLocks/>
            <a:stCxn id="32" idx="6"/>
            <a:endCxn id="43" idx="2"/>
          </p:cNvCxnSpPr>
          <p:nvPr/>
        </p:nvCxnSpPr>
        <p:spPr>
          <a:xfrm flipV="1">
            <a:off x="5009075" y="2831136"/>
            <a:ext cx="264183" cy="304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Slide Number Placeholder 4">
            <a:extLst>
              <a:ext uri="{FF2B5EF4-FFF2-40B4-BE49-F238E27FC236}">
                <a16:creationId xmlns:a16="http://schemas.microsoft.com/office/drawing/2014/main" id="{CA239377-3DA0-3D4D-B860-8501B93A548D}"/>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44</a:t>
            </a:fld>
            <a:r>
              <a:rPr lang="en-AU"/>
              <a:t>  |</a:t>
            </a:r>
            <a:endParaRPr lang="en-AU" dirty="0"/>
          </a:p>
        </p:txBody>
      </p:sp>
      <p:sp>
        <p:nvSpPr>
          <p:cNvPr id="33" name="Footer Placeholder 32">
            <a:extLst>
              <a:ext uri="{FF2B5EF4-FFF2-40B4-BE49-F238E27FC236}">
                <a16:creationId xmlns:a16="http://schemas.microsoft.com/office/drawing/2014/main" id="{A9F1A3A3-079F-324B-87BC-DD8DF23639D0}"/>
              </a:ext>
            </a:extLst>
          </p:cNvPr>
          <p:cNvSpPr>
            <a:spLocks noGrp="1"/>
          </p:cNvSpPr>
          <p:nvPr>
            <p:ph type="ftr" sz="quarter" idx="11"/>
          </p:nvPr>
        </p:nvSpPr>
        <p:spPr/>
        <p:txBody>
          <a:bodyPr/>
          <a:lstStyle/>
          <a:p>
            <a:r>
              <a:rPr lang="en-AU"/>
              <a:t>Practical ML On Graphs</a:t>
            </a:r>
            <a:endParaRPr lang="en-AU" dirty="0"/>
          </a:p>
        </p:txBody>
      </p:sp>
      <p:sp>
        <p:nvSpPr>
          <p:cNvPr id="37" name="Slide Number Placeholder 36">
            <a:extLst>
              <a:ext uri="{FF2B5EF4-FFF2-40B4-BE49-F238E27FC236}">
                <a16:creationId xmlns:a16="http://schemas.microsoft.com/office/drawing/2014/main" id="{31A524BB-0D6D-4D42-B6A5-9F24DFC2BBC3}"/>
              </a:ext>
            </a:extLst>
          </p:cNvPr>
          <p:cNvSpPr>
            <a:spLocks noGrp="1"/>
          </p:cNvSpPr>
          <p:nvPr>
            <p:ph type="sldNum" sz="quarter" idx="12"/>
          </p:nvPr>
        </p:nvSpPr>
        <p:spPr/>
        <p:txBody>
          <a:bodyPr/>
          <a:lstStyle/>
          <a:p>
            <a:fld id="{FFF7CBAA-22EA-41CE-9725-C57ED0CEBC27}" type="slidenum">
              <a:rPr lang="en-AU" smtClean="0"/>
              <a:pPr/>
              <a:t>44</a:t>
            </a:fld>
            <a:r>
              <a:rPr lang="en-AU"/>
              <a:t>  |</a:t>
            </a:r>
            <a:endParaRPr lang="en-AU" dirty="0"/>
          </a:p>
        </p:txBody>
      </p:sp>
    </p:spTree>
    <p:extLst>
      <p:ext uri="{BB962C8B-B14F-4D97-AF65-F5344CB8AC3E}">
        <p14:creationId xmlns:p14="http://schemas.microsoft.com/office/powerpoint/2010/main" val="2693363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blinds(horizontal)">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3.61111E-6 2.96296E-6 L -0.08733 0.02106 " pathEditMode="relative" rAng="0" ptsTypes="AA">
                                      <p:cBhvr>
                                        <p:cTn id="16" dur="2000" fill="hold"/>
                                        <p:tgtEl>
                                          <p:spTgt spid="41"/>
                                        </p:tgtEl>
                                        <p:attrNameLst>
                                          <p:attrName>ppt_x</p:attrName>
                                          <p:attrName>ppt_y</p:attrName>
                                        </p:attrNameLst>
                                      </p:cBhvr>
                                      <p:rCtr x="-4375" y="10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ounded Rectangle 98">
            <a:extLst>
              <a:ext uri="{FF2B5EF4-FFF2-40B4-BE49-F238E27FC236}">
                <a16:creationId xmlns:a16="http://schemas.microsoft.com/office/drawing/2014/main" id="{9CFC75DE-B5D0-E647-94F8-4234F48682DB}"/>
              </a:ext>
            </a:extLst>
          </p:cNvPr>
          <p:cNvSpPr/>
          <p:nvPr/>
        </p:nvSpPr>
        <p:spPr>
          <a:xfrm>
            <a:off x="6744072" y="1802412"/>
            <a:ext cx="3816424" cy="4248472"/>
          </a:xfrm>
          <a:prstGeom prst="roundRect">
            <a:avLst/>
          </a:prstGeom>
          <a:solidFill>
            <a:schemeClr val="bg1"/>
          </a:solidFill>
          <a:ln w="12700">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FD5F5CE1-4ABF-7A42-8119-EFEB0763544F}"/>
              </a:ext>
            </a:extLst>
          </p:cNvPr>
          <p:cNvSpPr txBox="1"/>
          <p:nvPr/>
        </p:nvSpPr>
        <p:spPr>
          <a:xfrm>
            <a:off x="8319180" y="1946428"/>
            <a:ext cx="666208" cy="369332"/>
          </a:xfrm>
          <a:prstGeom prst="rect">
            <a:avLst/>
          </a:prstGeom>
          <a:noFill/>
        </p:spPr>
        <p:txBody>
          <a:bodyPr wrap="none" rtlCol="0">
            <a:spAutoFit/>
          </a:bodyPr>
          <a:lstStyle/>
          <a:p>
            <a:r>
              <a:rPr lang="en-US" dirty="0"/>
              <a:t>DATA</a:t>
            </a:r>
          </a:p>
        </p:txBody>
      </p:sp>
      <p:grpSp>
        <p:nvGrpSpPr>
          <p:cNvPr id="734" name="Group 733">
            <a:extLst>
              <a:ext uri="{FF2B5EF4-FFF2-40B4-BE49-F238E27FC236}">
                <a16:creationId xmlns:a16="http://schemas.microsoft.com/office/drawing/2014/main" id="{41D9F9FE-2715-EB49-9DDB-15611B26BB57}"/>
              </a:ext>
            </a:extLst>
          </p:cNvPr>
          <p:cNvGrpSpPr/>
          <p:nvPr/>
        </p:nvGrpSpPr>
        <p:grpSpPr>
          <a:xfrm>
            <a:off x="1631504" y="1802412"/>
            <a:ext cx="3816424" cy="4248472"/>
            <a:chOff x="5148064" y="1700808"/>
            <a:chExt cx="3816424" cy="4248472"/>
          </a:xfrm>
        </p:grpSpPr>
        <p:sp>
          <p:nvSpPr>
            <p:cNvPr id="97" name="Rounded Rectangle 96">
              <a:extLst>
                <a:ext uri="{FF2B5EF4-FFF2-40B4-BE49-F238E27FC236}">
                  <a16:creationId xmlns:a16="http://schemas.microsoft.com/office/drawing/2014/main" id="{A9904886-3A3E-EA49-85D3-45FEFE3CE40C}"/>
                </a:ext>
              </a:extLst>
            </p:cNvPr>
            <p:cNvSpPr/>
            <p:nvPr/>
          </p:nvSpPr>
          <p:spPr>
            <a:xfrm>
              <a:off x="5148064" y="1700808"/>
              <a:ext cx="3816424" cy="4248472"/>
            </a:xfrm>
            <a:prstGeom prst="roundRect">
              <a:avLst/>
            </a:prstGeom>
            <a:solidFill>
              <a:schemeClr val="bg1"/>
            </a:solidFill>
            <a:ln w="12700">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A5E92B55-BB7A-C842-B379-32216E49F732}"/>
                </a:ext>
              </a:extLst>
            </p:cNvPr>
            <p:cNvSpPr txBox="1"/>
            <p:nvPr/>
          </p:nvSpPr>
          <p:spPr>
            <a:xfrm>
              <a:off x="6603716" y="1844824"/>
              <a:ext cx="905120" cy="369332"/>
            </a:xfrm>
            <a:prstGeom prst="rect">
              <a:avLst/>
            </a:prstGeom>
            <a:noFill/>
          </p:spPr>
          <p:txBody>
            <a:bodyPr wrap="none" rtlCol="0">
              <a:spAutoFit/>
            </a:bodyPr>
            <a:lstStyle/>
            <a:p>
              <a:r>
                <a:rPr lang="en-US" dirty="0"/>
                <a:t>WORLD</a:t>
              </a:r>
            </a:p>
          </p:txBody>
        </p:sp>
        <p:grpSp>
          <p:nvGrpSpPr>
            <p:cNvPr id="634" name="Group 633">
              <a:extLst>
                <a:ext uri="{FF2B5EF4-FFF2-40B4-BE49-F238E27FC236}">
                  <a16:creationId xmlns:a16="http://schemas.microsoft.com/office/drawing/2014/main" id="{109D1646-8EA5-8946-91D9-9EB965ED75E7}"/>
                </a:ext>
              </a:extLst>
            </p:cNvPr>
            <p:cNvGrpSpPr/>
            <p:nvPr/>
          </p:nvGrpSpPr>
          <p:grpSpPr>
            <a:xfrm>
              <a:off x="5525245" y="2497598"/>
              <a:ext cx="3185080" cy="3079779"/>
              <a:chOff x="5525245" y="2785630"/>
              <a:chExt cx="3185080" cy="3079779"/>
            </a:xfrm>
          </p:grpSpPr>
          <p:sp>
            <p:nvSpPr>
              <p:cNvPr id="7" name="Oval 6">
                <a:extLst>
                  <a:ext uri="{FF2B5EF4-FFF2-40B4-BE49-F238E27FC236}">
                    <a16:creationId xmlns:a16="http://schemas.microsoft.com/office/drawing/2014/main" id="{F7A31794-379F-B341-8248-547842C3EA82}"/>
                  </a:ext>
                </a:extLst>
              </p:cNvPr>
              <p:cNvSpPr/>
              <p:nvPr/>
            </p:nvSpPr>
            <p:spPr>
              <a:xfrm rot="20486369">
                <a:off x="5525245" y="2989038"/>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52CC5C7-8E62-FA4B-B7D8-91720B53EE9B}"/>
                  </a:ext>
                </a:extLst>
              </p:cNvPr>
              <p:cNvSpPr/>
              <p:nvPr/>
            </p:nvSpPr>
            <p:spPr>
              <a:xfrm rot="21031718">
                <a:off x="6185491" y="2925312"/>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81C28C0-DA33-0849-9141-E379C8E2D270}"/>
                  </a:ext>
                </a:extLst>
              </p:cNvPr>
              <p:cNvSpPr/>
              <p:nvPr/>
            </p:nvSpPr>
            <p:spPr>
              <a:xfrm rot="238587">
                <a:off x="5953296" y="3206901"/>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98CBEB0-11A0-2D42-819F-5313C4A6FD5A}"/>
                  </a:ext>
                </a:extLst>
              </p:cNvPr>
              <p:cNvSpPr/>
              <p:nvPr/>
            </p:nvSpPr>
            <p:spPr>
              <a:xfrm rot="865396">
                <a:off x="5828146" y="3573271"/>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81F2757-06D5-EB47-B650-1181D63FD0CA}"/>
                  </a:ext>
                </a:extLst>
              </p:cNvPr>
              <p:cNvSpPr/>
              <p:nvPr/>
            </p:nvSpPr>
            <p:spPr>
              <a:xfrm>
                <a:off x="5828146" y="4279233"/>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9BE67CA-54C7-7D48-A0BF-01ED85F9A7B7}"/>
                  </a:ext>
                </a:extLst>
              </p:cNvPr>
              <p:cNvSpPr/>
              <p:nvPr/>
            </p:nvSpPr>
            <p:spPr>
              <a:xfrm rot="21194347">
                <a:off x="6316031" y="3460098"/>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B458D79-966B-7E47-95C6-0F20B1E3E591}"/>
                  </a:ext>
                </a:extLst>
              </p:cNvPr>
              <p:cNvSpPr/>
              <p:nvPr/>
            </p:nvSpPr>
            <p:spPr>
              <a:xfrm rot="19774477">
                <a:off x="5542391" y="3895045"/>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1A8C6F5-13B2-6147-AC54-0E445B9D8230}"/>
                  </a:ext>
                </a:extLst>
              </p:cNvPr>
              <p:cNvSpPr/>
              <p:nvPr/>
            </p:nvSpPr>
            <p:spPr>
              <a:xfrm>
                <a:off x="6586281" y="3810820"/>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B848A11-2C7A-4445-A6D8-DB9505FB2CE8}"/>
                  </a:ext>
                </a:extLst>
              </p:cNvPr>
              <p:cNvSpPr/>
              <p:nvPr/>
            </p:nvSpPr>
            <p:spPr>
              <a:xfrm rot="21320258">
                <a:off x="6076474" y="3896879"/>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4423FC2-1E5C-8943-8513-1B5A92339BF0}"/>
                  </a:ext>
                </a:extLst>
              </p:cNvPr>
              <p:cNvSpPr/>
              <p:nvPr/>
            </p:nvSpPr>
            <p:spPr>
              <a:xfrm rot="912132">
                <a:off x="6499954" y="4223148"/>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86FAEC6-0EC8-0A43-A692-00F3039EA757}"/>
                  </a:ext>
                </a:extLst>
              </p:cNvPr>
              <p:cNvSpPr/>
              <p:nvPr/>
            </p:nvSpPr>
            <p:spPr>
              <a:xfrm>
                <a:off x="6203926" y="4597861"/>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C342375A-7171-8F45-B4B5-BDA299A07698}"/>
                  </a:ext>
                </a:extLst>
              </p:cNvPr>
              <p:cNvCxnSpPr>
                <a:stCxn id="25" idx="5"/>
                <a:endCxn id="27" idx="0"/>
              </p:cNvCxnSpPr>
              <p:nvPr/>
            </p:nvCxnSpPr>
            <p:spPr>
              <a:xfrm>
                <a:off x="6183171" y="4002042"/>
                <a:ext cx="81195" cy="59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5209B94-721E-F143-88CA-0C78FFF3FDD0}"/>
                  </a:ext>
                </a:extLst>
              </p:cNvPr>
              <p:cNvCxnSpPr>
                <a:stCxn id="25" idx="6"/>
                <a:endCxn id="24" idx="2"/>
              </p:cNvCxnSpPr>
              <p:nvPr/>
            </p:nvCxnSpPr>
            <p:spPr>
              <a:xfrm flipV="1">
                <a:off x="6197151" y="3874546"/>
                <a:ext cx="389129" cy="8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BA98E7F-3295-2140-8A35-AE0417FB9AA7}"/>
                  </a:ext>
                </a:extLst>
              </p:cNvPr>
              <p:cNvCxnSpPr>
                <a:stCxn id="21" idx="5"/>
                <a:endCxn id="27" idx="1"/>
              </p:cNvCxnSpPr>
              <p:nvPr/>
            </p:nvCxnSpPr>
            <p:spPr>
              <a:xfrm>
                <a:off x="5931321" y="4388019"/>
                <a:ext cx="290308" cy="2285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94E79EF-8F78-8B47-B048-7C4B63113695}"/>
                  </a:ext>
                </a:extLst>
              </p:cNvPr>
              <p:cNvCxnSpPr>
                <a:stCxn id="19" idx="5"/>
                <a:endCxn id="22" idx="1"/>
              </p:cNvCxnSpPr>
              <p:nvPr/>
            </p:nvCxnSpPr>
            <p:spPr>
              <a:xfrm>
                <a:off x="6052514" y="3311096"/>
                <a:ext cx="276211" cy="1730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63E3732-5B7F-F249-B3F2-86BB48CDF528}"/>
                  </a:ext>
                </a:extLst>
              </p:cNvPr>
              <p:cNvCxnSpPr>
                <a:stCxn id="20" idx="0"/>
                <a:endCxn id="19" idx="4"/>
              </p:cNvCxnSpPr>
              <p:nvPr/>
            </p:nvCxnSpPr>
            <p:spPr>
              <a:xfrm flipV="1">
                <a:off x="5904458" y="3326753"/>
                <a:ext cx="104129" cy="24852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54A65C8-F918-3F48-81FD-A73E293CA807}"/>
                  </a:ext>
                </a:extLst>
              </p:cNvPr>
              <p:cNvCxnSpPr>
                <a:stCxn id="20" idx="5"/>
                <a:endCxn id="25" idx="1"/>
              </p:cNvCxnSpPr>
              <p:nvPr/>
            </p:nvCxnSpPr>
            <p:spPr>
              <a:xfrm>
                <a:off x="5918750" y="3691282"/>
                <a:ext cx="171906" cy="2278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A5E37FB-527B-4044-9969-BBDBE4D33146}"/>
                  </a:ext>
                </a:extLst>
              </p:cNvPr>
              <p:cNvCxnSpPr>
                <a:stCxn id="21" idx="7"/>
                <a:endCxn id="25" idx="3"/>
              </p:cNvCxnSpPr>
              <p:nvPr/>
            </p:nvCxnSpPr>
            <p:spPr>
              <a:xfrm flipV="1">
                <a:off x="5931321" y="4008991"/>
                <a:ext cx="166661" cy="2889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DEF2B74-EE22-434D-8C5F-217BE875DD31}"/>
                  </a:ext>
                </a:extLst>
              </p:cNvPr>
              <p:cNvCxnSpPr>
                <a:stCxn id="24" idx="4"/>
                <a:endCxn id="26" idx="0"/>
              </p:cNvCxnSpPr>
              <p:nvPr/>
            </p:nvCxnSpPr>
            <p:spPr>
              <a:xfrm flipH="1">
                <a:off x="6577103" y="3938272"/>
                <a:ext cx="69616" cy="2871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B3FD021-034F-D547-8990-FBC3DD32BE06}"/>
                  </a:ext>
                </a:extLst>
              </p:cNvPr>
              <p:cNvCxnSpPr>
                <a:stCxn id="23" idx="4"/>
                <a:endCxn id="21" idx="1"/>
              </p:cNvCxnSpPr>
              <p:nvPr/>
            </p:nvCxnSpPr>
            <p:spPr>
              <a:xfrm>
                <a:off x="5635102" y="4013719"/>
                <a:ext cx="210746" cy="2841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98CC67-11E6-834E-8975-CD12C54FFC67}"/>
                  </a:ext>
                </a:extLst>
              </p:cNvPr>
              <p:cNvCxnSpPr>
                <a:endCxn id="19" idx="2"/>
              </p:cNvCxnSpPr>
              <p:nvPr/>
            </p:nvCxnSpPr>
            <p:spPr>
              <a:xfrm>
                <a:off x="5647699" y="3088965"/>
                <a:ext cx="305013" cy="170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5DEC3F4-6EB9-E846-9B38-27964D88C5D9}"/>
                  </a:ext>
                </a:extLst>
              </p:cNvPr>
              <p:cNvCxnSpPr>
                <a:stCxn id="22" idx="0"/>
                <a:endCxn id="18" idx="4"/>
              </p:cNvCxnSpPr>
              <p:nvPr/>
            </p:nvCxnSpPr>
            <p:spPr>
              <a:xfrm flipH="1" flipV="1">
                <a:off x="6256416" y="3051894"/>
                <a:ext cx="112552" cy="408647"/>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CA243FE-4A80-3A4A-91F3-3F653B61978E}"/>
                  </a:ext>
                </a:extLst>
              </p:cNvPr>
              <p:cNvCxnSpPr>
                <a:stCxn id="20" idx="7"/>
                <a:endCxn id="22" idx="2"/>
              </p:cNvCxnSpPr>
              <p:nvPr/>
            </p:nvCxnSpPr>
            <p:spPr>
              <a:xfrm flipV="1">
                <a:off x="5941198" y="3530939"/>
                <a:ext cx="375253" cy="73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B7D108F-E70F-3F4A-88C8-61321061E37D}"/>
                  </a:ext>
                </a:extLst>
              </p:cNvPr>
              <p:cNvSpPr/>
              <p:nvPr/>
            </p:nvSpPr>
            <p:spPr>
              <a:xfrm rot="1596406">
                <a:off x="6677874" y="3021600"/>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0CA2050-412F-6A4D-83B8-181BAC199C56}"/>
                  </a:ext>
                </a:extLst>
              </p:cNvPr>
              <p:cNvSpPr/>
              <p:nvPr/>
            </p:nvSpPr>
            <p:spPr>
              <a:xfrm rot="21320258">
                <a:off x="6886519" y="4084607"/>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9124F8A-92D9-2446-8172-A14CD47B94BC}"/>
                  </a:ext>
                </a:extLst>
              </p:cNvPr>
              <p:cNvSpPr/>
              <p:nvPr/>
            </p:nvSpPr>
            <p:spPr>
              <a:xfrm rot="21039421">
                <a:off x="6642437" y="4606001"/>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E82902B1-B484-DE4B-8924-15E1D9F02230}"/>
                  </a:ext>
                </a:extLst>
              </p:cNvPr>
              <p:cNvSpPr/>
              <p:nvPr/>
            </p:nvSpPr>
            <p:spPr>
              <a:xfrm rot="21320258">
                <a:off x="6939085" y="4456271"/>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9BB0F11C-0482-8240-8784-FDEEEA22F0E0}"/>
                  </a:ext>
                </a:extLst>
              </p:cNvPr>
              <p:cNvSpPr/>
              <p:nvPr/>
            </p:nvSpPr>
            <p:spPr>
              <a:xfrm rot="19902431">
                <a:off x="6956537" y="3570926"/>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B81FF07F-BA60-5243-8A83-4CE7B78217EC}"/>
                  </a:ext>
                </a:extLst>
              </p:cNvPr>
              <p:cNvCxnSpPr>
                <a:cxnSpLocks/>
                <a:stCxn id="16" idx="5"/>
                <a:endCxn id="32" idx="0"/>
              </p:cNvCxnSpPr>
              <p:nvPr/>
            </p:nvCxnSpPr>
            <p:spPr>
              <a:xfrm>
                <a:off x="6589817" y="4341564"/>
                <a:ext cx="102714" cy="265282"/>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E9F614E-1E05-D24B-A70C-52242A78D2D2}"/>
                  </a:ext>
                </a:extLst>
              </p:cNvPr>
              <p:cNvCxnSpPr>
                <a:cxnSpLocks/>
                <a:stCxn id="16" idx="7"/>
                <a:endCxn id="31" idx="2"/>
              </p:cNvCxnSpPr>
              <p:nvPr/>
            </p:nvCxnSpPr>
            <p:spPr>
              <a:xfrm flipV="1">
                <a:off x="6613450" y="4153245"/>
                <a:ext cx="273269" cy="101352"/>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C263D6D-BA62-1547-8075-230F4FF2F2B7}"/>
                  </a:ext>
                </a:extLst>
              </p:cNvPr>
              <p:cNvCxnSpPr>
                <a:cxnSpLocks/>
                <a:stCxn id="33" idx="0"/>
                <a:endCxn id="31" idx="4"/>
              </p:cNvCxnSpPr>
              <p:nvPr/>
            </p:nvCxnSpPr>
            <p:spPr>
              <a:xfrm flipH="1" flipV="1">
                <a:off x="6952137" y="4211847"/>
                <a:ext cx="42206" cy="244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D7F5344-DB4F-F242-B3FE-6AA95297866B}"/>
                  </a:ext>
                </a:extLst>
              </p:cNvPr>
              <p:cNvCxnSpPr>
                <a:cxnSpLocks/>
                <a:stCxn id="14" idx="7"/>
                <a:endCxn id="34" idx="2"/>
              </p:cNvCxnSpPr>
              <p:nvPr/>
            </p:nvCxnSpPr>
            <p:spPr>
              <a:xfrm flipV="1">
                <a:off x="6689456" y="3663298"/>
                <a:ext cx="274302" cy="166187"/>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2C281FD-87FC-6A4F-A35C-44DECFBC7A70}"/>
                  </a:ext>
                </a:extLst>
              </p:cNvPr>
              <p:cNvCxnSpPr>
                <a:cxnSpLocks/>
                <a:stCxn id="8" idx="6"/>
                <a:endCxn id="30" idx="2"/>
              </p:cNvCxnSpPr>
              <p:nvPr/>
            </p:nvCxnSpPr>
            <p:spPr>
              <a:xfrm>
                <a:off x="6305544" y="2979093"/>
                <a:ext cx="378730" cy="791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05F2BD6-6819-E144-A34F-4AA7C26C909C}"/>
                  </a:ext>
                </a:extLst>
              </p:cNvPr>
              <p:cNvCxnSpPr>
                <a:cxnSpLocks/>
                <a:stCxn id="16" idx="6"/>
                <a:endCxn id="33" idx="1"/>
              </p:cNvCxnSpPr>
              <p:nvPr/>
            </p:nvCxnSpPr>
            <p:spPr>
              <a:xfrm>
                <a:off x="6618716" y="4302722"/>
                <a:ext cx="334549" cy="175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0208382-4C82-6F49-A106-AAD10DE90BE3}"/>
                  </a:ext>
                </a:extLst>
              </p:cNvPr>
              <p:cNvCxnSpPr>
                <a:cxnSpLocks/>
                <a:stCxn id="12" idx="7"/>
                <a:endCxn id="30" idx="4"/>
              </p:cNvCxnSpPr>
              <p:nvPr/>
            </p:nvCxnSpPr>
            <p:spPr>
              <a:xfrm flipV="1">
                <a:off x="6413604" y="3142303"/>
                <a:ext cx="296169" cy="331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160E9F5-724C-4A48-8A3E-34B94F274EB7}"/>
                  </a:ext>
                </a:extLst>
              </p:cNvPr>
              <p:cNvCxnSpPr>
                <a:cxnSpLocks/>
                <a:stCxn id="15" idx="7"/>
                <a:endCxn id="12" idx="3"/>
              </p:cNvCxnSpPr>
              <p:nvPr/>
            </p:nvCxnSpPr>
            <p:spPr>
              <a:xfrm flipV="1">
                <a:off x="6175845" y="3573602"/>
                <a:ext cx="163490" cy="338617"/>
              </a:xfrm>
              <a:prstGeom prst="line">
                <a:avLst/>
              </a:prstGeom>
            </p:spPr>
            <p:style>
              <a:lnRef idx="1">
                <a:schemeClr val="accent1"/>
              </a:lnRef>
              <a:fillRef idx="0">
                <a:schemeClr val="accent1"/>
              </a:fillRef>
              <a:effectRef idx="0">
                <a:schemeClr val="accent1"/>
              </a:effectRef>
              <a:fontRef idx="minor">
                <a:schemeClr val="tx1"/>
              </a:fontRef>
            </p:style>
          </p:cxnSp>
          <p:sp>
            <p:nvSpPr>
              <p:cNvPr id="158" name="Oval 157">
                <a:extLst>
                  <a:ext uri="{FF2B5EF4-FFF2-40B4-BE49-F238E27FC236}">
                    <a16:creationId xmlns:a16="http://schemas.microsoft.com/office/drawing/2014/main" id="{D4C05684-4A54-7B4B-93DA-4F5C209DE6BF}"/>
                  </a:ext>
                </a:extLst>
              </p:cNvPr>
              <p:cNvSpPr/>
              <p:nvPr/>
            </p:nvSpPr>
            <p:spPr>
              <a:xfrm rot="21320258">
                <a:off x="7386856" y="4365343"/>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997A5FAB-814D-A644-B870-C7FD1D90C8D6}"/>
                  </a:ext>
                </a:extLst>
              </p:cNvPr>
              <p:cNvSpPr/>
              <p:nvPr/>
            </p:nvSpPr>
            <p:spPr>
              <a:xfrm rot="21320258">
                <a:off x="7282227" y="4801854"/>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0" name="Straight Connector 159">
                <a:extLst>
                  <a:ext uri="{FF2B5EF4-FFF2-40B4-BE49-F238E27FC236}">
                    <a16:creationId xmlns:a16="http://schemas.microsoft.com/office/drawing/2014/main" id="{BDC7ABD6-49DA-D94F-8DE0-100578C4FEE8}"/>
                  </a:ext>
                </a:extLst>
              </p:cNvPr>
              <p:cNvCxnSpPr>
                <a:cxnSpLocks/>
                <a:stCxn id="33" idx="6"/>
                <a:endCxn id="158" idx="2"/>
              </p:cNvCxnSpPr>
              <p:nvPr/>
            </p:nvCxnSpPr>
            <p:spPr>
              <a:xfrm flipV="1">
                <a:off x="7059762" y="4433982"/>
                <a:ext cx="327294" cy="811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80D67C09-9298-CE4A-BCE3-F565C713DDC3}"/>
                  </a:ext>
                </a:extLst>
              </p:cNvPr>
              <p:cNvCxnSpPr>
                <a:cxnSpLocks/>
                <a:stCxn id="159" idx="0"/>
                <a:endCxn id="158" idx="4"/>
              </p:cNvCxnSpPr>
              <p:nvPr/>
            </p:nvCxnSpPr>
            <p:spPr>
              <a:xfrm flipV="1">
                <a:off x="7337486" y="4492583"/>
                <a:ext cx="114989" cy="3094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8FC7331A-6B42-8D43-AB36-FE4C2F691EAC}"/>
                  </a:ext>
                </a:extLst>
              </p:cNvPr>
              <p:cNvCxnSpPr>
                <a:cxnSpLocks/>
                <a:stCxn id="33" idx="5"/>
                <a:endCxn id="159" idx="1"/>
              </p:cNvCxnSpPr>
              <p:nvPr/>
            </p:nvCxnSpPr>
            <p:spPr>
              <a:xfrm>
                <a:off x="7045781" y="4561434"/>
                <a:ext cx="250627" cy="262708"/>
              </a:xfrm>
              <a:prstGeom prst="line">
                <a:avLst/>
              </a:prstGeom>
            </p:spPr>
            <p:style>
              <a:lnRef idx="1">
                <a:schemeClr val="accent1"/>
              </a:lnRef>
              <a:fillRef idx="0">
                <a:schemeClr val="accent1"/>
              </a:fillRef>
              <a:effectRef idx="0">
                <a:schemeClr val="accent1"/>
              </a:effectRef>
              <a:fontRef idx="minor">
                <a:schemeClr val="tx1"/>
              </a:fontRef>
            </p:style>
          </p:cxnSp>
          <p:sp>
            <p:nvSpPr>
              <p:cNvPr id="163" name="Oval 162">
                <a:extLst>
                  <a:ext uri="{FF2B5EF4-FFF2-40B4-BE49-F238E27FC236}">
                    <a16:creationId xmlns:a16="http://schemas.microsoft.com/office/drawing/2014/main" id="{F6649F3B-293B-9F43-9983-84E961269406}"/>
                  </a:ext>
                </a:extLst>
              </p:cNvPr>
              <p:cNvSpPr/>
              <p:nvPr/>
            </p:nvSpPr>
            <p:spPr>
              <a:xfrm rot="20257382">
                <a:off x="7296956" y="3282260"/>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89572FA6-1FCD-0A43-BD72-06FDAB51E589}"/>
                  </a:ext>
                </a:extLst>
              </p:cNvPr>
              <p:cNvSpPr/>
              <p:nvPr/>
            </p:nvSpPr>
            <p:spPr>
              <a:xfrm rot="21320258">
                <a:off x="7412608" y="3727001"/>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5" name="Straight Connector 164">
                <a:extLst>
                  <a:ext uri="{FF2B5EF4-FFF2-40B4-BE49-F238E27FC236}">
                    <a16:creationId xmlns:a16="http://schemas.microsoft.com/office/drawing/2014/main" id="{6A978257-5D56-384C-849E-54545D05B0F7}"/>
                  </a:ext>
                </a:extLst>
              </p:cNvPr>
              <p:cNvCxnSpPr>
                <a:cxnSpLocks/>
                <a:stCxn id="34" idx="7"/>
                <a:endCxn id="163" idx="2"/>
              </p:cNvCxnSpPr>
              <p:nvPr/>
            </p:nvCxnSpPr>
            <p:spPr>
              <a:xfrm flipV="1">
                <a:off x="7033249" y="3368995"/>
                <a:ext cx="268258" cy="205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82B10D80-2D9E-8448-A602-38D5866A392C}"/>
                  </a:ext>
                </a:extLst>
              </p:cNvPr>
              <p:cNvCxnSpPr>
                <a:cxnSpLocks/>
                <a:stCxn id="164" idx="0"/>
                <a:endCxn id="163" idx="4"/>
              </p:cNvCxnSpPr>
              <p:nvPr/>
            </p:nvCxnSpPr>
            <p:spPr>
              <a:xfrm flipH="1" flipV="1">
                <a:off x="7381655" y="3404912"/>
                <a:ext cx="86212" cy="322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DB76B613-10ED-554C-B603-7E0B388881C3}"/>
                  </a:ext>
                </a:extLst>
              </p:cNvPr>
              <p:cNvCxnSpPr>
                <a:cxnSpLocks/>
                <a:stCxn id="34" idx="5"/>
                <a:endCxn id="164" idx="1"/>
              </p:cNvCxnSpPr>
              <p:nvPr/>
            </p:nvCxnSpPr>
            <p:spPr>
              <a:xfrm>
                <a:off x="7075964" y="3654073"/>
                <a:ext cx="350825" cy="95216"/>
              </a:xfrm>
              <a:prstGeom prst="line">
                <a:avLst/>
              </a:prstGeom>
            </p:spPr>
            <p:style>
              <a:lnRef idx="1">
                <a:schemeClr val="accent1"/>
              </a:lnRef>
              <a:fillRef idx="0">
                <a:schemeClr val="accent1"/>
              </a:fillRef>
              <a:effectRef idx="0">
                <a:schemeClr val="accent1"/>
              </a:effectRef>
              <a:fontRef idx="minor">
                <a:schemeClr val="tx1"/>
              </a:fontRef>
            </p:style>
          </p:cxnSp>
          <p:sp>
            <p:nvSpPr>
              <p:cNvPr id="180" name="Oval 179">
                <a:extLst>
                  <a:ext uri="{FF2B5EF4-FFF2-40B4-BE49-F238E27FC236}">
                    <a16:creationId xmlns:a16="http://schemas.microsoft.com/office/drawing/2014/main" id="{8248A6EB-EF9A-4A4D-A9EA-66BEC5AA0AEC}"/>
                  </a:ext>
                </a:extLst>
              </p:cNvPr>
              <p:cNvSpPr/>
              <p:nvPr/>
            </p:nvSpPr>
            <p:spPr>
              <a:xfrm rot="1390889">
                <a:off x="7143568" y="2894742"/>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F02A7BA-05D7-F440-AC1F-0BF1419EB6EC}"/>
                  </a:ext>
                </a:extLst>
              </p:cNvPr>
              <p:cNvSpPr/>
              <p:nvPr/>
            </p:nvSpPr>
            <p:spPr>
              <a:xfrm rot="21320258">
                <a:off x="7587157" y="2785630"/>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4A24B4BF-D615-8947-8AB7-912C6B346F7A}"/>
                  </a:ext>
                </a:extLst>
              </p:cNvPr>
              <p:cNvSpPr/>
              <p:nvPr/>
            </p:nvSpPr>
            <p:spPr>
              <a:xfrm rot="21320258">
                <a:off x="7642266" y="3152775"/>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3" name="Straight Connector 182">
                <a:extLst>
                  <a:ext uri="{FF2B5EF4-FFF2-40B4-BE49-F238E27FC236}">
                    <a16:creationId xmlns:a16="http://schemas.microsoft.com/office/drawing/2014/main" id="{86165F2C-DB9D-4B4D-A2B2-47AFEEB37790}"/>
                  </a:ext>
                </a:extLst>
              </p:cNvPr>
              <p:cNvCxnSpPr>
                <a:cxnSpLocks/>
                <a:stCxn id="180" idx="7"/>
                <a:endCxn id="181" idx="2"/>
              </p:cNvCxnSpPr>
              <p:nvPr/>
            </p:nvCxnSpPr>
            <p:spPr>
              <a:xfrm flipV="1">
                <a:off x="7261030" y="2854269"/>
                <a:ext cx="326327" cy="795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4489395-0FCB-2841-A531-3064EC9FD4B9}"/>
                  </a:ext>
                </a:extLst>
              </p:cNvPr>
              <p:cNvCxnSpPr>
                <a:cxnSpLocks/>
                <a:stCxn id="182" idx="0"/>
                <a:endCxn id="181" idx="4"/>
              </p:cNvCxnSpPr>
              <p:nvPr/>
            </p:nvCxnSpPr>
            <p:spPr>
              <a:xfrm flipH="1" flipV="1">
                <a:off x="7652776" y="2912870"/>
                <a:ext cx="44749" cy="2401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0442E884-67AC-5A4E-AA68-DE685C48EFDB}"/>
                  </a:ext>
                </a:extLst>
              </p:cNvPr>
              <p:cNvCxnSpPr>
                <a:cxnSpLocks/>
                <a:stCxn id="180" idx="6"/>
                <a:endCxn id="182" idx="1"/>
              </p:cNvCxnSpPr>
              <p:nvPr/>
            </p:nvCxnSpPr>
            <p:spPr>
              <a:xfrm>
                <a:off x="7259565" y="2982259"/>
                <a:ext cx="396882" cy="192804"/>
              </a:xfrm>
              <a:prstGeom prst="line">
                <a:avLst/>
              </a:prstGeom>
            </p:spPr>
            <p:style>
              <a:lnRef idx="1">
                <a:schemeClr val="accent1"/>
              </a:lnRef>
              <a:fillRef idx="0">
                <a:schemeClr val="accent1"/>
              </a:fillRef>
              <a:effectRef idx="0">
                <a:schemeClr val="accent1"/>
              </a:effectRef>
              <a:fontRef idx="minor">
                <a:schemeClr val="tx1"/>
              </a:fontRef>
            </p:style>
          </p:cxnSp>
          <p:sp>
            <p:nvSpPr>
              <p:cNvPr id="186" name="Oval 185">
                <a:extLst>
                  <a:ext uri="{FF2B5EF4-FFF2-40B4-BE49-F238E27FC236}">
                    <a16:creationId xmlns:a16="http://schemas.microsoft.com/office/drawing/2014/main" id="{C5D68E94-4CC7-BE46-A609-501C51212AA3}"/>
                  </a:ext>
                </a:extLst>
              </p:cNvPr>
              <p:cNvSpPr/>
              <p:nvPr/>
            </p:nvSpPr>
            <p:spPr>
              <a:xfrm rot="21320258">
                <a:off x="8087494" y="3066366"/>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30F7E339-600A-EC4C-BC11-DF2E9242E787}"/>
                  </a:ext>
                </a:extLst>
              </p:cNvPr>
              <p:cNvSpPr/>
              <p:nvPr/>
            </p:nvSpPr>
            <p:spPr>
              <a:xfrm rot="694807">
                <a:off x="7982865" y="3502877"/>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8" name="Straight Connector 187">
                <a:extLst>
                  <a:ext uri="{FF2B5EF4-FFF2-40B4-BE49-F238E27FC236}">
                    <a16:creationId xmlns:a16="http://schemas.microsoft.com/office/drawing/2014/main" id="{81C0037F-6E55-A543-AC8D-9F98081253E6}"/>
                  </a:ext>
                </a:extLst>
              </p:cNvPr>
              <p:cNvCxnSpPr>
                <a:cxnSpLocks/>
                <a:stCxn id="182" idx="6"/>
                <a:endCxn id="186" idx="2"/>
              </p:cNvCxnSpPr>
              <p:nvPr/>
            </p:nvCxnSpPr>
            <p:spPr>
              <a:xfrm flipV="1">
                <a:off x="7762943" y="3135005"/>
                <a:ext cx="324751" cy="765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4928869F-A327-6745-B35C-F4ECC0FF4616}"/>
                  </a:ext>
                </a:extLst>
              </p:cNvPr>
              <p:cNvCxnSpPr>
                <a:cxnSpLocks/>
                <a:stCxn id="187" idx="0"/>
                <a:endCxn id="186" idx="4"/>
              </p:cNvCxnSpPr>
              <p:nvPr/>
            </p:nvCxnSpPr>
            <p:spPr>
              <a:xfrm flipV="1">
                <a:off x="8056096" y="3193606"/>
                <a:ext cx="97017" cy="310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26EA64D9-B798-1249-8EAE-1975D653EAB2}"/>
                  </a:ext>
                </a:extLst>
              </p:cNvPr>
              <p:cNvCxnSpPr>
                <a:cxnSpLocks/>
                <a:stCxn id="182" idx="5"/>
                <a:endCxn id="187" idx="1"/>
              </p:cNvCxnSpPr>
              <p:nvPr/>
            </p:nvCxnSpPr>
            <p:spPr>
              <a:xfrm>
                <a:off x="7748962" y="3257938"/>
                <a:ext cx="261520" cy="2559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355C0FDB-0EC6-E144-B2FE-D4DE16A16862}"/>
                  </a:ext>
                </a:extLst>
              </p:cNvPr>
              <p:cNvCxnSpPr>
                <a:cxnSpLocks/>
                <a:stCxn id="30" idx="7"/>
                <a:endCxn id="180" idx="3"/>
              </p:cNvCxnSpPr>
              <p:nvPr/>
            </p:nvCxnSpPr>
            <p:spPr>
              <a:xfrm flipV="1">
                <a:off x="6796704" y="2983067"/>
                <a:ext cx="350279" cy="811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800C011-7966-F848-BD7E-1C9587EEEA26}"/>
                  </a:ext>
                </a:extLst>
              </p:cNvPr>
              <p:cNvCxnSpPr>
                <a:cxnSpLocks/>
                <a:stCxn id="34" idx="0"/>
              </p:cNvCxnSpPr>
              <p:nvPr/>
            </p:nvCxnSpPr>
            <p:spPr>
              <a:xfrm flipH="1" flipV="1">
                <a:off x="6773191" y="3140969"/>
                <a:ext cx="213580" cy="437570"/>
              </a:xfrm>
              <a:prstGeom prst="line">
                <a:avLst/>
              </a:prstGeom>
            </p:spPr>
            <p:style>
              <a:lnRef idx="1">
                <a:schemeClr val="accent1"/>
              </a:lnRef>
              <a:fillRef idx="0">
                <a:schemeClr val="accent1"/>
              </a:fillRef>
              <a:effectRef idx="0">
                <a:schemeClr val="accent1"/>
              </a:effectRef>
              <a:fontRef idx="minor">
                <a:schemeClr val="tx1"/>
              </a:fontRef>
            </p:style>
          </p:cxnSp>
          <p:sp>
            <p:nvSpPr>
              <p:cNvPr id="209" name="Oval 208">
                <a:extLst>
                  <a:ext uri="{FF2B5EF4-FFF2-40B4-BE49-F238E27FC236}">
                    <a16:creationId xmlns:a16="http://schemas.microsoft.com/office/drawing/2014/main" id="{629FCA2B-2C18-F843-A0CF-5575C29951DB}"/>
                  </a:ext>
                </a:extLst>
              </p:cNvPr>
              <p:cNvSpPr/>
              <p:nvPr/>
            </p:nvSpPr>
            <p:spPr>
              <a:xfrm rot="1667010">
                <a:off x="6120472" y="5010020"/>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0" name="Straight Connector 209">
                <a:extLst>
                  <a:ext uri="{FF2B5EF4-FFF2-40B4-BE49-F238E27FC236}">
                    <a16:creationId xmlns:a16="http://schemas.microsoft.com/office/drawing/2014/main" id="{94BE5C45-67EB-B240-9D15-62D3119B2620}"/>
                  </a:ext>
                </a:extLst>
              </p:cNvPr>
              <p:cNvCxnSpPr>
                <a:cxnSpLocks/>
                <a:stCxn id="17" idx="4"/>
              </p:cNvCxnSpPr>
              <p:nvPr/>
            </p:nvCxnSpPr>
            <p:spPr>
              <a:xfrm flipH="1">
                <a:off x="6197621" y="4725312"/>
                <a:ext cx="66744" cy="286939"/>
              </a:xfrm>
              <a:prstGeom prst="line">
                <a:avLst/>
              </a:prstGeom>
            </p:spPr>
            <p:style>
              <a:lnRef idx="1">
                <a:schemeClr val="accent1"/>
              </a:lnRef>
              <a:fillRef idx="0">
                <a:schemeClr val="accent1"/>
              </a:fillRef>
              <a:effectRef idx="0">
                <a:schemeClr val="accent1"/>
              </a:effectRef>
              <a:fontRef idx="minor">
                <a:schemeClr val="tx1"/>
              </a:fontRef>
            </p:style>
          </p:cxnSp>
          <p:sp>
            <p:nvSpPr>
              <p:cNvPr id="211" name="Oval 210">
                <a:extLst>
                  <a:ext uri="{FF2B5EF4-FFF2-40B4-BE49-F238E27FC236}">
                    <a16:creationId xmlns:a16="http://schemas.microsoft.com/office/drawing/2014/main" id="{FD3C38BC-E22A-3245-8808-1CEE5589C11F}"/>
                  </a:ext>
                </a:extLst>
              </p:cNvPr>
              <p:cNvSpPr/>
              <p:nvPr/>
            </p:nvSpPr>
            <p:spPr>
              <a:xfrm rot="21320258">
                <a:off x="6577635" y="5003421"/>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8EC5F2C4-D0C1-0945-BC57-49ABDE224AA1}"/>
                  </a:ext>
                </a:extLst>
              </p:cNvPr>
              <p:cNvSpPr/>
              <p:nvPr/>
            </p:nvSpPr>
            <p:spPr>
              <a:xfrm rot="3593910">
                <a:off x="5718077" y="5177715"/>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17736F7A-8D8E-9F41-8593-1AE1C8C39C09}"/>
                  </a:ext>
                </a:extLst>
              </p:cNvPr>
              <p:cNvSpPr/>
              <p:nvPr/>
            </p:nvSpPr>
            <p:spPr>
              <a:xfrm rot="21320258">
                <a:off x="6447926" y="5449925"/>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4" name="Straight Connector 213">
                <a:extLst>
                  <a:ext uri="{FF2B5EF4-FFF2-40B4-BE49-F238E27FC236}">
                    <a16:creationId xmlns:a16="http://schemas.microsoft.com/office/drawing/2014/main" id="{E69F80FA-1886-604E-9DFD-8825619F0D58}"/>
                  </a:ext>
                </a:extLst>
              </p:cNvPr>
              <p:cNvCxnSpPr>
                <a:cxnSpLocks/>
                <a:stCxn id="209" idx="3"/>
                <a:endCxn id="212" idx="0"/>
              </p:cNvCxnSpPr>
              <p:nvPr/>
            </p:nvCxnSpPr>
            <p:spPr>
              <a:xfrm flipH="1">
                <a:off x="5833647" y="5093690"/>
                <a:ext cx="288450" cy="1157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62E97246-5815-F24B-96F6-2E6834C2BC43}"/>
                  </a:ext>
                </a:extLst>
              </p:cNvPr>
              <p:cNvCxnSpPr>
                <a:cxnSpLocks/>
                <a:stCxn id="209" idx="7"/>
                <a:endCxn id="211" idx="2"/>
              </p:cNvCxnSpPr>
              <p:nvPr/>
            </p:nvCxnSpPr>
            <p:spPr>
              <a:xfrm>
                <a:off x="6239724" y="5053801"/>
                <a:ext cx="338111" cy="182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9FC9B1EA-FE38-BA4E-9E49-582B785A28A4}"/>
                  </a:ext>
                </a:extLst>
              </p:cNvPr>
              <p:cNvCxnSpPr>
                <a:cxnSpLocks/>
                <a:stCxn id="213" idx="0"/>
                <a:endCxn id="211" idx="4"/>
              </p:cNvCxnSpPr>
              <p:nvPr/>
            </p:nvCxnSpPr>
            <p:spPr>
              <a:xfrm flipV="1">
                <a:off x="6503185" y="5130661"/>
                <a:ext cx="140069" cy="3194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A349B355-DAB8-D546-BEB4-F015A1708463}"/>
                  </a:ext>
                </a:extLst>
              </p:cNvPr>
              <p:cNvCxnSpPr>
                <a:cxnSpLocks/>
                <a:stCxn id="209" idx="6"/>
                <a:endCxn id="213" idx="1"/>
              </p:cNvCxnSpPr>
              <p:nvPr/>
            </p:nvCxnSpPr>
            <p:spPr>
              <a:xfrm>
                <a:off x="6234381" y="5101918"/>
                <a:ext cx="227726" cy="370295"/>
              </a:xfrm>
              <a:prstGeom prst="line">
                <a:avLst/>
              </a:prstGeom>
            </p:spPr>
            <p:style>
              <a:lnRef idx="1">
                <a:schemeClr val="accent1"/>
              </a:lnRef>
              <a:fillRef idx="0">
                <a:schemeClr val="accent1"/>
              </a:fillRef>
              <a:effectRef idx="0">
                <a:schemeClr val="accent1"/>
              </a:effectRef>
              <a:fontRef idx="minor">
                <a:schemeClr val="tx1"/>
              </a:fontRef>
            </p:style>
          </p:cxnSp>
          <p:sp>
            <p:nvSpPr>
              <p:cNvPr id="218" name="Oval 217">
                <a:extLst>
                  <a:ext uri="{FF2B5EF4-FFF2-40B4-BE49-F238E27FC236}">
                    <a16:creationId xmlns:a16="http://schemas.microsoft.com/office/drawing/2014/main" id="{8B6D4C63-81A6-CB47-9E1B-F7947E5F6D43}"/>
                  </a:ext>
                </a:extLst>
              </p:cNvPr>
              <p:cNvSpPr/>
              <p:nvPr/>
            </p:nvSpPr>
            <p:spPr>
              <a:xfrm rot="21320258">
                <a:off x="6965008" y="5247978"/>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BA00CFDC-47E4-6340-8AED-5A840F925CD4}"/>
                  </a:ext>
                </a:extLst>
              </p:cNvPr>
              <p:cNvSpPr/>
              <p:nvPr/>
            </p:nvSpPr>
            <p:spPr>
              <a:xfrm rot="21320258">
                <a:off x="6978297" y="5737958"/>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0" name="Straight Connector 219">
                <a:extLst>
                  <a:ext uri="{FF2B5EF4-FFF2-40B4-BE49-F238E27FC236}">
                    <a16:creationId xmlns:a16="http://schemas.microsoft.com/office/drawing/2014/main" id="{471907F0-5D63-3947-B246-79D41E7F3048}"/>
                  </a:ext>
                </a:extLst>
              </p:cNvPr>
              <p:cNvCxnSpPr>
                <a:cxnSpLocks/>
                <a:stCxn id="213" idx="7"/>
                <a:endCxn id="218" idx="2"/>
              </p:cNvCxnSpPr>
              <p:nvPr/>
            </p:nvCxnSpPr>
            <p:spPr>
              <a:xfrm flipV="1">
                <a:off x="6547297" y="5316617"/>
                <a:ext cx="417911" cy="148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19CE1452-5ED2-8546-92F4-E7D72FD479D1}"/>
                  </a:ext>
                </a:extLst>
              </p:cNvPr>
              <p:cNvCxnSpPr>
                <a:cxnSpLocks/>
                <a:stCxn id="219" idx="0"/>
                <a:endCxn id="218" idx="4"/>
              </p:cNvCxnSpPr>
              <p:nvPr/>
            </p:nvCxnSpPr>
            <p:spPr>
              <a:xfrm flipH="1" flipV="1">
                <a:off x="7030627" y="5375218"/>
                <a:ext cx="2929" cy="36295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1C4C9D5B-55FF-7E42-9049-6A20FC9574BB}"/>
                  </a:ext>
                </a:extLst>
              </p:cNvPr>
              <p:cNvCxnSpPr>
                <a:cxnSpLocks/>
                <a:stCxn id="213" idx="5"/>
                <a:endCxn id="219" idx="1"/>
              </p:cNvCxnSpPr>
              <p:nvPr/>
            </p:nvCxnSpPr>
            <p:spPr>
              <a:xfrm>
                <a:off x="6554622" y="5555088"/>
                <a:ext cx="437856" cy="205158"/>
              </a:xfrm>
              <a:prstGeom prst="line">
                <a:avLst/>
              </a:prstGeom>
            </p:spPr>
            <p:style>
              <a:lnRef idx="1">
                <a:schemeClr val="accent1"/>
              </a:lnRef>
              <a:fillRef idx="0">
                <a:schemeClr val="accent1"/>
              </a:fillRef>
              <a:effectRef idx="0">
                <a:schemeClr val="accent1"/>
              </a:effectRef>
              <a:fontRef idx="minor">
                <a:schemeClr val="tx1"/>
              </a:fontRef>
            </p:style>
          </p:cxnSp>
          <p:sp>
            <p:nvSpPr>
              <p:cNvPr id="249" name="Oval 248">
                <a:extLst>
                  <a:ext uri="{FF2B5EF4-FFF2-40B4-BE49-F238E27FC236}">
                    <a16:creationId xmlns:a16="http://schemas.microsoft.com/office/drawing/2014/main" id="{E1CF5CFD-F01C-F04B-82FB-8DBE59EA9975}"/>
                  </a:ext>
                </a:extLst>
              </p:cNvPr>
              <p:cNvSpPr/>
              <p:nvPr/>
            </p:nvSpPr>
            <p:spPr>
              <a:xfrm rot="1046759">
                <a:off x="7869636" y="3948245"/>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85E21950-F65E-924A-A70B-FB36B2F3438B}"/>
                  </a:ext>
                </a:extLst>
              </p:cNvPr>
              <p:cNvSpPr/>
              <p:nvPr/>
            </p:nvSpPr>
            <p:spPr>
              <a:xfrm rot="19795462">
                <a:off x="8226713" y="4119038"/>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E513C4E4-4DA8-CD45-8B6A-8A0EB46594E1}"/>
                  </a:ext>
                </a:extLst>
              </p:cNvPr>
              <p:cNvSpPr/>
              <p:nvPr/>
            </p:nvSpPr>
            <p:spPr>
              <a:xfrm rot="865396">
                <a:off x="8083303" y="4522166"/>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6D2E91AB-9828-F546-8EBF-358A720FFD66}"/>
                  </a:ext>
                </a:extLst>
              </p:cNvPr>
              <p:cNvSpPr/>
              <p:nvPr/>
            </p:nvSpPr>
            <p:spPr>
              <a:xfrm rot="21194347">
                <a:off x="8589448" y="4372235"/>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A7B7C740-E885-D649-9269-61492E57DDAC}"/>
                  </a:ext>
                </a:extLst>
              </p:cNvPr>
              <p:cNvSpPr/>
              <p:nvPr/>
            </p:nvSpPr>
            <p:spPr>
              <a:xfrm rot="21320258">
                <a:off x="8349891" y="4809016"/>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4" name="Straight Connector 253">
                <a:extLst>
                  <a:ext uri="{FF2B5EF4-FFF2-40B4-BE49-F238E27FC236}">
                    <a16:creationId xmlns:a16="http://schemas.microsoft.com/office/drawing/2014/main" id="{7BCD6518-E796-1B4F-8BCB-BFD7C996E532}"/>
                  </a:ext>
                </a:extLst>
              </p:cNvPr>
              <p:cNvCxnSpPr>
                <a:cxnSpLocks/>
                <a:stCxn id="250" idx="4"/>
              </p:cNvCxnSpPr>
              <p:nvPr/>
            </p:nvCxnSpPr>
            <p:spPr>
              <a:xfrm>
                <a:off x="8319088" y="4237909"/>
                <a:ext cx="283054" cy="1583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9B420221-4891-1E4D-BCCD-A69A1C1B7497}"/>
                  </a:ext>
                </a:extLst>
              </p:cNvPr>
              <p:cNvCxnSpPr>
                <a:cxnSpLocks/>
                <a:stCxn id="251" idx="5"/>
                <a:endCxn id="253" idx="1"/>
              </p:cNvCxnSpPr>
              <p:nvPr/>
            </p:nvCxnSpPr>
            <p:spPr>
              <a:xfrm>
                <a:off x="8173907" y="4640177"/>
                <a:ext cx="190165" cy="191127"/>
              </a:xfrm>
              <a:prstGeom prst="line">
                <a:avLst/>
              </a:prstGeom>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C4205093-6DF6-1E47-A369-49996B9ADBBF}"/>
                  </a:ext>
                </a:extLst>
              </p:cNvPr>
              <p:cNvCxnSpPr>
                <a:cxnSpLocks/>
                <a:stCxn id="249" idx="6"/>
                <a:endCxn id="250" idx="1"/>
              </p:cNvCxnSpPr>
              <p:nvPr/>
            </p:nvCxnSpPr>
            <p:spPr>
              <a:xfrm>
                <a:off x="7987733" y="4030091"/>
                <a:ext cx="239854" cy="135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E2F90BA3-5825-9A40-A859-4FEF00EA4A53}"/>
                  </a:ext>
                </a:extLst>
              </p:cNvPr>
              <p:cNvCxnSpPr>
                <a:cxnSpLocks/>
                <a:stCxn id="251" idx="7"/>
                <a:endCxn id="252" idx="2"/>
              </p:cNvCxnSpPr>
              <p:nvPr/>
            </p:nvCxnSpPr>
            <p:spPr>
              <a:xfrm flipV="1">
                <a:off x="8196355" y="4443076"/>
                <a:ext cx="393513" cy="1098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5A8A2640-08F0-BD44-8B7C-639B11213572}"/>
                  </a:ext>
                </a:extLst>
              </p:cNvPr>
              <p:cNvCxnSpPr>
                <a:cxnSpLocks/>
                <a:stCxn id="253" idx="7"/>
                <a:endCxn id="252" idx="3"/>
              </p:cNvCxnSpPr>
              <p:nvPr/>
            </p:nvCxnSpPr>
            <p:spPr>
              <a:xfrm flipV="1">
                <a:off x="8449262" y="4485739"/>
                <a:ext cx="163490" cy="3386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29B53F5D-6EBB-A949-AC64-47305A30A4FA}"/>
                  </a:ext>
                </a:extLst>
              </p:cNvPr>
              <p:cNvCxnSpPr>
                <a:cxnSpLocks/>
                <a:stCxn id="249" idx="0"/>
                <a:endCxn id="187" idx="4"/>
              </p:cNvCxnSpPr>
              <p:nvPr/>
            </p:nvCxnSpPr>
            <p:spPr>
              <a:xfrm flipV="1">
                <a:off x="7949180" y="3629031"/>
                <a:ext cx="81332" cy="322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4" name="Straight Connector 523">
                <a:extLst>
                  <a:ext uri="{FF2B5EF4-FFF2-40B4-BE49-F238E27FC236}">
                    <a16:creationId xmlns:a16="http://schemas.microsoft.com/office/drawing/2014/main" id="{EEC13FC7-B5E4-F04A-99D7-90790DACD325}"/>
                  </a:ext>
                </a:extLst>
              </p:cNvPr>
              <p:cNvCxnSpPr>
                <a:cxnSpLocks/>
                <a:stCxn id="251" idx="0"/>
                <a:endCxn id="250" idx="3"/>
              </p:cNvCxnSpPr>
              <p:nvPr/>
            </p:nvCxnSpPr>
            <p:spPr>
              <a:xfrm flipV="1">
                <a:off x="8159615" y="4243174"/>
                <a:ext cx="113136" cy="281001"/>
              </a:xfrm>
              <a:prstGeom prst="line">
                <a:avLst/>
              </a:prstGeom>
            </p:spPr>
            <p:style>
              <a:lnRef idx="1">
                <a:schemeClr val="accent1"/>
              </a:lnRef>
              <a:fillRef idx="0">
                <a:schemeClr val="accent1"/>
              </a:fillRef>
              <a:effectRef idx="0">
                <a:schemeClr val="accent1"/>
              </a:effectRef>
              <a:fontRef idx="minor">
                <a:schemeClr val="tx1"/>
              </a:fontRef>
            </p:style>
          </p:cxnSp>
          <p:sp>
            <p:nvSpPr>
              <p:cNvPr id="546" name="Oval 545">
                <a:extLst>
                  <a:ext uri="{FF2B5EF4-FFF2-40B4-BE49-F238E27FC236}">
                    <a16:creationId xmlns:a16="http://schemas.microsoft.com/office/drawing/2014/main" id="{791C6AA6-20D9-774B-BCFB-3A19FFAC5B72}"/>
                  </a:ext>
                </a:extLst>
              </p:cNvPr>
              <p:cNvSpPr/>
              <p:nvPr/>
            </p:nvSpPr>
            <p:spPr>
              <a:xfrm rot="17867351">
                <a:off x="7576662" y="5680702"/>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7" name="Oval 546">
                <a:extLst>
                  <a:ext uri="{FF2B5EF4-FFF2-40B4-BE49-F238E27FC236}">
                    <a16:creationId xmlns:a16="http://schemas.microsoft.com/office/drawing/2014/main" id="{23903C71-2539-C242-AE57-3ACA912F355E}"/>
                  </a:ext>
                </a:extLst>
              </p:cNvPr>
              <p:cNvSpPr/>
              <p:nvPr/>
            </p:nvSpPr>
            <p:spPr>
              <a:xfrm rot="223667">
                <a:off x="7425279" y="5235236"/>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8" name="Oval 547">
                <a:extLst>
                  <a:ext uri="{FF2B5EF4-FFF2-40B4-BE49-F238E27FC236}">
                    <a16:creationId xmlns:a16="http://schemas.microsoft.com/office/drawing/2014/main" id="{E84DD7B6-303D-7949-9440-89A8C2A26EA6}"/>
                  </a:ext>
                </a:extLst>
              </p:cNvPr>
              <p:cNvSpPr/>
              <p:nvPr/>
            </p:nvSpPr>
            <p:spPr>
              <a:xfrm rot="17615745">
                <a:off x="7867861" y="5323792"/>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9" name="Straight Connector 548">
                <a:extLst>
                  <a:ext uri="{FF2B5EF4-FFF2-40B4-BE49-F238E27FC236}">
                    <a16:creationId xmlns:a16="http://schemas.microsoft.com/office/drawing/2014/main" id="{9FA6469E-60B9-7A41-A757-DC14EDFC81D1}"/>
                  </a:ext>
                </a:extLst>
              </p:cNvPr>
              <p:cNvCxnSpPr>
                <a:cxnSpLocks/>
                <a:stCxn id="546" idx="7"/>
                <a:endCxn id="547" idx="5"/>
              </p:cNvCxnSpPr>
              <p:nvPr/>
            </p:nvCxnSpPr>
            <p:spPr>
              <a:xfrm flipH="1" flipV="1">
                <a:off x="7525434" y="5346705"/>
                <a:ext cx="91727" cy="338907"/>
              </a:xfrm>
              <a:prstGeom prst="line">
                <a:avLst/>
              </a:prstGeom>
            </p:spPr>
            <p:style>
              <a:lnRef idx="1">
                <a:schemeClr val="accent1"/>
              </a:lnRef>
              <a:fillRef idx="0">
                <a:schemeClr val="accent1"/>
              </a:fillRef>
              <a:effectRef idx="0">
                <a:schemeClr val="accent1"/>
              </a:effectRef>
              <a:fontRef idx="minor">
                <a:schemeClr val="tx1"/>
              </a:fontRef>
            </p:style>
          </p:cxnSp>
          <p:cxnSp>
            <p:nvCxnSpPr>
              <p:cNvPr id="550" name="Straight Connector 549">
                <a:extLst>
                  <a:ext uri="{FF2B5EF4-FFF2-40B4-BE49-F238E27FC236}">
                    <a16:creationId xmlns:a16="http://schemas.microsoft.com/office/drawing/2014/main" id="{ABA8AE0D-8AD4-2243-B93C-101F241A87FF}"/>
                  </a:ext>
                </a:extLst>
              </p:cNvPr>
              <p:cNvCxnSpPr>
                <a:cxnSpLocks/>
                <a:stCxn id="548" idx="0"/>
                <a:endCxn id="547" idx="6"/>
              </p:cNvCxnSpPr>
              <p:nvPr/>
            </p:nvCxnSpPr>
            <p:spPr>
              <a:xfrm flipH="1" flipV="1">
                <a:off x="7546028" y="5302891"/>
                <a:ext cx="323874" cy="59118"/>
              </a:xfrm>
              <a:prstGeom prst="line">
                <a:avLst/>
              </a:prstGeom>
            </p:spPr>
            <p:style>
              <a:lnRef idx="1">
                <a:schemeClr val="accent1"/>
              </a:lnRef>
              <a:fillRef idx="0">
                <a:schemeClr val="accent1"/>
              </a:fillRef>
              <a:effectRef idx="0">
                <a:schemeClr val="accent1"/>
              </a:effectRef>
              <a:fontRef idx="minor">
                <a:schemeClr val="tx1"/>
              </a:fontRef>
            </p:style>
          </p:cxnSp>
          <p:sp>
            <p:nvSpPr>
              <p:cNvPr id="565" name="Oval 564">
                <a:extLst>
                  <a:ext uri="{FF2B5EF4-FFF2-40B4-BE49-F238E27FC236}">
                    <a16:creationId xmlns:a16="http://schemas.microsoft.com/office/drawing/2014/main" id="{4E84445C-BAA0-9C4B-923E-D3B4760288A6}"/>
                  </a:ext>
                </a:extLst>
              </p:cNvPr>
              <p:cNvSpPr/>
              <p:nvPr/>
            </p:nvSpPr>
            <p:spPr>
              <a:xfrm rot="16200000">
                <a:off x="7771858" y="4937882"/>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6" name="Straight Connector 565">
                <a:extLst>
                  <a:ext uri="{FF2B5EF4-FFF2-40B4-BE49-F238E27FC236}">
                    <a16:creationId xmlns:a16="http://schemas.microsoft.com/office/drawing/2014/main" id="{BFB7BDA2-F3CC-CA4F-8944-02177668CA23}"/>
                  </a:ext>
                </a:extLst>
              </p:cNvPr>
              <p:cNvCxnSpPr>
                <a:cxnSpLocks/>
                <a:stCxn id="565" idx="1"/>
                <a:endCxn id="547" idx="7"/>
              </p:cNvCxnSpPr>
              <p:nvPr/>
            </p:nvCxnSpPr>
            <p:spPr>
              <a:xfrm flipH="1">
                <a:off x="7531293" y="5044344"/>
                <a:ext cx="255943" cy="212431"/>
              </a:xfrm>
              <a:prstGeom prst="line">
                <a:avLst/>
              </a:prstGeom>
            </p:spPr>
            <p:style>
              <a:lnRef idx="1">
                <a:schemeClr val="accent1"/>
              </a:lnRef>
              <a:fillRef idx="0">
                <a:schemeClr val="accent1"/>
              </a:fillRef>
              <a:effectRef idx="0">
                <a:schemeClr val="accent1"/>
              </a:effectRef>
              <a:fontRef idx="minor">
                <a:schemeClr val="tx1"/>
              </a:fontRef>
            </p:style>
          </p:cxnSp>
          <p:cxnSp>
            <p:nvCxnSpPr>
              <p:cNvPr id="609" name="Straight Connector 608">
                <a:extLst>
                  <a:ext uri="{FF2B5EF4-FFF2-40B4-BE49-F238E27FC236}">
                    <a16:creationId xmlns:a16="http://schemas.microsoft.com/office/drawing/2014/main" id="{5779BCDA-D000-1044-858D-7957A4953254}"/>
                  </a:ext>
                </a:extLst>
              </p:cNvPr>
              <p:cNvCxnSpPr>
                <a:cxnSpLocks/>
                <a:stCxn id="159" idx="4"/>
                <a:endCxn id="547" idx="1"/>
              </p:cNvCxnSpPr>
              <p:nvPr/>
            </p:nvCxnSpPr>
            <p:spPr>
              <a:xfrm>
                <a:off x="7347846" y="4929094"/>
                <a:ext cx="98155" cy="322124"/>
              </a:xfrm>
              <a:prstGeom prst="line">
                <a:avLst/>
              </a:prstGeom>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id="{D436EFBF-94F8-FD4C-AE35-871798708A40}"/>
                  </a:ext>
                </a:extLst>
              </p:cNvPr>
              <p:cNvCxnSpPr>
                <a:cxnSpLocks/>
                <a:stCxn id="218" idx="6"/>
                <a:endCxn id="547" idx="2"/>
              </p:cNvCxnSpPr>
              <p:nvPr/>
            </p:nvCxnSpPr>
            <p:spPr>
              <a:xfrm flipV="1">
                <a:off x="7085685" y="5295033"/>
                <a:ext cx="339722" cy="11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615" name="Straight Connector 614">
                <a:extLst>
                  <a:ext uri="{FF2B5EF4-FFF2-40B4-BE49-F238E27FC236}">
                    <a16:creationId xmlns:a16="http://schemas.microsoft.com/office/drawing/2014/main" id="{E882FB7E-4203-684A-A860-A2C24EDD58C3}"/>
                  </a:ext>
                </a:extLst>
              </p:cNvPr>
              <p:cNvCxnSpPr>
                <a:cxnSpLocks/>
                <a:stCxn id="32" idx="4"/>
                <a:endCxn id="211" idx="0"/>
              </p:cNvCxnSpPr>
              <p:nvPr/>
            </p:nvCxnSpPr>
            <p:spPr>
              <a:xfrm flipH="1">
                <a:off x="6632894" y="4732607"/>
                <a:ext cx="80327" cy="271025"/>
              </a:xfrm>
              <a:prstGeom prst="line">
                <a:avLst/>
              </a:prstGeom>
            </p:spPr>
            <p:style>
              <a:lnRef idx="1">
                <a:schemeClr val="accent1"/>
              </a:lnRef>
              <a:fillRef idx="0">
                <a:schemeClr val="accent1"/>
              </a:fillRef>
              <a:effectRef idx="0">
                <a:schemeClr val="accent1"/>
              </a:effectRef>
              <a:fontRef idx="minor">
                <a:schemeClr val="tx1"/>
              </a:fontRef>
            </p:style>
          </p:cxnSp>
          <p:cxnSp>
            <p:nvCxnSpPr>
              <p:cNvPr id="623" name="Straight Connector 622">
                <a:extLst>
                  <a:ext uri="{FF2B5EF4-FFF2-40B4-BE49-F238E27FC236}">
                    <a16:creationId xmlns:a16="http://schemas.microsoft.com/office/drawing/2014/main" id="{8E892089-B597-7443-8B53-02069672AFA2}"/>
                  </a:ext>
                </a:extLst>
              </p:cNvPr>
              <p:cNvCxnSpPr>
                <a:cxnSpLocks/>
                <a:stCxn id="17" idx="7"/>
                <a:endCxn id="16" idx="4"/>
              </p:cNvCxnSpPr>
              <p:nvPr/>
            </p:nvCxnSpPr>
            <p:spPr>
              <a:xfrm flipV="1">
                <a:off x="6307101" y="4348369"/>
                <a:ext cx="236581" cy="2681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28" name="Straight Connector 627">
                <a:extLst>
                  <a:ext uri="{FF2B5EF4-FFF2-40B4-BE49-F238E27FC236}">
                    <a16:creationId xmlns:a16="http://schemas.microsoft.com/office/drawing/2014/main" id="{865450AF-8B9C-2B4A-920B-BA3C52469A49}"/>
                  </a:ext>
                </a:extLst>
              </p:cNvPr>
              <p:cNvCxnSpPr>
                <a:cxnSpLocks/>
                <a:stCxn id="164" idx="5"/>
                <a:endCxn id="249" idx="2"/>
              </p:cNvCxnSpPr>
              <p:nvPr/>
            </p:nvCxnSpPr>
            <p:spPr>
              <a:xfrm>
                <a:off x="7519304" y="3832164"/>
                <a:ext cx="353112" cy="161687"/>
              </a:xfrm>
              <a:prstGeom prst="line">
                <a:avLst/>
              </a:prstGeom>
            </p:spPr>
            <p:style>
              <a:lnRef idx="1">
                <a:schemeClr val="accent1"/>
              </a:lnRef>
              <a:fillRef idx="0">
                <a:schemeClr val="accent1"/>
              </a:fillRef>
              <a:effectRef idx="0">
                <a:schemeClr val="accent1"/>
              </a:effectRef>
              <a:fontRef idx="minor">
                <a:schemeClr val="tx1"/>
              </a:fontRef>
            </p:style>
          </p:cxnSp>
          <p:cxnSp>
            <p:nvCxnSpPr>
              <p:cNvPr id="631" name="Straight Connector 630">
                <a:extLst>
                  <a:ext uri="{FF2B5EF4-FFF2-40B4-BE49-F238E27FC236}">
                    <a16:creationId xmlns:a16="http://schemas.microsoft.com/office/drawing/2014/main" id="{9FB5F32A-46B3-D64A-840C-21B9DD12CC84}"/>
                  </a:ext>
                </a:extLst>
              </p:cNvPr>
              <p:cNvCxnSpPr>
                <a:cxnSpLocks/>
                <a:stCxn id="164" idx="7"/>
                <a:endCxn id="187" idx="3"/>
              </p:cNvCxnSpPr>
              <p:nvPr/>
            </p:nvCxnSpPr>
            <p:spPr>
              <a:xfrm flipV="1">
                <a:off x="7511979" y="3602167"/>
                <a:ext cx="480413" cy="140174"/>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635" name="Group 634">
            <a:extLst>
              <a:ext uri="{FF2B5EF4-FFF2-40B4-BE49-F238E27FC236}">
                <a16:creationId xmlns:a16="http://schemas.microsoft.com/office/drawing/2014/main" id="{F5EED448-6BC3-364B-AA93-1F7E92D06D22}"/>
              </a:ext>
            </a:extLst>
          </p:cNvPr>
          <p:cNvGrpSpPr/>
          <p:nvPr/>
        </p:nvGrpSpPr>
        <p:grpSpPr>
          <a:xfrm>
            <a:off x="7087384" y="2594501"/>
            <a:ext cx="3185080" cy="3079779"/>
            <a:chOff x="5525245" y="2785630"/>
            <a:chExt cx="3185080" cy="3079779"/>
          </a:xfrm>
        </p:grpSpPr>
        <p:sp>
          <p:nvSpPr>
            <p:cNvPr id="636" name="Oval 635">
              <a:extLst>
                <a:ext uri="{FF2B5EF4-FFF2-40B4-BE49-F238E27FC236}">
                  <a16:creationId xmlns:a16="http://schemas.microsoft.com/office/drawing/2014/main" id="{FC6B6878-F4B3-584D-9B29-16089FCD27A5}"/>
                </a:ext>
              </a:extLst>
            </p:cNvPr>
            <p:cNvSpPr/>
            <p:nvPr/>
          </p:nvSpPr>
          <p:spPr>
            <a:xfrm rot="20486369">
              <a:off x="5525245" y="2989038"/>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7" name="Oval 636">
              <a:extLst>
                <a:ext uri="{FF2B5EF4-FFF2-40B4-BE49-F238E27FC236}">
                  <a16:creationId xmlns:a16="http://schemas.microsoft.com/office/drawing/2014/main" id="{5BF3A5BB-4CA1-D94D-8028-BAF5558534A8}"/>
                </a:ext>
              </a:extLst>
            </p:cNvPr>
            <p:cNvSpPr/>
            <p:nvPr/>
          </p:nvSpPr>
          <p:spPr>
            <a:xfrm rot="21031718">
              <a:off x="6185491" y="2925312"/>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8" name="Oval 637">
              <a:extLst>
                <a:ext uri="{FF2B5EF4-FFF2-40B4-BE49-F238E27FC236}">
                  <a16:creationId xmlns:a16="http://schemas.microsoft.com/office/drawing/2014/main" id="{5181BB11-B474-4247-ADF4-6B2EF7629256}"/>
                </a:ext>
              </a:extLst>
            </p:cNvPr>
            <p:cNvSpPr/>
            <p:nvPr/>
          </p:nvSpPr>
          <p:spPr>
            <a:xfrm rot="238587">
              <a:off x="5953296" y="3206901"/>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9" name="Oval 638">
              <a:extLst>
                <a:ext uri="{FF2B5EF4-FFF2-40B4-BE49-F238E27FC236}">
                  <a16:creationId xmlns:a16="http://schemas.microsoft.com/office/drawing/2014/main" id="{00B1DA12-DB59-304F-8679-947FE6A11212}"/>
                </a:ext>
              </a:extLst>
            </p:cNvPr>
            <p:cNvSpPr/>
            <p:nvPr/>
          </p:nvSpPr>
          <p:spPr>
            <a:xfrm rot="865396">
              <a:off x="5828146" y="3573271"/>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0" name="Oval 639">
              <a:extLst>
                <a:ext uri="{FF2B5EF4-FFF2-40B4-BE49-F238E27FC236}">
                  <a16:creationId xmlns:a16="http://schemas.microsoft.com/office/drawing/2014/main" id="{90B228CD-2038-154F-BF9A-5B8C16AB141B}"/>
                </a:ext>
              </a:extLst>
            </p:cNvPr>
            <p:cNvSpPr/>
            <p:nvPr/>
          </p:nvSpPr>
          <p:spPr>
            <a:xfrm>
              <a:off x="5828146" y="4279233"/>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1" name="Oval 640">
              <a:extLst>
                <a:ext uri="{FF2B5EF4-FFF2-40B4-BE49-F238E27FC236}">
                  <a16:creationId xmlns:a16="http://schemas.microsoft.com/office/drawing/2014/main" id="{590800A4-6193-004D-8EC3-8ACC212B8168}"/>
                </a:ext>
              </a:extLst>
            </p:cNvPr>
            <p:cNvSpPr/>
            <p:nvPr/>
          </p:nvSpPr>
          <p:spPr>
            <a:xfrm rot="21194347">
              <a:off x="6316031" y="3460098"/>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2" name="Oval 641">
              <a:extLst>
                <a:ext uri="{FF2B5EF4-FFF2-40B4-BE49-F238E27FC236}">
                  <a16:creationId xmlns:a16="http://schemas.microsoft.com/office/drawing/2014/main" id="{1A082107-2BC4-6D4B-9CE8-E17EB2C8475B}"/>
                </a:ext>
              </a:extLst>
            </p:cNvPr>
            <p:cNvSpPr/>
            <p:nvPr/>
          </p:nvSpPr>
          <p:spPr>
            <a:xfrm rot="19774477">
              <a:off x="5542391" y="3895045"/>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3" name="Oval 642">
              <a:extLst>
                <a:ext uri="{FF2B5EF4-FFF2-40B4-BE49-F238E27FC236}">
                  <a16:creationId xmlns:a16="http://schemas.microsoft.com/office/drawing/2014/main" id="{6AF872DB-AC02-0741-B76E-D3F3DE1D8105}"/>
                </a:ext>
              </a:extLst>
            </p:cNvPr>
            <p:cNvSpPr/>
            <p:nvPr/>
          </p:nvSpPr>
          <p:spPr>
            <a:xfrm>
              <a:off x="6586281" y="3810820"/>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4" name="Oval 643">
              <a:extLst>
                <a:ext uri="{FF2B5EF4-FFF2-40B4-BE49-F238E27FC236}">
                  <a16:creationId xmlns:a16="http://schemas.microsoft.com/office/drawing/2014/main" id="{F6110858-D5DA-5340-9527-B95D89F32655}"/>
                </a:ext>
              </a:extLst>
            </p:cNvPr>
            <p:cNvSpPr/>
            <p:nvPr/>
          </p:nvSpPr>
          <p:spPr>
            <a:xfrm rot="21320258">
              <a:off x="6076474" y="3896879"/>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5" name="Oval 644">
              <a:extLst>
                <a:ext uri="{FF2B5EF4-FFF2-40B4-BE49-F238E27FC236}">
                  <a16:creationId xmlns:a16="http://schemas.microsoft.com/office/drawing/2014/main" id="{1FB37275-5157-9947-83A8-0FF754FB072E}"/>
                </a:ext>
              </a:extLst>
            </p:cNvPr>
            <p:cNvSpPr/>
            <p:nvPr/>
          </p:nvSpPr>
          <p:spPr>
            <a:xfrm rot="912132">
              <a:off x="6499954" y="4223148"/>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6" name="Oval 645">
              <a:extLst>
                <a:ext uri="{FF2B5EF4-FFF2-40B4-BE49-F238E27FC236}">
                  <a16:creationId xmlns:a16="http://schemas.microsoft.com/office/drawing/2014/main" id="{8095FB23-78C7-CE4E-9D9D-2061802AB532}"/>
                </a:ext>
              </a:extLst>
            </p:cNvPr>
            <p:cNvSpPr/>
            <p:nvPr/>
          </p:nvSpPr>
          <p:spPr>
            <a:xfrm>
              <a:off x="6203926" y="4597861"/>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7" name="Straight Connector 646">
              <a:extLst>
                <a:ext uri="{FF2B5EF4-FFF2-40B4-BE49-F238E27FC236}">
                  <a16:creationId xmlns:a16="http://schemas.microsoft.com/office/drawing/2014/main" id="{E84020AD-15A2-0646-82AC-A9D865764F80}"/>
                </a:ext>
              </a:extLst>
            </p:cNvPr>
            <p:cNvCxnSpPr>
              <a:stCxn id="654" idx="5"/>
              <a:endCxn id="656" idx="0"/>
            </p:cNvCxnSpPr>
            <p:nvPr/>
          </p:nvCxnSpPr>
          <p:spPr>
            <a:xfrm>
              <a:off x="6183171" y="4002042"/>
              <a:ext cx="81195" cy="59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8" name="Straight Connector 647">
              <a:extLst>
                <a:ext uri="{FF2B5EF4-FFF2-40B4-BE49-F238E27FC236}">
                  <a16:creationId xmlns:a16="http://schemas.microsoft.com/office/drawing/2014/main" id="{CECFE298-D75C-4841-AD16-0E5E6CF43842}"/>
                </a:ext>
              </a:extLst>
            </p:cNvPr>
            <p:cNvCxnSpPr>
              <a:stCxn id="654" idx="6"/>
              <a:endCxn id="653" idx="2"/>
            </p:cNvCxnSpPr>
            <p:nvPr/>
          </p:nvCxnSpPr>
          <p:spPr>
            <a:xfrm flipV="1">
              <a:off x="6197151" y="3874546"/>
              <a:ext cx="389129" cy="8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id="{1611CD2A-94B4-E74F-80B9-F0C3C29AF84C}"/>
                </a:ext>
              </a:extLst>
            </p:cNvPr>
            <p:cNvCxnSpPr>
              <a:stCxn id="650" idx="5"/>
              <a:endCxn id="656" idx="1"/>
            </p:cNvCxnSpPr>
            <p:nvPr/>
          </p:nvCxnSpPr>
          <p:spPr>
            <a:xfrm>
              <a:off x="5931321" y="4388019"/>
              <a:ext cx="290308" cy="228507"/>
            </a:xfrm>
            <a:prstGeom prst="line">
              <a:avLst/>
            </a:prstGeom>
          </p:spPr>
          <p:style>
            <a:lnRef idx="1">
              <a:schemeClr val="accent1"/>
            </a:lnRef>
            <a:fillRef idx="0">
              <a:schemeClr val="accent1"/>
            </a:fillRef>
            <a:effectRef idx="0">
              <a:schemeClr val="accent1"/>
            </a:effectRef>
            <a:fontRef idx="minor">
              <a:schemeClr val="tx1"/>
            </a:fontRef>
          </p:style>
        </p:cxnSp>
        <p:cxnSp>
          <p:nvCxnSpPr>
            <p:cNvPr id="650" name="Straight Connector 649">
              <a:extLst>
                <a:ext uri="{FF2B5EF4-FFF2-40B4-BE49-F238E27FC236}">
                  <a16:creationId xmlns:a16="http://schemas.microsoft.com/office/drawing/2014/main" id="{E0492DC7-DC5F-0648-886A-983F3ABD2FA2}"/>
                </a:ext>
              </a:extLst>
            </p:cNvPr>
            <p:cNvCxnSpPr>
              <a:stCxn id="648" idx="5"/>
              <a:endCxn id="651" idx="1"/>
            </p:cNvCxnSpPr>
            <p:nvPr/>
          </p:nvCxnSpPr>
          <p:spPr>
            <a:xfrm>
              <a:off x="6052514" y="3311096"/>
              <a:ext cx="276211" cy="173011"/>
            </a:xfrm>
            <a:prstGeom prst="line">
              <a:avLst/>
            </a:prstGeom>
          </p:spPr>
          <p:style>
            <a:lnRef idx="1">
              <a:schemeClr val="accent1"/>
            </a:lnRef>
            <a:fillRef idx="0">
              <a:schemeClr val="accent1"/>
            </a:fillRef>
            <a:effectRef idx="0">
              <a:schemeClr val="accent1"/>
            </a:effectRef>
            <a:fontRef idx="minor">
              <a:schemeClr val="tx1"/>
            </a:fontRef>
          </p:style>
        </p:cxnSp>
        <p:cxnSp>
          <p:nvCxnSpPr>
            <p:cNvPr id="651" name="Straight Connector 650">
              <a:extLst>
                <a:ext uri="{FF2B5EF4-FFF2-40B4-BE49-F238E27FC236}">
                  <a16:creationId xmlns:a16="http://schemas.microsoft.com/office/drawing/2014/main" id="{0A90C16C-F8BC-3B47-B883-E6EE77E61220}"/>
                </a:ext>
              </a:extLst>
            </p:cNvPr>
            <p:cNvCxnSpPr>
              <a:stCxn id="649" idx="0"/>
              <a:endCxn id="648" idx="4"/>
            </p:cNvCxnSpPr>
            <p:nvPr/>
          </p:nvCxnSpPr>
          <p:spPr>
            <a:xfrm flipV="1">
              <a:off x="5904458" y="3326753"/>
              <a:ext cx="104129" cy="248527"/>
            </a:xfrm>
            <a:prstGeom prst="line">
              <a:avLst/>
            </a:prstGeom>
          </p:spPr>
          <p:style>
            <a:lnRef idx="1">
              <a:schemeClr val="accent1"/>
            </a:lnRef>
            <a:fillRef idx="0">
              <a:schemeClr val="accent1"/>
            </a:fillRef>
            <a:effectRef idx="0">
              <a:schemeClr val="accent1"/>
            </a:effectRef>
            <a:fontRef idx="minor">
              <a:schemeClr val="tx1"/>
            </a:fontRef>
          </p:style>
        </p:cxnSp>
        <p:cxnSp>
          <p:nvCxnSpPr>
            <p:cNvPr id="652" name="Straight Connector 651">
              <a:extLst>
                <a:ext uri="{FF2B5EF4-FFF2-40B4-BE49-F238E27FC236}">
                  <a16:creationId xmlns:a16="http://schemas.microsoft.com/office/drawing/2014/main" id="{28401378-A63B-CC4C-B301-8896E6AF18EC}"/>
                </a:ext>
              </a:extLst>
            </p:cNvPr>
            <p:cNvCxnSpPr>
              <a:stCxn id="649" idx="5"/>
              <a:endCxn id="654" idx="1"/>
            </p:cNvCxnSpPr>
            <p:nvPr/>
          </p:nvCxnSpPr>
          <p:spPr>
            <a:xfrm>
              <a:off x="5918750" y="3691282"/>
              <a:ext cx="171906" cy="227886"/>
            </a:xfrm>
            <a:prstGeom prst="line">
              <a:avLst/>
            </a:prstGeom>
          </p:spPr>
          <p:style>
            <a:lnRef idx="1">
              <a:schemeClr val="accent1"/>
            </a:lnRef>
            <a:fillRef idx="0">
              <a:schemeClr val="accent1"/>
            </a:fillRef>
            <a:effectRef idx="0">
              <a:schemeClr val="accent1"/>
            </a:effectRef>
            <a:fontRef idx="minor">
              <a:schemeClr val="tx1"/>
            </a:fontRef>
          </p:style>
        </p:cxnSp>
        <p:cxnSp>
          <p:nvCxnSpPr>
            <p:cNvPr id="653" name="Straight Connector 652">
              <a:extLst>
                <a:ext uri="{FF2B5EF4-FFF2-40B4-BE49-F238E27FC236}">
                  <a16:creationId xmlns:a16="http://schemas.microsoft.com/office/drawing/2014/main" id="{61F4FFFA-FBF7-DC4C-93FC-57A21970DE9F}"/>
                </a:ext>
              </a:extLst>
            </p:cNvPr>
            <p:cNvCxnSpPr>
              <a:stCxn id="650" idx="7"/>
              <a:endCxn id="654" idx="3"/>
            </p:cNvCxnSpPr>
            <p:nvPr/>
          </p:nvCxnSpPr>
          <p:spPr>
            <a:xfrm flipV="1">
              <a:off x="5931321" y="4008991"/>
              <a:ext cx="166661" cy="288908"/>
            </a:xfrm>
            <a:prstGeom prst="line">
              <a:avLst/>
            </a:prstGeom>
          </p:spPr>
          <p:style>
            <a:lnRef idx="1">
              <a:schemeClr val="accent1"/>
            </a:lnRef>
            <a:fillRef idx="0">
              <a:schemeClr val="accent1"/>
            </a:fillRef>
            <a:effectRef idx="0">
              <a:schemeClr val="accent1"/>
            </a:effectRef>
            <a:fontRef idx="minor">
              <a:schemeClr val="tx1"/>
            </a:fontRef>
          </p:style>
        </p:cxnSp>
        <p:cxnSp>
          <p:nvCxnSpPr>
            <p:cNvPr id="654" name="Straight Connector 653">
              <a:extLst>
                <a:ext uri="{FF2B5EF4-FFF2-40B4-BE49-F238E27FC236}">
                  <a16:creationId xmlns:a16="http://schemas.microsoft.com/office/drawing/2014/main" id="{155D843D-6D32-484F-A654-EE338DA7AF9F}"/>
                </a:ext>
              </a:extLst>
            </p:cNvPr>
            <p:cNvCxnSpPr>
              <a:stCxn id="653" idx="4"/>
              <a:endCxn id="655" idx="0"/>
            </p:cNvCxnSpPr>
            <p:nvPr/>
          </p:nvCxnSpPr>
          <p:spPr>
            <a:xfrm flipH="1">
              <a:off x="6577103" y="3938272"/>
              <a:ext cx="69616" cy="287107"/>
            </a:xfrm>
            <a:prstGeom prst="line">
              <a:avLst/>
            </a:prstGeom>
          </p:spPr>
          <p:style>
            <a:lnRef idx="1">
              <a:schemeClr val="accent1"/>
            </a:lnRef>
            <a:fillRef idx="0">
              <a:schemeClr val="accent1"/>
            </a:fillRef>
            <a:effectRef idx="0">
              <a:schemeClr val="accent1"/>
            </a:effectRef>
            <a:fontRef idx="minor">
              <a:schemeClr val="tx1"/>
            </a:fontRef>
          </p:style>
        </p:cxnSp>
        <p:cxnSp>
          <p:nvCxnSpPr>
            <p:cNvPr id="655" name="Straight Connector 654">
              <a:extLst>
                <a:ext uri="{FF2B5EF4-FFF2-40B4-BE49-F238E27FC236}">
                  <a16:creationId xmlns:a16="http://schemas.microsoft.com/office/drawing/2014/main" id="{05E9359A-13A2-4D4C-9319-585DAFF05A39}"/>
                </a:ext>
              </a:extLst>
            </p:cNvPr>
            <p:cNvCxnSpPr>
              <a:stCxn id="652" idx="4"/>
              <a:endCxn id="650" idx="1"/>
            </p:cNvCxnSpPr>
            <p:nvPr/>
          </p:nvCxnSpPr>
          <p:spPr>
            <a:xfrm>
              <a:off x="5635102" y="4013719"/>
              <a:ext cx="210746" cy="284178"/>
            </a:xfrm>
            <a:prstGeom prst="line">
              <a:avLst/>
            </a:prstGeom>
          </p:spPr>
          <p:style>
            <a:lnRef idx="1">
              <a:schemeClr val="accent1"/>
            </a:lnRef>
            <a:fillRef idx="0">
              <a:schemeClr val="accent1"/>
            </a:fillRef>
            <a:effectRef idx="0">
              <a:schemeClr val="accent1"/>
            </a:effectRef>
            <a:fontRef idx="minor">
              <a:schemeClr val="tx1"/>
            </a:fontRef>
          </p:style>
        </p:cxnSp>
        <p:cxnSp>
          <p:nvCxnSpPr>
            <p:cNvPr id="656" name="Straight Connector 655">
              <a:extLst>
                <a:ext uri="{FF2B5EF4-FFF2-40B4-BE49-F238E27FC236}">
                  <a16:creationId xmlns:a16="http://schemas.microsoft.com/office/drawing/2014/main" id="{412B56F5-DDF1-5042-BA35-5FC4D92E1281}"/>
                </a:ext>
              </a:extLst>
            </p:cNvPr>
            <p:cNvCxnSpPr>
              <a:endCxn id="648" idx="2"/>
            </p:cNvCxnSpPr>
            <p:nvPr/>
          </p:nvCxnSpPr>
          <p:spPr>
            <a:xfrm>
              <a:off x="5647699" y="3088965"/>
              <a:ext cx="305013" cy="170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657" name="Straight Connector 656">
              <a:extLst>
                <a:ext uri="{FF2B5EF4-FFF2-40B4-BE49-F238E27FC236}">
                  <a16:creationId xmlns:a16="http://schemas.microsoft.com/office/drawing/2014/main" id="{25E76B63-C530-F644-843D-F30D2D4C2C45}"/>
                </a:ext>
              </a:extLst>
            </p:cNvPr>
            <p:cNvCxnSpPr>
              <a:stCxn id="651" idx="0"/>
              <a:endCxn id="647" idx="4"/>
            </p:cNvCxnSpPr>
            <p:nvPr/>
          </p:nvCxnSpPr>
          <p:spPr>
            <a:xfrm flipH="1" flipV="1">
              <a:off x="6256416" y="3051894"/>
              <a:ext cx="112552" cy="408647"/>
            </a:xfrm>
            <a:prstGeom prst="line">
              <a:avLst/>
            </a:prstGeom>
          </p:spPr>
          <p:style>
            <a:lnRef idx="1">
              <a:schemeClr val="accent1"/>
            </a:lnRef>
            <a:fillRef idx="0">
              <a:schemeClr val="accent1"/>
            </a:fillRef>
            <a:effectRef idx="0">
              <a:schemeClr val="accent1"/>
            </a:effectRef>
            <a:fontRef idx="minor">
              <a:schemeClr val="tx1"/>
            </a:fontRef>
          </p:style>
        </p:cxnSp>
        <p:cxnSp>
          <p:nvCxnSpPr>
            <p:cNvPr id="658" name="Straight Connector 657">
              <a:extLst>
                <a:ext uri="{FF2B5EF4-FFF2-40B4-BE49-F238E27FC236}">
                  <a16:creationId xmlns:a16="http://schemas.microsoft.com/office/drawing/2014/main" id="{60BA4F5C-99F6-1746-BE73-0F398AC57264}"/>
                </a:ext>
              </a:extLst>
            </p:cNvPr>
            <p:cNvCxnSpPr>
              <a:stCxn id="649" idx="7"/>
              <a:endCxn id="651" idx="2"/>
            </p:cNvCxnSpPr>
            <p:nvPr/>
          </p:nvCxnSpPr>
          <p:spPr>
            <a:xfrm flipV="1">
              <a:off x="5941198" y="3530939"/>
              <a:ext cx="375253" cy="73062"/>
            </a:xfrm>
            <a:prstGeom prst="line">
              <a:avLst/>
            </a:prstGeom>
          </p:spPr>
          <p:style>
            <a:lnRef idx="1">
              <a:schemeClr val="accent1"/>
            </a:lnRef>
            <a:fillRef idx="0">
              <a:schemeClr val="accent1"/>
            </a:fillRef>
            <a:effectRef idx="0">
              <a:schemeClr val="accent1"/>
            </a:effectRef>
            <a:fontRef idx="minor">
              <a:schemeClr val="tx1"/>
            </a:fontRef>
          </p:style>
        </p:cxnSp>
        <p:sp>
          <p:nvSpPr>
            <p:cNvPr id="659" name="Oval 658">
              <a:extLst>
                <a:ext uri="{FF2B5EF4-FFF2-40B4-BE49-F238E27FC236}">
                  <a16:creationId xmlns:a16="http://schemas.microsoft.com/office/drawing/2014/main" id="{1058B1E4-8FF8-5340-8EAC-CC1663500F1C}"/>
                </a:ext>
              </a:extLst>
            </p:cNvPr>
            <p:cNvSpPr/>
            <p:nvPr/>
          </p:nvSpPr>
          <p:spPr>
            <a:xfrm rot="1596406">
              <a:off x="6677874" y="3021600"/>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0" name="Oval 659">
              <a:extLst>
                <a:ext uri="{FF2B5EF4-FFF2-40B4-BE49-F238E27FC236}">
                  <a16:creationId xmlns:a16="http://schemas.microsoft.com/office/drawing/2014/main" id="{1B9716C2-7005-F349-AEBD-C1AA31DC2AD6}"/>
                </a:ext>
              </a:extLst>
            </p:cNvPr>
            <p:cNvSpPr/>
            <p:nvPr/>
          </p:nvSpPr>
          <p:spPr>
            <a:xfrm rot="21320258">
              <a:off x="6886519" y="4084607"/>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1" name="Oval 660">
              <a:extLst>
                <a:ext uri="{FF2B5EF4-FFF2-40B4-BE49-F238E27FC236}">
                  <a16:creationId xmlns:a16="http://schemas.microsoft.com/office/drawing/2014/main" id="{49F012FD-3BCC-6742-8A9F-52B323567433}"/>
                </a:ext>
              </a:extLst>
            </p:cNvPr>
            <p:cNvSpPr/>
            <p:nvPr/>
          </p:nvSpPr>
          <p:spPr>
            <a:xfrm rot="21039421">
              <a:off x="6642437" y="4606001"/>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2" name="Oval 661">
              <a:extLst>
                <a:ext uri="{FF2B5EF4-FFF2-40B4-BE49-F238E27FC236}">
                  <a16:creationId xmlns:a16="http://schemas.microsoft.com/office/drawing/2014/main" id="{5D225C47-173A-4146-80ED-A927D8DE9416}"/>
                </a:ext>
              </a:extLst>
            </p:cNvPr>
            <p:cNvSpPr/>
            <p:nvPr/>
          </p:nvSpPr>
          <p:spPr>
            <a:xfrm rot="21320258">
              <a:off x="6939085" y="4456271"/>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3" name="Oval 662">
              <a:extLst>
                <a:ext uri="{FF2B5EF4-FFF2-40B4-BE49-F238E27FC236}">
                  <a16:creationId xmlns:a16="http://schemas.microsoft.com/office/drawing/2014/main" id="{192D052E-FF2E-6C40-91C9-EF8F8DFDFAAA}"/>
                </a:ext>
              </a:extLst>
            </p:cNvPr>
            <p:cNvSpPr/>
            <p:nvPr/>
          </p:nvSpPr>
          <p:spPr>
            <a:xfrm rot="19902431">
              <a:off x="6956537" y="3570926"/>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4" name="Straight Connector 663">
              <a:extLst>
                <a:ext uri="{FF2B5EF4-FFF2-40B4-BE49-F238E27FC236}">
                  <a16:creationId xmlns:a16="http://schemas.microsoft.com/office/drawing/2014/main" id="{9CDD4245-6A7D-7B40-9E9B-B65593E3D62E}"/>
                </a:ext>
              </a:extLst>
            </p:cNvPr>
            <p:cNvCxnSpPr>
              <a:cxnSpLocks/>
              <a:stCxn id="645" idx="5"/>
              <a:endCxn id="661" idx="0"/>
            </p:cNvCxnSpPr>
            <p:nvPr/>
          </p:nvCxnSpPr>
          <p:spPr>
            <a:xfrm>
              <a:off x="6589817" y="4341564"/>
              <a:ext cx="102714" cy="265282"/>
            </a:xfrm>
            <a:prstGeom prst="line">
              <a:avLst/>
            </a:prstGeom>
          </p:spPr>
          <p:style>
            <a:lnRef idx="1">
              <a:schemeClr val="accent1"/>
            </a:lnRef>
            <a:fillRef idx="0">
              <a:schemeClr val="accent1"/>
            </a:fillRef>
            <a:effectRef idx="0">
              <a:schemeClr val="accent1"/>
            </a:effectRef>
            <a:fontRef idx="minor">
              <a:schemeClr val="tx1"/>
            </a:fontRef>
          </p:style>
        </p:cxnSp>
        <p:cxnSp>
          <p:nvCxnSpPr>
            <p:cNvPr id="665" name="Straight Connector 664">
              <a:extLst>
                <a:ext uri="{FF2B5EF4-FFF2-40B4-BE49-F238E27FC236}">
                  <a16:creationId xmlns:a16="http://schemas.microsoft.com/office/drawing/2014/main" id="{1C503120-FE68-A547-B0EA-01DBDD859E25}"/>
                </a:ext>
              </a:extLst>
            </p:cNvPr>
            <p:cNvCxnSpPr>
              <a:cxnSpLocks/>
              <a:stCxn id="645" idx="7"/>
              <a:endCxn id="660" idx="2"/>
            </p:cNvCxnSpPr>
            <p:nvPr/>
          </p:nvCxnSpPr>
          <p:spPr>
            <a:xfrm flipV="1">
              <a:off x="6613450" y="4153245"/>
              <a:ext cx="273269" cy="101352"/>
            </a:xfrm>
            <a:prstGeom prst="line">
              <a:avLst/>
            </a:prstGeom>
          </p:spPr>
          <p:style>
            <a:lnRef idx="1">
              <a:schemeClr val="accent1"/>
            </a:lnRef>
            <a:fillRef idx="0">
              <a:schemeClr val="accent1"/>
            </a:fillRef>
            <a:effectRef idx="0">
              <a:schemeClr val="accent1"/>
            </a:effectRef>
            <a:fontRef idx="minor">
              <a:schemeClr val="tx1"/>
            </a:fontRef>
          </p:style>
        </p:cxnSp>
        <p:cxnSp>
          <p:nvCxnSpPr>
            <p:cNvPr id="666" name="Straight Connector 665">
              <a:extLst>
                <a:ext uri="{FF2B5EF4-FFF2-40B4-BE49-F238E27FC236}">
                  <a16:creationId xmlns:a16="http://schemas.microsoft.com/office/drawing/2014/main" id="{0C8400CD-BD40-9C47-BE63-B22792D81CB6}"/>
                </a:ext>
              </a:extLst>
            </p:cNvPr>
            <p:cNvCxnSpPr>
              <a:cxnSpLocks/>
              <a:stCxn id="662" idx="0"/>
              <a:endCxn id="660" idx="4"/>
            </p:cNvCxnSpPr>
            <p:nvPr/>
          </p:nvCxnSpPr>
          <p:spPr>
            <a:xfrm flipH="1" flipV="1">
              <a:off x="6952137" y="4211847"/>
              <a:ext cx="42206" cy="244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667" name="Straight Connector 666">
              <a:extLst>
                <a:ext uri="{FF2B5EF4-FFF2-40B4-BE49-F238E27FC236}">
                  <a16:creationId xmlns:a16="http://schemas.microsoft.com/office/drawing/2014/main" id="{F4D4F3AE-B714-6543-8D26-A2CA28E0FCE2}"/>
                </a:ext>
              </a:extLst>
            </p:cNvPr>
            <p:cNvCxnSpPr>
              <a:cxnSpLocks/>
              <a:stCxn id="643" idx="7"/>
              <a:endCxn id="663" idx="2"/>
            </p:cNvCxnSpPr>
            <p:nvPr/>
          </p:nvCxnSpPr>
          <p:spPr>
            <a:xfrm flipV="1">
              <a:off x="6689456" y="3663298"/>
              <a:ext cx="274302" cy="166187"/>
            </a:xfrm>
            <a:prstGeom prst="line">
              <a:avLst/>
            </a:prstGeom>
          </p:spPr>
          <p:style>
            <a:lnRef idx="1">
              <a:schemeClr val="accent1"/>
            </a:lnRef>
            <a:fillRef idx="0">
              <a:schemeClr val="accent1"/>
            </a:fillRef>
            <a:effectRef idx="0">
              <a:schemeClr val="accent1"/>
            </a:effectRef>
            <a:fontRef idx="minor">
              <a:schemeClr val="tx1"/>
            </a:fontRef>
          </p:style>
        </p:cxnSp>
        <p:cxnSp>
          <p:nvCxnSpPr>
            <p:cNvPr id="668" name="Straight Connector 667">
              <a:extLst>
                <a:ext uri="{FF2B5EF4-FFF2-40B4-BE49-F238E27FC236}">
                  <a16:creationId xmlns:a16="http://schemas.microsoft.com/office/drawing/2014/main" id="{E9F13FD8-DF6F-4649-A617-3C1F08AA8962}"/>
                </a:ext>
              </a:extLst>
            </p:cNvPr>
            <p:cNvCxnSpPr>
              <a:cxnSpLocks/>
              <a:stCxn id="637" idx="6"/>
              <a:endCxn id="659" idx="2"/>
            </p:cNvCxnSpPr>
            <p:nvPr/>
          </p:nvCxnSpPr>
          <p:spPr>
            <a:xfrm>
              <a:off x="6305544" y="2979093"/>
              <a:ext cx="378730" cy="79165"/>
            </a:xfrm>
            <a:prstGeom prst="line">
              <a:avLst/>
            </a:prstGeom>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id="{4BDBA54E-214E-E045-AB1D-82C5759B4127}"/>
                </a:ext>
              </a:extLst>
            </p:cNvPr>
            <p:cNvCxnSpPr>
              <a:cxnSpLocks/>
              <a:stCxn id="645" idx="6"/>
              <a:endCxn id="662" idx="1"/>
            </p:cNvCxnSpPr>
            <p:nvPr/>
          </p:nvCxnSpPr>
          <p:spPr>
            <a:xfrm>
              <a:off x="6618716" y="4302722"/>
              <a:ext cx="334549" cy="175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70" name="Straight Connector 669">
              <a:extLst>
                <a:ext uri="{FF2B5EF4-FFF2-40B4-BE49-F238E27FC236}">
                  <a16:creationId xmlns:a16="http://schemas.microsoft.com/office/drawing/2014/main" id="{DA312B44-A4AC-BB49-BCF3-C8DB1524AFA1}"/>
                </a:ext>
              </a:extLst>
            </p:cNvPr>
            <p:cNvCxnSpPr>
              <a:cxnSpLocks/>
              <a:stCxn id="641" idx="7"/>
              <a:endCxn id="659" idx="4"/>
            </p:cNvCxnSpPr>
            <p:nvPr/>
          </p:nvCxnSpPr>
          <p:spPr>
            <a:xfrm flipV="1">
              <a:off x="6413604" y="3142303"/>
              <a:ext cx="296169" cy="331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671" name="Straight Connector 670">
              <a:extLst>
                <a:ext uri="{FF2B5EF4-FFF2-40B4-BE49-F238E27FC236}">
                  <a16:creationId xmlns:a16="http://schemas.microsoft.com/office/drawing/2014/main" id="{4FDAF1E6-2279-3644-8FCE-26145B419475}"/>
                </a:ext>
              </a:extLst>
            </p:cNvPr>
            <p:cNvCxnSpPr>
              <a:cxnSpLocks/>
              <a:stCxn id="644" idx="7"/>
              <a:endCxn id="641" idx="3"/>
            </p:cNvCxnSpPr>
            <p:nvPr/>
          </p:nvCxnSpPr>
          <p:spPr>
            <a:xfrm flipV="1">
              <a:off x="6175845" y="3573602"/>
              <a:ext cx="163490" cy="338617"/>
            </a:xfrm>
            <a:prstGeom prst="line">
              <a:avLst/>
            </a:prstGeom>
          </p:spPr>
          <p:style>
            <a:lnRef idx="1">
              <a:schemeClr val="accent1"/>
            </a:lnRef>
            <a:fillRef idx="0">
              <a:schemeClr val="accent1"/>
            </a:fillRef>
            <a:effectRef idx="0">
              <a:schemeClr val="accent1"/>
            </a:effectRef>
            <a:fontRef idx="minor">
              <a:schemeClr val="tx1"/>
            </a:fontRef>
          </p:style>
        </p:cxnSp>
        <p:sp>
          <p:nvSpPr>
            <p:cNvPr id="672" name="Oval 671">
              <a:extLst>
                <a:ext uri="{FF2B5EF4-FFF2-40B4-BE49-F238E27FC236}">
                  <a16:creationId xmlns:a16="http://schemas.microsoft.com/office/drawing/2014/main" id="{3419E5AE-6F48-AA42-882A-64B0BE32AAC7}"/>
                </a:ext>
              </a:extLst>
            </p:cNvPr>
            <p:cNvSpPr/>
            <p:nvPr/>
          </p:nvSpPr>
          <p:spPr>
            <a:xfrm rot="21320258">
              <a:off x="7386856" y="4365343"/>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3" name="Oval 672">
              <a:extLst>
                <a:ext uri="{FF2B5EF4-FFF2-40B4-BE49-F238E27FC236}">
                  <a16:creationId xmlns:a16="http://schemas.microsoft.com/office/drawing/2014/main" id="{B72965B0-1B1D-D544-B961-4660A0A9F122}"/>
                </a:ext>
              </a:extLst>
            </p:cNvPr>
            <p:cNvSpPr/>
            <p:nvPr/>
          </p:nvSpPr>
          <p:spPr>
            <a:xfrm rot="21320258">
              <a:off x="7282227" y="4801854"/>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4" name="Straight Connector 673">
              <a:extLst>
                <a:ext uri="{FF2B5EF4-FFF2-40B4-BE49-F238E27FC236}">
                  <a16:creationId xmlns:a16="http://schemas.microsoft.com/office/drawing/2014/main" id="{053A254A-C07F-3F4A-81F8-FD747923AB35}"/>
                </a:ext>
              </a:extLst>
            </p:cNvPr>
            <p:cNvCxnSpPr>
              <a:cxnSpLocks/>
              <a:stCxn id="662" idx="6"/>
              <a:endCxn id="672" idx="2"/>
            </p:cNvCxnSpPr>
            <p:nvPr/>
          </p:nvCxnSpPr>
          <p:spPr>
            <a:xfrm flipV="1">
              <a:off x="7059762" y="4433982"/>
              <a:ext cx="327294" cy="81102"/>
            </a:xfrm>
            <a:prstGeom prst="line">
              <a:avLst/>
            </a:prstGeom>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084D9348-74B8-F34E-A52F-337D277C9DDB}"/>
                </a:ext>
              </a:extLst>
            </p:cNvPr>
            <p:cNvCxnSpPr>
              <a:cxnSpLocks/>
              <a:stCxn id="673" idx="0"/>
              <a:endCxn id="672" idx="4"/>
            </p:cNvCxnSpPr>
            <p:nvPr/>
          </p:nvCxnSpPr>
          <p:spPr>
            <a:xfrm flipV="1">
              <a:off x="7337486" y="4492583"/>
              <a:ext cx="114989" cy="309482"/>
            </a:xfrm>
            <a:prstGeom prst="line">
              <a:avLst/>
            </a:prstGeom>
          </p:spPr>
          <p:style>
            <a:lnRef idx="1">
              <a:schemeClr val="accent1"/>
            </a:lnRef>
            <a:fillRef idx="0">
              <a:schemeClr val="accent1"/>
            </a:fillRef>
            <a:effectRef idx="0">
              <a:schemeClr val="accent1"/>
            </a:effectRef>
            <a:fontRef idx="minor">
              <a:schemeClr val="tx1"/>
            </a:fontRef>
          </p:style>
        </p:cxnSp>
        <p:cxnSp>
          <p:nvCxnSpPr>
            <p:cNvPr id="676" name="Straight Connector 675">
              <a:extLst>
                <a:ext uri="{FF2B5EF4-FFF2-40B4-BE49-F238E27FC236}">
                  <a16:creationId xmlns:a16="http://schemas.microsoft.com/office/drawing/2014/main" id="{3EF1D39A-2A22-7E4D-A5D8-B905C6E95F92}"/>
                </a:ext>
              </a:extLst>
            </p:cNvPr>
            <p:cNvCxnSpPr>
              <a:cxnSpLocks/>
              <a:stCxn id="662" idx="5"/>
              <a:endCxn id="673" idx="1"/>
            </p:cNvCxnSpPr>
            <p:nvPr/>
          </p:nvCxnSpPr>
          <p:spPr>
            <a:xfrm>
              <a:off x="7045781" y="4561434"/>
              <a:ext cx="250627" cy="262708"/>
            </a:xfrm>
            <a:prstGeom prst="line">
              <a:avLst/>
            </a:prstGeom>
          </p:spPr>
          <p:style>
            <a:lnRef idx="1">
              <a:schemeClr val="accent1"/>
            </a:lnRef>
            <a:fillRef idx="0">
              <a:schemeClr val="accent1"/>
            </a:fillRef>
            <a:effectRef idx="0">
              <a:schemeClr val="accent1"/>
            </a:effectRef>
            <a:fontRef idx="minor">
              <a:schemeClr val="tx1"/>
            </a:fontRef>
          </p:style>
        </p:cxnSp>
        <p:sp>
          <p:nvSpPr>
            <p:cNvPr id="677" name="Oval 676">
              <a:extLst>
                <a:ext uri="{FF2B5EF4-FFF2-40B4-BE49-F238E27FC236}">
                  <a16:creationId xmlns:a16="http://schemas.microsoft.com/office/drawing/2014/main" id="{CE281C6F-1953-D842-A8BA-BBA149B11E1A}"/>
                </a:ext>
              </a:extLst>
            </p:cNvPr>
            <p:cNvSpPr/>
            <p:nvPr/>
          </p:nvSpPr>
          <p:spPr>
            <a:xfrm rot="20257382">
              <a:off x="7296956" y="3282260"/>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8" name="Oval 677">
              <a:extLst>
                <a:ext uri="{FF2B5EF4-FFF2-40B4-BE49-F238E27FC236}">
                  <a16:creationId xmlns:a16="http://schemas.microsoft.com/office/drawing/2014/main" id="{93EF9989-8F5B-5B46-AE28-7CC152E11CD1}"/>
                </a:ext>
              </a:extLst>
            </p:cNvPr>
            <p:cNvSpPr/>
            <p:nvPr/>
          </p:nvSpPr>
          <p:spPr>
            <a:xfrm rot="21320258">
              <a:off x="7412608" y="3727001"/>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9" name="Straight Connector 678">
              <a:extLst>
                <a:ext uri="{FF2B5EF4-FFF2-40B4-BE49-F238E27FC236}">
                  <a16:creationId xmlns:a16="http://schemas.microsoft.com/office/drawing/2014/main" id="{42CC2A61-17FE-3744-A256-36B7BFC03048}"/>
                </a:ext>
              </a:extLst>
            </p:cNvPr>
            <p:cNvCxnSpPr>
              <a:cxnSpLocks/>
              <a:stCxn id="663" idx="7"/>
              <a:endCxn id="677" idx="2"/>
            </p:cNvCxnSpPr>
            <p:nvPr/>
          </p:nvCxnSpPr>
          <p:spPr>
            <a:xfrm flipV="1">
              <a:off x="7033249" y="3368995"/>
              <a:ext cx="268258" cy="205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680" name="Straight Connector 679">
              <a:extLst>
                <a:ext uri="{FF2B5EF4-FFF2-40B4-BE49-F238E27FC236}">
                  <a16:creationId xmlns:a16="http://schemas.microsoft.com/office/drawing/2014/main" id="{390A77BE-52C4-ED42-8339-DC154969F02C}"/>
                </a:ext>
              </a:extLst>
            </p:cNvPr>
            <p:cNvCxnSpPr>
              <a:cxnSpLocks/>
              <a:stCxn id="678" idx="0"/>
              <a:endCxn id="677" idx="4"/>
            </p:cNvCxnSpPr>
            <p:nvPr/>
          </p:nvCxnSpPr>
          <p:spPr>
            <a:xfrm flipH="1" flipV="1">
              <a:off x="7381655" y="3404912"/>
              <a:ext cx="86212" cy="322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1" name="Straight Connector 680">
              <a:extLst>
                <a:ext uri="{FF2B5EF4-FFF2-40B4-BE49-F238E27FC236}">
                  <a16:creationId xmlns:a16="http://schemas.microsoft.com/office/drawing/2014/main" id="{1860355E-8E2F-E44E-B077-93F754A86554}"/>
                </a:ext>
              </a:extLst>
            </p:cNvPr>
            <p:cNvCxnSpPr>
              <a:cxnSpLocks/>
              <a:stCxn id="663" idx="5"/>
              <a:endCxn id="678" idx="1"/>
            </p:cNvCxnSpPr>
            <p:nvPr/>
          </p:nvCxnSpPr>
          <p:spPr>
            <a:xfrm>
              <a:off x="7075964" y="3654073"/>
              <a:ext cx="350825" cy="95216"/>
            </a:xfrm>
            <a:prstGeom prst="line">
              <a:avLst/>
            </a:prstGeom>
          </p:spPr>
          <p:style>
            <a:lnRef idx="1">
              <a:schemeClr val="accent1"/>
            </a:lnRef>
            <a:fillRef idx="0">
              <a:schemeClr val="accent1"/>
            </a:fillRef>
            <a:effectRef idx="0">
              <a:schemeClr val="accent1"/>
            </a:effectRef>
            <a:fontRef idx="minor">
              <a:schemeClr val="tx1"/>
            </a:fontRef>
          </p:style>
        </p:cxnSp>
        <p:sp>
          <p:nvSpPr>
            <p:cNvPr id="682" name="Oval 681">
              <a:extLst>
                <a:ext uri="{FF2B5EF4-FFF2-40B4-BE49-F238E27FC236}">
                  <a16:creationId xmlns:a16="http://schemas.microsoft.com/office/drawing/2014/main" id="{5A0FF57E-825F-F640-8D58-C79AB0E3DB7A}"/>
                </a:ext>
              </a:extLst>
            </p:cNvPr>
            <p:cNvSpPr/>
            <p:nvPr/>
          </p:nvSpPr>
          <p:spPr>
            <a:xfrm rot="1390889">
              <a:off x="7143568" y="2894742"/>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3" name="Oval 682">
              <a:extLst>
                <a:ext uri="{FF2B5EF4-FFF2-40B4-BE49-F238E27FC236}">
                  <a16:creationId xmlns:a16="http://schemas.microsoft.com/office/drawing/2014/main" id="{391BECB5-2FF4-1F4C-8BEE-701E000CD9A0}"/>
                </a:ext>
              </a:extLst>
            </p:cNvPr>
            <p:cNvSpPr/>
            <p:nvPr/>
          </p:nvSpPr>
          <p:spPr>
            <a:xfrm rot="21320258">
              <a:off x="7587157" y="2785630"/>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4" name="Oval 683">
              <a:extLst>
                <a:ext uri="{FF2B5EF4-FFF2-40B4-BE49-F238E27FC236}">
                  <a16:creationId xmlns:a16="http://schemas.microsoft.com/office/drawing/2014/main" id="{B6A7B504-ACE7-7344-B984-B5640F1A17B1}"/>
                </a:ext>
              </a:extLst>
            </p:cNvPr>
            <p:cNvSpPr/>
            <p:nvPr/>
          </p:nvSpPr>
          <p:spPr>
            <a:xfrm rot="21320258">
              <a:off x="7642266" y="3152775"/>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5" name="Straight Connector 684">
              <a:extLst>
                <a:ext uri="{FF2B5EF4-FFF2-40B4-BE49-F238E27FC236}">
                  <a16:creationId xmlns:a16="http://schemas.microsoft.com/office/drawing/2014/main" id="{6BA94989-105C-0644-8DBD-0745A4C439D9}"/>
                </a:ext>
              </a:extLst>
            </p:cNvPr>
            <p:cNvCxnSpPr>
              <a:cxnSpLocks/>
              <a:stCxn id="682" idx="7"/>
              <a:endCxn id="683" idx="2"/>
            </p:cNvCxnSpPr>
            <p:nvPr/>
          </p:nvCxnSpPr>
          <p:spPr>
            <a:xfrm flipV="1">
              <a:off x="7261030" y="2854269"/>
              <a:ext cx="326327" cy="79599"/>
            </a:xfrm>
            <a:prstGeom prst="line">
              <a:avLst/>
            </a:prstGeom>
          </p:spPr>
          <p:style>
            <a:lnRef idx="1">
              <a:schemeClr val="accent1"/>
            </a:lnRef>
            <a:fillRef idx="0">
              <a:schemeClr val="accent1"/>
            </a:fillRef>
            <a:effectRef idx="0">
              <a:schemeClr val="accent1"/>
            </a:effectRef>
            <a:fontRef idx="minor">
              <a:schemeClr val="tx1"/>
            </a:fontRef>
          </p:style>
        </p:cxnSp>
        <p:cxnSp>
          <p:nvCxnSpPr>
            <p:cNvPr id="686" name="Straight Connector 685">
              <a:extLst>
                <a:ext uri="{FF2B5EF4-FFF2-40B4-BE49-F238E27FC236}">
                  <a16:creationId xmlns:a16="http://schemas.microsoft.com/office/drawing/2014/main" id="{D747FC5D-D9DD-CE49-B869-3F754056FCA5}"/>
                </a:ext>
              </a:extLst>
            </p:cNvPr>
            <p:cNvCxnSpPr>
              <a:cxnSpLocks/>
              <a:stCxn id="684" idx="0"/>
              <a:endCxn id="683" idx="4"/>
            </p:cNvCxnSpPr>
            <p:nvPr/>
          </p:nvCxnSpPr>
          <p:spPr>
            <a:xfrm flipH="1" flipV="1">
              <a:off x="7652776" y="2912870"/>
              <a:ext cx="44749" cy="240116"/>
            </a:xfrm>
            <a:prstGeom prst="line">
              <a:avLst/>
            </a:prstGeom>
          </p:spPr>
          <p:style>
            <a:lnRef idx="1">
              <a:schemeClr val="accent1"/>
            </a:lnRef>
            <a:fillRef idx="0">
              <a:schemeClr val="accent1"/>
            </a:fillRef>
            <a:effectRef idx="0">
              <a:schemeClr val="accent1"/>
            </a:effectRef>
            <a:fontRef idx="minor">
              <a:schemeClr val="tx1"/>
            </a:fontRef>
          </p:style>
        </p:cxnSp>
        <p:cxnSp>
          <p:nvCxnSpPr>
            <p:cNvPr id="687" name="Straight Connector 686">
              <a:extLst>
                <a:ext uri="{FF2B5EF4-FFF2-40B4-BE49-F238E27FC236}">
                  <a16:creationId xmlns:a16="http://schemas.microsoft.com/office/drawing/2014/main" id="{628289B7-BD83-654F-A51F-3F759586D32E}"/>
                </a:ext>
              </a:extLst>
            </p:cNvPr>
            <p:cNvCxnSpPr>
              <a:cxnSpLocks/>
              <a:stCxn id="682" idx="6"/>
              <a:endCxn id="684" idx="1"/>
            </p:cNvCxnSpPr>
            <p:nvPr/>
          </p:nvCxnSpPr>
          <p:spPr>
            <a:xfrm>
              <a:off x="7259565" y="2982259"/>
              <a:ext cx="396882" cy="192804"/>
            </a:xfrm>
            <a:prstGeom prst="line">
              <a:avLst/>
            </a:prstGeom>
          </p:spPr>
          <p:style>
            <a:lnRef idx="1">
              <a:schemeClr val="accent1"/>
            </a:lnRef>
            <a:fillRef idx="0">
              <a:schemeClr val="accent1"/>
            </a:fillRef>
            <a:effectRef idx="0">
              <a:schemeClr val="accent1"/>
            </a:effectRef>
            <a:fontRef idx="minor">
              <a:schemeClr val="tx1"/>
            </a:fontRef>
          </p:style>
        </p:cxnSp>
        <p:sp>
          <p:nvSpPr>
            <p:cNvPr id="688" name="Oval 687">
              <a:extLst>
                <a:ext uri="{FF2B5EF4-FFF2-40B4-BE49-F238E27FC236}">
                  <a16:creationId xmlns:a16="http://schemas.microsoft.com/office/drawing/2014/main" id="{BD89B588-5770-744A-9166-80273EED161C}"/>
                </a:ext>
              </a:extLst>
            </p:cNvPr>
            <p:cNvSpPr/>
            <p:nvPr/>
          </p:nvSpPr>
          <p:spPr>
            <a:xfrm rot="21320258">
              <a:off x="8087494" y="3066366"/>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9" name="Oval 688">
              <a:extLst>
                <a:ext uri="{FF2B5EF4-FFF2-40B4-BE49-F238E27FC236}">
                  <a16:creationId xmlns:a16="http://schemas.microsoft.com/office/drawing/2014/main" id="{3760CD7D-73D3-9345-9D44-792115C5CA58}"/>
                </a:ext>
              </a:extLst>
            </p:cNvPr>
            <p:cNvSpPr/>
            <p:nvPr/>
          </p:nvSpPr>
          <p:spPr>
            <a:xfrm rot="694807">
              <a:off x="7982865" y="3502877"/>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0" name="Straight Connector 689">
              <a:extLst>
                <a:ext uri="{FF2B5EF4-FFF2-40B4-BE49-F238E27FC236}">
                  <a16:creationId xmlns:a16="http://schemas.microsoft.com/office/drawing/2014/main" id="{E3353DC0-060E-6B43-845F-453ABBB4480F}"/>
                </a:ext>
              </a:extLst>
            </p:cNvPr>
            <p:cNvCxnSpPr>
              <a:cxnSpLocks/>
              <a:stCxn id="684" idx="6"/>
              <a:endCxn id="688" idx="2"/>
            </p:cNvCxnSpPr>
            <p:nvPr/>
          </p:nvCxnSpPr>
          <p:spPr>
            <a:xfrm flipV="1">
              <a:off x="7762943" y="3135005"/>
              <a:ext cx="324751" cy="76583"/>
            </a:xfrm>
            <a:prstGeom prst="line">
              <a:avLst/>
            </a:prstGeom>
          </p:spPr>
          <p:style>
            <a:lnRef idx="1">
              <a:schemeClr val="accent1"/>
            </a:lnRef>
            <a:fillRef idx="0">
              <a:schemeClr val="accent1"/>
            </a:fillRef>
            <a:effectRef idx="0">
              <a:schemeClr val="accent1"/>
            </a:effectRef>
            <a:fontRef idx="minor">
              <a:schemeClr val="tx1"/>
            </a:fontRef>
          </p:style>
        </p:cxnSp>
        <p:cxnSp>
          <p:nvCxnSpPr>
            <p:cNvPr id="691" name="Straight Connector 690">
              <a:extLst>
                <a:ext uri="{FF2B5EF4-FFF2-40B4-BE49-F238E27FC236}">
                  <a16:creationId xmlns:a16="http://schemas.microsoft.com/office/drawing/2014/main" id="{8D40ADBA-4FA9-FD43-8CB1-6D92E780C356}"/>
                </a:ext>
              </a:extLst>
            </p:cNvPr>
            <p:cNvCxnSpPr>
              <a:cxnSpLocks/>
              <a:stCxn id="689" idx="0"/>
              <a:endCxn id="688" idx="4"/>
            </p:cNvCxnSpPr>
            <p:nvPr/>
          </p:nvCxnSpPr>
          <p:spPr>
            <a:xfrm flipV="1">
              <a:off x="8056096" y="3193606"/>
              <a:ext cx="97017" cy="310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692" name="Straight Connector 691">
              <a:extLst>
                <a:ext uri="{FF2B5EF4-FFF2-40B4-BE49-F238E27FC236}">
                  <a16:creationId xmlns:a16="http://schemas.microsoft.com/office/drawing/2014/main" id="{30219AC5-F088-DD42-BE75-154D8E1CBC58}"/>
                </a:ext>
              </a:extLst>
            </p:cNvPr>
            <p:cNvCxnSpPr>
              <a:cxnSpLocks/>
              <a:stCxn id="684" idx="5"/>
              <a:endCxn id="689" idx="1"/>
            </p:cNvCxnSpPr>
            <p:nvPr/>
          </p:nvCxnSpPr>
          <p:spPr>
            <a:xfrm>
              <a:off x="7748962" y="3257938"/>
              <a:ext cx="261520" cy="255942"/>
            </a:xfrm>
            <a:prstGeom prst="line">
              <a:avLst/>
            </a:prstGeom>
          </p:spPr>
          <p:style>
            <a:lnRef idx="1">
              <a:schemeClr val="accent1"/>
            </a:lnRef>
            <a:fillRef idx="0">
              <a:schemeClr val="accent1"/>
            </a:fillRef>
            <a:effectRef idx="0">
              <a:schemeClr val="accent1"/>
            </a:effectRef>
            <a:fontRef idx="minor">
              <a:schemeClr val="tx1"/>
            </a:fontRef>
          </p:style>
        </p:cxnSp>
        <p:cxnSp>
          <p:nvCxnSpPr>
            <p:cNvPr id="693" name="Straight Connector 692">
              <a:extLst>
                <a:ext uri="{FF2B5EF4-FFF2-40B4-BE49-F238E27FC236}">
                  <a16:creationId xmlns:a16="http://schemas.microsoft.com/office/drawing/2014/main" id="{B7736833-248C-B24B-BEE5-8956BD9E627A}"/>
                </a:ext>
              </a:extLst>
            </p:cNvPr>
            <p:cNvCxnSpPr>
              <a:cxnSpLocks/>
              <a:stCxn id="659" idx="7"/>
              <a:endCxn id="682" idx="3"/>
            </p:cNvCxnSpPr>
            <p:nvPr/>
          </p:nvCxnSpPr>
          <p:spPr>
            <a:xfrm flipV="1">
              <a:off x="6796704" y="2983067"/>
              <a:ext cx="350279" cy="8111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4" name="Straight Connector 693">
              <a:extLst>
                <a:ext uri="{FF2B5EF4-FFF2-40B4-BE49-F238E27FC236}">
                  <a16:creationId xmlns:a16="http://schemas.microsoft.com/office/drawing/2014/main" id="{EDB6E677-E45E-5648-86A7-24AE6713DE11}"/>
                </a:ext>
              </a:extLst>
            </p:cNvPr>
            <p:cNvCxnSpPr>
              <a:cxnSpLocks/>
              <a:stCxn id="663" idx="0"/>
            </p:cNvCxnSpPr>
            <p:nvPr/>
          </p:nvCxnSpPr>
          <p:spPr>
            <a:xfrm flipH="1" flipV="1">
              <a:off x="6773191" y="3140969"/>
              <a:ext cx="213580" cy="437570"/>
            </a:xfrm>
            <a:prstGeom prst="line">
              <a:avLst/>
            </a:prstGeom>
          </p:spPr>
          <p:style>
            <a:lnRef idx="1">
              <a:schemeClr val="accent1"/>
            </a:lnRef>
            <a:fillRef idx="0">
              <a:schemeClr val="accent1"/>
            </a:fillRef>
            <a:effectRef idx="0">
              <a:schemeClr val="accent1"/>
            </a:effectRef>
            <a:fontRef idx="minor">
              <a:schemeClr val="tx1"/>
            </a:fontRef>
          </p:style>
        </p:cxnSp>
        <p:sp>
          <p:nvSpPr>
            <p:cNvPr id="695" name="Oval 694">
              <a:extLst>
                <a:ext uri="{FF2B5EF4-FFF2-40B4-BE49-F238E27FC236}">
                  <a16:creationId xmlns:a16="http://schemas.microsoft.com/office/drawing/2014/main" id="{18D6EC44-DA3F-8B47-9257-050AA156D679}"/>
                </a:ext>
              </a:extLst>
            </p:cNvPr>
            <p:cNvSpPr/>
            <p:nvPr/>
          </p:nvSpPr>
          <p:spPr>
            <a:xfrm rot="1667010">
              <a:off x="6120472" y="5010020"/>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6" name="Straight Connector 695">
              <a:extLst>
                <a:ext uri="{FF2B5EF4-FFF2-40B4-BE49-F238E27FC236}">
                  <a16:creationId xmlns:a16="http://schemas.microsoft.com/office/drawing/2014/main" id="{6F38621F-A9F3-1846-AF6E-52B29151AF2D}"/>
                </a:ext>
              </a:extLst>
            </p:cNvPr>
            <p:cNvCxnSpPr>
              <a:cxnSpLocks/>
              <a:stCxn id="646" idx="4"/>
            </p:cNvCxnSpPr>
            <p:nvPr/>
          </p:nvCxnSpPr>
          <p:spPr>
            <a:xfrm flipH="1">
              <a:off x="6197621" y="4725312"/>
              <a:ext cx="66744" cy="286939"/>
            </a:xfrm>
            <a:prstGeom prst="line">
              <a:avLst/>
            </a:prstGeom>
          </p:spPr>
          <p:style>
            <a:lnRef idx="1">
              <a:schemeClr val="accent1"/>
            </a:lnRef>
            <a:fillRef idx="0">
              <a:schemeClr val="accent1"/>
            </a:fillRef>
            <a:effectRef idx="0">
              <a:schemeClr val="accent1"/>
            </a:effectRef>
            <a:fontRef idx="minor">
              <a:schemeClr val="tx1"/>
            </a:fontRef>
          </p:style>
        </p:cxnSp>
        <p:sp>
          <p:nvSpPr>
            <p:cNvPr id="697" name="Oval 696">
              <a:extLst>
                <a:ext uri="{FF2B5EF4-FFF2-40B4-BE49-F238E27FC236}">
                  <a16:creationId xmlns:a16="http://schemas.microsoft.com/office/drawing/2014/main" id="{84042F46-CBB7-D041-9886-3F2AAB8EBBE1}"/>
                </a:ext>
              </a:extLst>
            </p:cNvPr>
            <p:cNvSpPr/>
            <p:nvPr/>
          </p:nvSpPr>
          <p:spPr>
            <a:xfrm rot="21320258">
              <a:off x="6577635" y="5003421"/>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8" name="Oval 697">
              <a:extLst>
                <a:ext uri="{FF2B5EF4-FFF2-40B4-BE49-F238E27FC236}">
                  <a16:creationId xmlns:a16="http://schemas.microsoft.com/office/drawing/2014/main" id="{949118D8-47C6-6047-A87D-B53C2C1A3E5E}"/>
                </a:ext>
              </a:extLst>
            </p:cNvPr>
            <p:cNvSpPr/>
            <p:nvPr/>
          </p:nvSpPr>
          <p:spPr>
            <a:xfrm rot="3593910">
              <a:off x="5718077" y="5177715"/>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9" name="Oval 698">
              <a:extLst>
                <a:ext uri="{FF2B5EF4-FFF2-40B4-BE49-F238E27FC236}">
                  <a16:creationId xmlns:a16="http://schemas.microsoft.com/office/drawing/2014/main" id="{96B371E8-4E28-D143-B3D9-7683B5DE85DE}"/>
                </a:ext>
              </a:extLst>
            </p:cNvPr>
            <p:cNvSpPr/>
            <p:nvPr/>
          </p:nvSpPr>
          <p:spPr>
            <a:xfrm rot="21320258">
              <a:off x="6447926" y="5449925"/>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0" name="Straight Connector 699">
              <a:extLst>
                <a:ext uri="{FF2B5EF4-FFF2-40B4-BE49-F238E27FC236}">
                  <a16:creationId xmlns:a16="http://schemas.microsoft.com/office/drawing/2014/main" id="{BE29AB33-D79D-7D47-8E36-8B36711CD1FC}"/>
                </a:ext>
              </a:extLst>
            </p:cNvPr>
            <p:cNvCxnSpPr>
              <a:cxnSpLocks/>
              <a:stCxn id="695" idx="3"/>
              <a:endCxn id="698" idx="0"/>
            </p:cNvCxnSpPr>
            <p:nvPr/>
          </p:nvCxnSpPr>
          <p:spPr>
            <a:xfrm flipH="1">
              <a:off x="5833647" y="5093690"/>
              <a:ext cx="288450" cy="11579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1" name="Straight Connector 700">
              <a:extLst>
                <a:ext uri="{FF2B5EF4-FFF2-40B4-BE49-F238E27FC236}">
                  <a16:creationId xmlns:a16="http://schemas.microsoft.com/office/drawing/2014/main" id="{A95A2B72-98B1-5E43-B818-E2D1F87FDD0C}"/>
                </a:ext>
              </a:extLst>
            </p:cNvPr>
            <p:cNvCxnSpPr>
              <a:cxnSpLocks/>
              <a:stCxn id="695" idx="7"/>
              <a:endCxn id="697" idx="2"/>
            </p:cNvCxnSpPr>
            <p:nvPr/>
          </p:nvCxnSpPr>
          <p:spPr>
            <a:xfrm>
              <a:off x="6239724" y="5053801"/>
              <a:ext cx="338111" cy="18259"/>
            </a:xfrm>
            <a:prstGeom prst="line">
              <a:avLst/>
            </a:prstGeom>
          </p:spPr>
          <p:style>
            <a:lnRef idx="1">
              <a:schemeClr val="accent1"/>
            </a:lnRef>
            <a:fillRef idx="0">
              <a:schemeClr val="accent1"/>
            </a:fillRef>
            <a:effectRef idx="0">
              <a:schemeClr val="accent1"/>
            </a:effectRef>
            <a:fontRef idx="minor">
              <a:schemeClr val="tx1"/>
            </a:fontRef>
          </p:style>
        </p:cxnSp>
        <p:cxnSp>
          <p:nvCxnSpPr>
            <p:cNvPr id="702" name="Straight Connector 701">
              <a:extLst>
                <a:ext uri="{FF2B5EF4-FFF2-40B4-BE49-F238E27FC236}">
                  <a16:creationId xmlns:a16="http://schemas.microsoft.com/office/drawing/2014/main" id="{E9BC7A92-9EDD-854E-AE44-F57C852BED85}"/>
                </a:ext>
              </a:extLst>
            </p:cNvPr>
            <p:cNvCxnSpPr>
              <a:cxnSpLocks/>
              <a:stCxn id="699" idx="0"/>
              <a:endCxn id="697" idx="4"/>
            </p:cNvCxnSpPr>
            <p:nvPr/>
          </p:nvCxnSpPr>
          <p:spPr>
            <a:xfrm flipV="1">
              <a:off x="6503185" y="5130661"/>
              <a:ext cx="140069" cy="319475"/>
            </a:xfrm>
            <a:prstGeom prst="line">
              <a:avLst/>
            </a:prstGeom>
          </p:spPr>
          <p:style>
            <a:lnRef idx="1">
              <a:schemeClr val="accent1"/>
            </a:lnRef>
            <a:fillRef idx="0">
              <a:schemeClr val="accent1"/>
            </a:fillRef>
            <a:effectRef idx="0">
              <a:schemeClr val="accent1"/>
            </a:effectRef>
            <a:fontRef idx="minor">
              <a:schemeClr val="tx1"/>
            </a:fontRef>
          </p:style>
        </p:cxnSp>
        <p:cxnSp>
          <p:nvCxnSpPr>
            <p:cNvPr id="703" name="Straight Connector 702">
              <a:extLst>
                <a:ext uri="{FF2B5EF4-FFF2-40B4-BE49-F238E27FC236}">
                  <a16:creationId xmlns:a16="http://schemas.microsoft.com/office/drawing/2014/main" id="{AEB2BA4A-F215-564F-8FEB-85198010A910}"/>
                </a:ext>
              </a:extLst>
            </p:cNvPr>
            <p:cNvCxnSpPr>
              <a:cxnSpLocks/>
              <a:stCxn id="695" idx="6"/>
              <a:endCxn id="699" idx="1"/>
            </p:cNvCxnSpPr>
            <p:nvPr/>
          </p:nvCxnSpPr>
          <p:spPr>
            <a:xfrm>
              <a:off x="6234381" y="5101918"/>
              <a:ext cx="227726" cy="370295"/>
            </a:xfrm>
            <a:prstGeom prst="line">
              <a:avLst/>
            </a:prstGeom>
          </p:spPr>
          <p:style>
            <a:lnRef idx="1">
              <a:schemeClr val="accent1"/>
            </a:lnRef>
            <a:fillRef idx="0">
              <a:schemeClr val="accent1"/>
            </a:fillRef>
            <a:effectRef idx="0">
              <a:schemeClr val="accent1"/>
            </a:effectRef>
            <a:fontRef idx="minor">
              <a:schemeClr val="tx1"/>
            </a:fontRef>
          </p:style>
        </p:cxnSp>
        <p:sp>
          <p:nvSpPr>
            <p:cNvPr id="704" name="Oval 703">
              <a:extLst>
                <a:ext uri="{FF2B5EF4-FFF2-40B4-BE49-F238E27FC236}">
                  <a16:creationId xmlns:a16="http://schemas.microsoft.com/office/drawing/2014/main" id="{9A9CEC48-FD46-054A-939C-D1BA993B26AD}"/>
                </a:ext>
              </a:extLst>
            </p:cNvPr>
            <p:cNvSpPr/>
            <p:nvPr/>
          </p:nvSpPr>
          <p:spPr>
            <a:xfrm rot="21320258">
              <a:off x="6965008" y="5247978"/>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5" name="Oval 704">
              <a:extLst>
                <a:ext uri="{FF2B5EF4-FFF2-40B4-BE49-F238E27FC236}">
                  <a16:creationId xmlns:a16="http://schemas.microsoft.com/office/drawing/2014/main" id="{943C14BB-6025-F640-BE94-BBD929D5CEC0}"/>
                </a:ext>
              </a:extLst>
            </p:cNvPr>
            <p:cNvSpPr/>
            <p:nvPr/>
          </p:nvSpPr>
          <p:spPr>
            <a:xfrm rot="21320258">
              <a:off x="6978297" y="5737958"/>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6" name="Straight Connector 705">
              <a:extLst>
                <a:ext uri="{FF2B5EF4-FFF2-40B4-BE49-F238E27FC236}">
                  <a16:creationId xmlns:a16="http://schemas.microsoft.com/office/drawing/2014/main" id="{969F3D04-84AF-F845-A6A0-C05B1405EA26}"/>
                </a:ext>
              </a:extLst>
            </p:cNvPr>
            <p:cNvCxnSpPr>
              <a:cxnSpLocks/>
              <a:stCxn id="699" idx="7"/>
              <a:endCxn id="704" idx="2"/>
            </p:cNvCxnSpPr>
            <p:nvPr/>
          </p:nvCxnSpPr>
          <p:spPr>
            <a:xfrm flipV="1">
              <a:off x="6547297" y="5316617"/>
              <a:ext cx="417911" cy="148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707" name="Straight Connector 706">
              <a:extLst>
                <a:ext uri="{FF2B5EF4-FFF2-40B4-BE49-F238E27FC236}">
                  <a16:creationId xmlns:a16="http://schemas.microsoft.com/office/drawing/2014/main" id="{9BD4C57F-E791-6A4C-8673-56523CF26697}"/>
                </a:ext>
              </a:extLst>
            </p:cNvPr>
            <p:cNvCxnSpPr>
              <a:cxnSpLocks/>
              <a:stCxn id="705" idx="0"/>
              <a:endCxn id="704" idx="4"/>
            </p:cNvCxnSpPr>
            <p:nvPr/>
          </p:nvCxnSpPr>
          <p:spPr>
            <a:xfrm flipH="1" flipV="1">
              <a:off x="7030627" y="5375218"/>
              <a:ext cx="2929" cy="362951"/>
            </a:xfrm>
            <a:prstGeom prst="line">
              <a:avLst/>
            </a:prstGeom>
          </p:spPr>
          <p:style>
            <a:lnRef idx="1">
              <a:schemeClr val="accent1"/>
            </a:lnRef>
            <a:fillRef idx="0">
              <a:schemeClr val="accent1"/>
            </a:fillRef>
            <a:effectRef idx="0">
              <a:schemeClr val="accent1"/>
            </a:effectRef>
            <a:fontRef idx="minor">
              <a:schemeClr val="tx1"/>
            </a:fontRef>
          </p:style>
        </p:cxnSp>
        <p:cxnSp>
          <p:nvCxnSpPr>
            <p:cNvPr id="708" name="Straight Connector 707">
              <a:extLst>
                <a:ext uri="{FF2B5EF4-FFF2-40B4-BE49-F238E27FC236}">
                  <a16:creationId xmlns:a16="http://schemas.microsoft.com/office/drawing/2014/main" id="{5435C197-B8E5-B74F-AB7A-F19792EBE40B}"/>
                </a:ext>
              </a:extLst>
            </p:cNvPr>
            <p:cNvCxnSpPr>
              <a:cxnSpLocks/>
              <a:stCxn id="699" idx="5"/>
              <a:endCxn id="705" idx="1"/>
            </p:cNvCxnSpPr>
            <p:nvPr/>
          </p:nvCxnSpPr>
          <p:spPr>
            <a:xfrm>
              <a:off x="6554622" y="5555088"/>
              <a:ext cx="437856" cy="205158"/>
            </a:xfrm>
            <a:prstGeom prst="line">
              <a:avLst/>
            </a:prstGeom>
          </p:spPr>
          <p:style>
            <a:lnRef idx="1">
              <a:schemeClr val="accent1"/>
            </a:lnRef>
            <a:fillRef idx="0">
              <a:schemeClr val="accent1"/>
            </a:fillRef>
            <a:effectRef idx="0">
              <a:schemeClr val="accent1"/>
            </a:effectRef>
            <a:fontRef idx="minor">
              <a:schemeClr val="tx1"/>
            </a:fontRef>
          </p:style>
        </p:cxnSp>
        <p:sp>
          <p:nvSpPr>
            <p:cNvPr id="709" name="Oval 708">
              <a:extLst>
                <a:ext uri="{FF2B5EF4-FFF2-40B4-BE49-F238E27FC236}">
                  <a16:creationId xmlns:a16="http://schemas.microsoft.com/office/drawing/2014/main" id="{92905CD1-93F8-F945-BAC7-76D4AD4E5460}"/>
                </a:ext>
              </a:extLst>
            </p:cNvPr>
            <p:cNvSpPr/>
            <p:nvPr/>
          </p:nvSpPr>
          <p:spPr>
            <a:xfrm rot="1046759">
              <a:off x="7869636" y="3948245"/>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0" name="Oval 709">
              <a:extLst>
                <a:ext uri="{FF2B5EF4-FFF2-40B4-BE49-F238E27FC236}">
                  <a16:creationId xmlns:a16="http://schemas.microsoft.com/office/drawing/2014/main" id="{4D19B4BE-B029-014B-8904-CAE994C6F609}"/>
                </a:ext>
              </a:extLst>
            </p:cNvPr>
            <p:cNvSpPr/>
            <p:nvPr/>
          </p:nvSpPr>
          <p:spPr>
            <a:xfrm rot="19795462">
              <a:off x="8226713" y="4119038"/>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1" name="Oval 710">
              <a:extLst>
                <a:ext uri="{FF2B5EF4-FFF2-40B4-BE49-F238E27FC236}">
                  <a16:creationId xmlns:a16="http://schemas.microsoft.com/office/drawing/2014/main" id="{190A5538-7DC9-9C40-B90D-6B852A8627E4}"/>
                </a:ext>
              </a:extLst>
            </p:cNvPr>
            <p:cNvSpPr/>
            <p:nvPr/>
          </p:nvSpPr>
          <p:spPr>
            <a:xfrm rot="865396">
              <a:off x="8083303" y="4522166"/>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2" name="Oval 711">
              <a:extLst>
                <a:ext uri="{FF2B5EF4-FFF2-40B4-BE49-F238E27FC236}">
                  <a16:creationId xmlns:a16="http://schemas.microsoft.com/office/drawing/2014/main" id="{FEC4C974-48B0-4243-92CB-9CD9AF70AFF3}"/>
                </a:ext>
              </a:extLst>
            </p:cNvPr>
            <p:cNvSpPr/>
            <p:nvPr/>
          </p:nvSpPr>
          <p:spPr>
            <a:xfrm rot="21194347">
              <a:off x="8589448" y="4372235"/>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3" name="Oval 712">
              <a:extLst>
                <a:ext uri="{FF2B5EF4-FFF2-40B4-BE49-F238E27FC236}">
                  <a16:creationId xmlns:a16="http://schemas.microsoft.com/office/drawing/2014/main" id="{1043D7C4-594F-2644-9132-C0B8F56068D3}"/>
                </a:ext>
              </a:extLst>
            </p:cNvPr>
            <p:cNvSpPr/>
            <p:nvPr/>
          </p:nvSpPr>
          <p:spPr>
            <a:xfrm rot="21320258">
              <a:off x="8349891" y="4809016"/>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4" name="Straight Connector 713">
              <a:extLst>
                <a:ext uri="{FF2B5EF4-FFF2-40B4-BE49-F238E27FC236}">
                  <a16:creationId xmlns:a16="http://schemas.microsoft.com/office/drawing/2014/main" id="{0DAC8CC4-0514-B046-8CD5-EF5B1221EFF5}"/>
                </a:ext>
              </a:extLst>
            </p:cNvPr>
            <p:cNvCxnSpPr>
              <a:cxnSpLocks/>
              <a:stCxn id="710" idx="4"/>
            </p:cNvCxnSpPr>
            <p:nvPr/>
          </p:nvCxnSpPr>
          <p:spPr>
            <a:xfrm>
              <a:off x="8319088" y="4237909"/>
              <a:ext cx="283054" cy="1583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15" name="Straight Connector 714">
              <a:extLst>
                <a:ext uri="{FF2B5EF4-FFF2-40B4-BE49-F238E27FC236}">
                  <a16:creationId xmlns:a16="http://schemas.microsoft.com/office/drawing/2014/main" id="{94972ECC-4822-9144-A862-BFE65FBF054B}"/>
                </a:ext>
              </a:extLst>
            </p:cNvPr>
            <p:cNvCxnSpPr>
              <a:cxnSpLocks/>
              <a:stCxn id="711" idx="5"/>
              <a:endCxn id="713" idx="1"/>
            </p:cNvCxnSpPr>
            <p:nvPr/>
          </p:nvCxnSpPr>
          <p:spPr>
            <a:xfrm>
              <a:off x="8173907" y="4640177"/>
              <a:ext cx="190165" cy="191127"/>
            </a:xfrm>
            <a:prstGeom prst="line">
              <a:avLst/>
            </a:prstGeom>
          </p:spPr>
          <p:style>
            <a:lnRef idx="1">
              <a:schemeClr val="accent1"/>
            </a:lnRef>
            <a:fillRef idx="0">
              <a:schemeClr val="accent1"/>
            </a:fillRef>
            <a:effectRef idx="0">
              <a:schemeClr val="accent1"/>
            </a:effectRef>
            <a:fontRef idx="minor">
              <a:schemeClr val="tx1"/>
            </a:fontRef>
          </p:style>
        </p:cxnSp>
        <p:cxnSp>
          <p:nvCxnSpPr>
            <p:cNvPr id="716" name="Straight Connector 715">
              <a:extLst>
                <a:ext uri="{FF2B5EF4-FFF2-40B4-BE49-F238E27FC236}">
                  <a16:creationId xmlns:a16="http://schemas.microsoft.com/office/drawing/2014/main" id="{C222E775-441A-5F42-927A-C89B9AD0922B}"/>
                </a:ext>
              </a:extLst>
            </p:cNvPr>
            <p:cNvCxnSpPr>
              <a:cxnSpLocks/>
              <a:stCxn id="709" idx="6"/>
              <a:endCxn id="710" idx="1"/>
            </p:cNvCxnSpPr>
            <p:nvPr/>
          </p:nvCxnSpPr>
          <p:spPr>
            <a:xfrm>
              <a:off x="7987733" y="4030091"/>
              <a:ext cx="239854" cy="135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717" name="Straight Connector 716">
              <a:extLst>
                <a:ext uri="{FF2B5EF4-FFF2-40B4-BE49-F238E27FC236}">
                  <a16:creationId xmlns:a16="http://schemas.microsoft.com/office/drawing/2014/main" id="{32F338F3-AEEA-C746-A872-F30BF3C378F4}"/>
                </a:ext>
              </a:extLst>
            </p:cNvPr>
            <p:cNvCxnSpPr>
              <a:cxnSpLocks/>
              <a:stCxn id="711" idx="7"/>
              <a:endCxn id="712" idx="2"/>
            </p:cNvCxnSpPr>
            <p:nvPr/>
          </p:nvCxnSpPr>
          <p:spPr>
            <a:xfrm flipV="1">
              <a:off x="8196355" y="4443076"/>
              <a:ext cx="393513" cy="10982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8" name="Straight Connector 717">
              <a:extLst>
                <a:ext uri="{FF2B5EF4-FFF2-40B4-BE49-F238E27FC236}">
                  <a16:creationId xmlns:a16="http://schemas.microsoft.com/office/drawing/2014/main" id="{4D20EB3B-9469-824A-9EFF-2C06839149B5}"/>
                </a:ext>
              </a:extLst>
            </p:cNvPr>
            <p:cNvCxnSpPr>
              <a:cxnSpLocks/>
              <a:stCxn id="713" idx="7"/>
              <a:endCxn id="712" idx="3"/>
            </p:cNvCxnSpPr>
            <p:nvPr/>
          </p:nvCxnSpPr>
          <p:spPr>
            <a:xfrm flipV="1">
              <a:off x="8449262" y="4485739"/>
              <a:ext cx="163490" cy="3386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19" name="Straight Connector 718">
              <a:extLst>
                <a:ext uri="{FF2B5EF4-FFF2-40B4-BE49-F238E27FC236}">
                  <a16:creationId xmlns:a16="http://schemas.microsoft.com/office/drawing/2014/main" id="{8610FC93-B191-A142-A14D-7A7D8D43C884}"/>
                </a:ext>
              </a:extLst>
            </p:cNvPr>
            <p:cNvCxnSpPr>
              <a:cxnSpLocks/>
              <a:stCxn id="709" idx="0"/>
              <a:endCxn id="689" idx="4"/>
            </p:cNvCxnSpPr>
            <p:nvPr/>
          </p:nvCxnSpPr>
          <p:spPr>
            <a:xfrm flipV="1">
              <a:off x="7949180" y="3629031"/>
              <a:ext cx="81332" cy="322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720" name="Straight Connector 719">
              <a:extLst>
                <a:ext uri="{FF2B5EF4-FFF2-40B4-BE49-F238E27FC236}">
                  <a16:creationId xmlns:a16="http://schemas.microsoft.com/office/drawing/2014/main" id="{2625FF20-034D-2B48-900C-5F3ACC09161A}"/>
                </a:ext>
              </a:extLst>
            </p:cNvPr>
            <p:cNvCxnSpPr>
              <a:cxnSpLocks/>
              <a:stCxn id="711" idx="0"/>
              <a:endCxn id="710" idx="3"/>
            </p:cNvCxnSpPr>
            <p:nvPr/>
          </p:nvCxnSpPr>
          <p:spPr>
            <a:xfrm flipV="1">
              <a:off x="8159615" y="4243174"/>
              <a:ext cx="113136" cy="281001"/>
            </a:xfrm>
            <a:prstGeom prst="line">
              <a:avLst/>
            </a:prstGeom>
          </p:spPr>
          <p:style>
            <a:lnRef idx="1">
              <a:schemeClr val="accent1"/>
            </a:lnRef>
            <a:fillRef idx="0">
              <a:schemeClr val="accent1"/>
            </a:fillRef>
            <a:effectRef idx="0">
              <a:schemeClr val="accent1"/>
            </a:effectRef>
            <a:fontRef idx="minor">
              <a:schemeClr val="tx1"/>
            </a:fontRef>
          </p:style>
        </p:cxnSp>
        <p:sp>
          <p:nvSpPr>
            <p:cNvPr id="721" name="Oval 720">
              <a:extLst>
                <a:ext uri="{FF2B5EF4-FFF2-40B4-BE49-F238E27FC236}">
                  <a16:creationId xmlns:a16="http://schemas.microsoft.com/office/drawing/2014/main" id="{3AFF3A38-C7B9-7B46-92E7-345161723283}"/>
                </a:ext>
              </a:extLst>
            </p:cNvPr>
            <p:cNvSpPr/>
            <p:nvPr/>
          </p:nvSpPr>
          <p:spPr>
            <a:xfrm rot="17867351">
              <a:off x="7576662" y="5680702"/>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2" name="Oval 721">
              <a:extLst>
                <a:ext uri="{FF2B5EF4-FFF2-40B4-BE49-F238E27FC236}">
                  <a16:creationId xmlns:a16="http://schemas.microsoft.com/office/drawing/2014/main" id="{11564335-BB45-1344-96B9-ABE9F3203CD0}"/>
                </a:ext>
              </a:extLst>
            </p:cNvPr>
            <p:cNvSpPr/>
            <p:nvPr/>
          </p:nvSpPr>
          <p:spPr>
            <a:xfrm rot="223667">
              <a:off x="7425279" y="5235236"/>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3" name="Oval 722">
              <a:extLst>
                <a:ext uri="{FF2B5EF4-FFF2-40B4-BE49-F238E27FC236}">
                  <a16:creationId xmlns:a16="http://schemas.microsoft.com/office/drawing/2014/main" id="{DE079963-3E88-7C41-B5FA-808DDFEC208F}"/>
                </a:ext>
              </a:extLst>
            </p:cNvPr>
            <p:cNvSpPr/>
            <p:nvPr/>
          </p:nvSpPr>
          <p:spPr>
            <a:xfrm rot="17615745">
              <a:off x="7867861" y="5323792"/>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4" name="Straight Connector 723">
              <a:extLst>
                <a:ext uri="{FF2B5EF4-FFF2-40B4-BE49-F238E27FC236}">
                  <a16:creationId xmlns:a16="http://schemas.microsoft.com/office/drawing/2014/main" id="{947CE972-50E6-ED47-A495-78FB3B88BCE7}"/>
                </a:ext>
              </a:extLst>
            </p:cNvPr>
            <p:cNvCxnSpPr>
              <a:cxnSpLocks/>
              <a:stCxn id="721" idx="7"/>
              <a:endCxn id="722" idx="5"/>
            </p:cNvCxnSpPr>
            <p:nvPr/>
          </p:nvCxnSpPr>
          <p:spPr>
            <a:xfrm flipH="1" flipV="1">
              <a:off x="7525434" y="5346705"/>
              <a:ext cx="91727" cy="338907"/>
            </a:xfrm>
            <a:prstGeom prst="line">
              <a:avLst/>
            </a:prstGeom>
          </p:spPr>
          <p:style>
            <a:lnRef idx="1">
              <a:schemeClr val="accent1"/>
            </a:lnRef>
            <a:fillRef idx="0">
              <a:schemeClr val="accent1"/>
            </a:fillRef>
            <a:effectRef idx="0">
              <a:schemeClr val="accent1"/>
            </a:effectRef>
            <a:fontRef idx="minor">
              <a:schemeClr val="tx1"/>
            </a:fontRef>
          </p:style>
        </p:cxnSp>
        <p:cxnSp>
          <p:nvCxnSpPr>
            <p:cNvPr id="725" name="Straight Connector 724">
              <a:extLst>
                <a:ext uri="{FF2B5EF4-FFF2-40B4-BE49-F238E27FC236}">
                  <a16:creationId xmlns:a16="http://schemas.microsoft.com/office/drawing/2014/main" id="{2001E3E0-86B5-084A-B727-9CA7FF2781EE}"/>
                </a:ext>
              </a:extLst>
            </p:cNvPr>
            <p:cNvCxnSpPr>
              <a:cxnSpLocks/>
              <a:stCxn id="723" idx="0"/>
              <a:endCxn id="722" idx="6"/>
            </p:cNvCxnSpPr>
            <p:nvPr/>
          </p:nvCxnSpPr>
          <p:spPr>
            <a:xfrm flipH="1" flipV="1">
              <a:off x="7546028" y="5302891"/>
              <a:ext cx="323874" cy="59118"/>
            </a:xfrm>
            <a:prstGeom prst="line">
              <a:avLst/>
            </a:prstGeom>
          </p:spPr>
          <p:style>
            <a:lnRef idx="1">
              <a:schemeClr val="accent1"/>
            </a:lnRef>
            <a:fillRef idx="0">
              <a:schemeClr val="accent1"/>
            </a:fillRef>
            <a:effectRef idx="0">
              <a:schemeClr val="accent1"/>
            </a:effectRef>
            <a:fontRef idx="minor">
              <a:schemeClr val="tx1"/>
            </a:fontRef>
          </p:style>
        </p:cxnSp>
        <p:sp>
          <p:nvSpPr>
            <p:cNvPr id="726" name="Oval 725">
              <a:extLst>
                <a:ext uri="{FF2B5EF4-FFF2-40B4-BE49-F238E27FC236}">
                  <a16:creationId xmlns:a16="http://schemas.microsoft.com/office/drawing/2014/main" id="{95CDF92F-4DD5-684F-9EF3-3863F084AF0C}"/>
                </a:ext>
              </a:extLst>
            </p:cNvPr>
            <p:cNvSpPr/>
            <p:nvPr/>
          </p:nvSpPr>
          <p:spPr>
            <a:xfrm rot="16200000">
              <a:off x="7771858" y="4937882"/>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7" name="Straight Connector 726">
              <a:extLst>
                <a:ext uri="{FF2B5EF4-FFF2-40B4-BE49-F238E27FC236}">
                  <a16:creationId xmlns:a16="http://schemas.microsoft.com/office/drawing/2014/main" id="{7FE656B6-6EDB-8B45-9E86-484137896C14}"/>
                </a:ext>
              </a:extLst>
            </p:cNvPr>
            <p:cNvCxnSpPr>
              <a:cxnSpLocks/>
              <a:stCxn id="726" idx="1"/>
              <a:endCxn id="722" idx="7"/>
            </p:cNvCxnSpPr>
            <p:nvPr/>
          </p:nvCxnSpPr>
          <p:spPr>
            <a:xfrm flipH="1">
              <a:off x="7531293" y="5044344"/>
              <a:ext cx="255943" cy="212431"/>
            </a:xfrm>
            <a:prstGeom prst="line">
              <a:avLst/>
            </a:prstGeom>
          </p:spPr>
          <p:style>
            <a:lnRef idx="1">
              <a:schemeClr val="accent1"/>
            </a:lnRef>
            <a:fillRef idx="0">
              <a:schemeClr val="accent1"/>
            </a:fillRef>
            <a:effectRef idx="0">
              <a:schemeClr val="accent1"/>
            </a:effectRef>
            <a:fontRef idx="minor">
              <a:schemeClr val="tx1"/>
            </a:fontRef>
          </p:style>
        </p:cxnSp>
        <p:cxnSp>
          <p:nvCxnSpPr>
            <p:cNvPr id="728" name="Straight Connector 727">
              <a:extLst>
                <a:ext uri="{FF2B5EF4-FFF2-40B4-BE49-F238E27FC236}">
                  <a16:creationId xmlns:a16="http://schemas.microsoft.com/office/drawing/2014/main" id="{F733DC3D-1C30-5947-B55B-5E0F289582B2}"/>
                </a:ext>
              </a:extLst>
            </p:cNvPr>
            <p:cNvCxnSpPr>
              <a:cxnSpLocks/>
              <a:stCxn id="673" idx="4"/>
              <a:endCxn id="722" idx="1"/>
            </p:cNvCxnSpPr>
            <p:nvPr/>
          </p:nvCxnSpPr>
          <p:spPr>
            <a:xfrm>
              <a:off x="7347846" y="4929094"/>
              <a:ext cx="98155" cy="322124"/>
            </a:xfrm>
            <a:prstGeom prst="line">
              <a:avLst/>
            </a:prstGeom>
          </p:spPr>
          <p:style>
            <a:lnRef idx="1">
              <a:schemeClr val="accent1"/>
            </a:lnRef>
            <a:fillRef idx="0">
              <a:schemeClr val="accent1"/>
            </a:fillRef>
            <a:effectRef idx="0">
              <a:schemeClr val="accent1"/>
            </a:effectRef>
            <a:fontRef idx="minor">
              <a:schemeClr val="tx1"/>
            </a:fontRef>
          </p:style>
        </p:cxnSp>
        <p:cxnSp>
          <p:nvCxnSpPr>
            <p:cNvPr id="729" name="Straight Connector 728">
              <a:extLst>
                <a:ext uri="{FF2B5EF4-FFF2-40B4-BE49-F238E27FC236}">
                  <a16:creationId xmlns:a16="http://schemas.microsoft.com/office/drawing/2014/main" id="{D38EF6A3-AE2A-6645-9F6D-2C29C5943CDA}"/>
                </a:ext>
              </a:extLst>
            </p:cNvPr>
            <p:cNvCxnSpPr>
              <a:cxnSpLocks/>
              <a:stCxn id="704" idx="6"/>
              <a:endCxn id="722" idx="2"/>
            </p:cNvCxnSpPr>
            <p:nvPr/>
          </p:nvCxnSpPr>
          <p:spPr>
            <a:xfrm flipV="1">
              <a:off x="7085685" y="5295033"/>
              <a:ext cx="339722" cy="11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730" name="Straight Connector 729">
              <a:extLst>
                <a:ext uri="{FF2B5EF4-FFF2-40B4-BE49-F238E27FC236}">
                  <a16:creationId xmlns:a16="http://schemas.microsoft.com/office/drawing/2014/main" id="{FFD94C37-DC57-AE43-A8C0-F1D1E8805B94}"/>
                </a:ext>
              </a:extLst>
            </p:cNvPr>
            <p:cNvCxnSpPr>
              <a:cxnSpLocks/>
              <a:stCxn id="661" idx="4"/>
              <a:endCxn id="697" idx="0"/>
            </p:cNvCxnSpPr>
            <p:nvPr/>
          </p:nvCxnSpPr>
          <p:spPr>
            <a:xfrm flipH="1">
              <a:off x="6632894" y="4732607"/>
              <a:ext cx="80327" cy="27102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1" name="Straight Connector 730">
              <a:extLst>
                <a:ext uri="{FF2B5EF4-FFF2-40B4-BE49-F238E27FC236}">
                  <a16:creationId xmlns:a16="http://schemas.microsoft.com/office/drawing/2014/main" id="{F81FC4F2-A950-414E-AAD5-928451B92DF0}"/>
                </a:ext>
              </a:extLst>
            </p:cNvPr>
            <p:cNvCxnSpPr>
              <a:cxnSpLocks/>
              <a:stCxn id="646" idx="7"/>
              <a:endCxn id="645" idx="4"/>
            </p:cNvCxnSpPr>
            <p:nvPr/>
          </p:nvCxnSpPr>
          <p:spPr>
            <a:xfrm flipV="1">
              <a:off x="6307101" y="4348369"/>
              <a:ext cx="236581" cy="268157"/>
            </a:xfrm>
            <a:prstGeom prst="line">
              <a:avLst/>
            </a:prstGeom>
          </p:spPr>
          <p:style>
            <a:lnRef idx="1">
              <a:schemeClr val="accent1"/>
            </a:lnRef>
            <a:fillRef idx="0">
              <a:schemeClr val="accent1"/>
            </a:fillRef>
            <a:effectRef idx="0">
              <a:schemeClr val="accent1"/>
            </a:effectRef>
            <a:fontRef idx="minor">
              <a:schemeClr val="tx1"/>
            </a:fontRef>
          </p:style>
        </p:cxnSp>
        <p:cxnSp>
          <p:nvCxnSpPr>
            <p:cNvPr id="732" name="Straight Connector 731">
              <a:extLst>
                <a:ext uri="{FF2B5EF4-FFF2-40B4-BE49-F238E27FC236}">
                  <a16:creationId xmlns:a16="http://schemas.microsoft.com/office/drawing/2014/main" id="{CAD18572-2D68-B747-B452-01C53209CFFE}"/>
                </a:ext>
              </a:extLst>
            </p:cNvPr>
            <p:cNvCxnSpPr>
              <a:cxnSpLocks/>
              <a:stCxn id="678" idx="5"/>
              <a:endCxn id="709" idx="2"/>
            </p:cNvCxnSpPr>
            <p:nvPr/>
          </p:nvCxnSpPr>
          <p:spPr>
            <a:xfrm>
              <a:off x="7519304" y="3832164"/>
              <a:ext cx="353112" cy="161687"/>
            </a:xfrm>
            <a:prstGeom prst="line">
              <a:avLst/>
            </a:prstGeom>
          </p:spPr>
          <p:style>
            <a:lnRef idx="1">
              <a:schemeClr val="accent1"/>
            </a:lnRef>
            <a:fillRef idx="0">
              <a:schemeClr val="accent1"/>
            </a:fillRef>
            <a:effectRef idx="0">
              <a:schemeClr val="accent1"/>
            </a:effectRef>
            <a:fontRef idx="minor">
              <a:schemeClr val="tx1"/>
            </a:fontRef>
          </p:style>
        </p:cxnSp>
        <p:cxnSp>
          <p:nvCxnSpPr>
            <p:cNvPr id="733" name="Straight Connector 732">
              <a:extLst>
                <a:ext uri="{FF2B5EF4-FFF2-40B4-BE49-F238E27FC236}">
                  <a16:creationId xmlns:a16="http://schemas.microsoft.com/office/drawing/2014/main" id="{F335F3A6-AA61-7441-8967-8BC732D5D6EC}"/>
                </a:ext>
              </a:extLst>
            </p:cNvPr>
            <p:cNvCxnSpPr>
              <a:cxnSpLocks/>
              <a:stCxn id="678" idx="7"/>
              <a:endCxn id="689" idx="3"/>
            </p:cNvCxnSpPr>
            <p:nvPr/>
          </p:nvCxnSpPr>
          <p:spPr>
            <a:xfrm flipV="1">
              <a:off x="7511979" y="3602167"/>
              <a:ext cx="480413" cy="14017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36" name="Group 735">
            <a:extLst>
              <a:ext uri="{FF2B5EF4-FFF2-40B4-BE49-F238E27FC236}">
                <a16:creationId xmlns:a16="http://schemas.microsoft.com/office/drawing/2014/main" id="{1C5455A8-19CA-CC45-B967-F6DD9EDA6B94}"/>
              </a:ext>
            </a:extLst>
          </p:cNvPr>
          <p:cNvGrpSpPr/>
          <p:nvPr/>
        </p:nvGrpSpPr>
        <p:grpSpPr>
          <a:xfrm>
            <a:off x="7095957" y="3096230"/>
            <a:ext cx="2449634" cy="2522606"/>
            <a:chOff x="5542391" y="3282260"/>
            <a:chExt cx="2449634" cy="2522606"/>
          </a:xfrm>
        </p:grpSpPr>
        <p:sp>
          <p:nvSpPr>
            <p:cNvPr id="738" name="Oval 737">
              <a:extLst>
                <a:ext uri="{FF2B5EF4-FFF2-40B4-BE49-F238E27FC236}">
                  <a16:creationId xmlns:a16="http://schemas.microsoft.com/office/drawing/2014/main" id="{1918D230-403A-E84B-B2F6-AD8DAB233CD3}"/>
                </a:ext>
              </a:extLst>
            </p:cNvPr>
            <p:cNvSpPr/>
            <p:nvPr/>
          </p:nvSpPr>
          <p:spPr>
            <a:xfrm rot="865396">
              <a:off x="5828146" y="3573271"/>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9" name="Oval 738">
              <a:extLst>
                <a:ext uri="{FF2B5EF4-FFF2-40B4-BE49-F238E27FC236}">
                  <a16:creationId xmlns:a16="http://schemas.microsoft.com/office/drawing/2014/main" id="{A5C7EA82-591F-5B4B-B201-52176FF48895}"/>
                </a:ext>
              </a:extLst>
            </p:cNvPr>
            <p:cNvSpPr/>
            <p:nvPr/>
          </p:nvSpPr>
          <p:spPr>
            <a:xfrm>
              <a:off x="5828146" y="4279233"/>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0" name="Oval 739">
              <a:extLst>
                <a:ext uri="{FF2B5EF4-FFF2-40B4-BE49-F238E27FC236}">
                  <a16:creationId xmlns:a16="http://schemas.microsoft.com/office/drawing/2014/main" id="{6D32ADC6-FB82-9D49-A325-E73B692B3A6F}"/>
                </a:ext>
              </a:extLst>
            </p:cNvPr>
            <p:cNvSpPr/>
            <p:nvPr/>
          </p:nvSpPr>
          <p:spPr>
            <a:xfrm rot="21194347">
              <a:off x="6316031" y="3460098"/>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1" name="Oval 740">
              <a:extLst>
                <a:ext uri="{FF2B5EF4-FFF2-40B4-BE49-F238E27FC236}">
                  <a16:creationId xmlns:a16="http://schemas.microsoft.com/office/drawing/2014/main" id="{D5CD8857-8188-C04B-9A82-78BDB9075CC9}"/>
                </a:ext>
              </a:extLst>
            </p:cNvPr>
            <p:cNvSpPr/>
            <p:nvPr/>
          </p:nvSpPr>
          <p:spPr>
            <a:xfrm rot="19774477">
              <a:off x="5542391" y="3895045"/>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2" name="Oval 741">
              <a:extLst>
                <a:ext uri="{FF2B5EF4-FFF2-40B4-BE49-F238E27FC236}">
                  <a16:creationId xmlns:a16="http://schemas.microsoft.com/office/drawing/2014/main" id="{2DC5F38D-F64F-6E4B-A6A2-A94AFB6F227F}"/>
                </a:ext>
              </a:extLst>
            </p:cNvPr>
            <p:cNvSpPr/>
            <p:nvPr/>
          </p:nvSpPr>
          <p:spPr>
            <a:xfrm>
              <a:off x="6586281" y="3810820"/>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3" name="Oval 742">
              <a:extLst>
                <a:ext uri="{FF2B5EF4-FFF2-40B4-BE49-F238E27FC236}">
                  <a16:creationId xmlns:a16="http://schemas.microsoft.com/office/drawing/2014/main" id="{F1FA6F33-DD79-4543-9E77-3739F7B9C270}"/>
                </a:ext>
              </a:extLst>
            </p:cNvPr>
            <p:cNvSpPr/>
            <p:nvPr/>
          </p:nvSpPr>
          <p:spPr>
            <a:xfrm rot="21320258">
              <a:off x="6076474" y="3896879"/>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4" name="Oval 743">
              <a:extLst>
                <a:ext uri="{FF2B5EF4-FFF2-40B4-BE49-F238E27FC236}">
                  <a16:creationId xmlns:a16="http://schemas.microsoft.com/office/drawing/2014/main" id="{E6DDFE78-AC71-BF4D-8B6F-3FC5AB94736A}"/>
                </a:ext>
              </a:extLst>
            </p:cNvPr>
            <p:cNvSpPr/>
            <p:nvPr/>
          </p:nvSpPr>
          <p:spPr>
            <a:xfrm rot="912132">
              <a:off x="6499954" y="4223148"/>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5" name="Oval 744">
              <a:extLst>
                <a:ext uri="{FF2B5EF4-FFF2-40B4-BE49-F238E27FC236}">
                  <a16:creationId xmlns:a16="http://schemas.microsoft.com/office/drawing/2014/main" id="{073F7F33-337C-9143-BAAE-565D29F035EC}"/>
                </a:ext>
              </a:extLst>
            </p:cNvPr>
            <p:cNvSpPr/>
            <p:nvPr/>
          </p:nvSpPr>
          <p:spPr>
            <a:xfrm>
              <a:off x="6203926" y="4597861"/>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6" name="Straight Connector 745">
              <a:extLst>
                <a:ext uri="{FF2B5EF4-FFF2-40B4-BE49-F238E27FC236}">
                  <a16:creationId xmlns:a16="http://schemas.microsoft.com/office/drawing/2014/main" id="{132371D9-F54F-B249-B8D5-65D93ADC9A38}"/>
                </a:ext>
              </a:extLst>
            </p:cNvPr>
            <p:cNvCxnSpPr>
              <a:stCxn id="753" idx="5"/>
            </p:cNvCxnSpPr>
            <p:nvPr/>
          </p:nvCxnSpPr>
          <p:spPr>
            <a:xfrm>
              <a:off x="6183171" y="4002042"/>
              <a:ext cx="81195" cy="59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747" name="Straight Connector 746">
              <a:extLst>
                <a:ext uri="{FF2B5EF4-FFF2-40B4-BE49-F238E27FC236}">
                  <a16:creationId xmlns:a16="http://schemas.microsoft.com/office/drawing/2014/main" id="{8B2F752F-3EBB-9741-9F20-210596027A1A}"/>
                </a:ext>
              </a:extLst>
            </p:cNvPr>
            <p:cNvCxnSpPr>
              <a:stCxn id="753" idx="6"/>
              <a:endCxn id="752" idx="2"/>
            </p:cNvCxnSpPr>
            <p:nvPr/>
          </p:nvCxnSpPr>
          <p:spPr>
            <a:xfrm flipV="1">
              <a:off x="6197151" y="3874546"/>
              <a:ext cx="389129" cy="8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748" name="Straight Connector 747">
              <a:extLst>
                <a:ext uri="{FF2B5EF4-FFF2-40B4-BE49-F238E27FC236}">
                  <a16:creationId xmlns:a16="http://schemas.microsoft.com/office/drawing/2014/main" id="{95C24479-353A-6643-AC32-96083B971F79}"/>
                </a:ext>
              </a:extLst>
            </p:cNvPr>
            <p:cNvCxnSpPr/>
            <p:nvPr/>
          </p:nvCxnSpPr>
          <p:spPr>
            <a:xfrm>
              <a:off x="5931321" y="4388019"/>
              <a:ext cx="290308" cy="228507"/>
            </a:xfrm>
            <a:prstGeom prst="line">
              <a:avLst/>
            </a:prstGeom>
          </p:spPr>
          <p:style>
            <a:lnRef idx="1">
              <a:schemeClr val="accent1"/>
            </a:lnRef>
            <a:fillRef idx="0">
              <a:schemeClr val="accent1"/>
            </a:fillRef>
            <a:effectRef idx="0">
              <a:schemeClr val="accent1"/>
            </a:effectRef>
            <a:fontRef idx="minor">
              <a:schemeClr val="tx1"/>
            </a:fontRef>
          </p:style>
        </p:cxnSp>
        <p:cxnSp>
          <p:nvCxnSpPr>
            <p:cNvPr id="751" name="Straight Connector 750">
              <a:extLst>
                <a:ext uri="{FF2B5EF4-FFF2-40B4-BE49-F238E27FC236}">
                  <a16:creationId xmlns:a16="http://schemas.microsoft.com/office/drawing/2014/main" id="{0883E2F8-A588-6F4A-AD3C-2D0A8386DF69}"/>
                </a:ext>
              </a:extLst>
            </p:cNvPr>
            <p:cNvCxnSpPr>
              <a:stCxn id="748" idx="5"/>
              <a:endCxn id="753" idx="1"/>
            </p:cNvCxnSpPr>
            <p:nvPr/>
          </p:nvCxnSpPr>
          <p:spPr>
            <a:xfrm>
              <a:off x="5918750" y="3691282"/>
              <a:ext cx="171906" cy="227886"/>
            </a:xfrm>
            <a:prstGeom prst="line">
              <a:avLst/>
            </a:prstGeom>
          </p:spPr>
          <p:style>
            <a:lnRef idx="1">
              <a:schemeClr val="accent1"/>
            </a:lnRef>
            <a:fillRef idx="0">
              <a:schemeClr val="accent1"/>
            </a:fillRef>
            <a:effectRef idx="0">
              <a:schemeClr val="accent1"/>
            </a:effectRef>
            <a:fontRef idx="minor">
              <a:schemeClr val="tx1"/>
            </a:fontRef>
          </p:style>
        </p:cxnSp>
        <p:cxnSp>
          <p:nvCxnSpPr>
            <p:cNvPr id="752" name="Straight Connector 751">
              <a:extLst>
                <a:ext uri="{FF2B5EF4-FFF2-40B4-BE49-F238E27FC236}">
                  <a16:creationId xmlns:a16="http://schemas.microsoft.com/office/drawing/2014/main" id="{8EEEB9ED-6E63-6746-B729-85CFAE007B51}"/>
                </a:ext>
              </a:extLst>
            </p:cNvPr>
            <p:cNvCxnSpPr>
              <a:endCxn id="753" idx="3"/>
            </p:cNvCxnSpPr>
            <p:nvPr/>
          </p:nvCxnSpPr>
          <p:spPr>
            <a:xfrm flipV="1">
              <a:off x="5931321" y="4008991"/>
              <a:ext cx="166661" cy="288908"/>
            </a:xfrm>
            <a:prstGeom prst="line">
              <a:avLst/>
            </a:prstGeom>
          </p:spPr>
          <p:style>
            <a:lnRef idx="1">
              <a:schemeClr val="accent1"/>
            </a:lnRef>
            <a:fillRef idx="0">
              <a:schemeClr val="accent1"/>
            </a:fillRef>
            <a:effectRef idx="0">
              <a:schemeClr val="accent1"/>
            </a:effectRef>
            <a:fontRef idx="minor">
              <a:schemeClr val="tx1"/>
            </a:fontRef>
          </p:style>
        </p:cxnSp>
        <p:cxnSp>
          <p:nvCxnSpPr>
            <p:cNvPr id="753" name="Straight Connector 752">
              <a:extLst>
                <a:ext uri="{FF2B5EF4-FFF2-40B4-BE49-F238E27FC236}">
                  <a16:creationId xmlns:a16="http://schemas.microsoft.com/office/drawing/2014/main" id="{469C3623-84C2-054B-8C11-E34B33E838D6}"/>
                </a:ext>
              </a:extLst>
            </p:cNvPr>
            <p:cNvCxnSpPr>
              <a:stCxn id="752" idx="4"/>
              <a:endCxn id="754" idx="0"/>
            </p:cNvCxnSpPr>
            <p:nvPr/>
          </p:nvCxnSpPr>
          <p:spPr>
            <a:xfrm flipH="1">
              <a:off x="6577103" y="3938272"/>
              <a:ext cx="69616" cy="287107"/>
            </a:xfrm>
            <a:prstGeom prst="line">
              <a:avLst/>
            </a:prstGeom>
          </p:spPr>
          <p:style>
            <a:lnRef idx="1">
              <a:schemeClr val="accent1"/>
            </a:lnRef>
            <a:fillRef idx="0">
              <a:schemeClr val="accent1"/>
            </a:fillRef>
            <a:effectRef idx="0">
              <a:schemeClr val="accent1"/>
            </a:effectRef>
            <a:fontRef idx="minor">
              <a:schemeClr val="tx1"/>
            </a:fontRef>
          </p:style>
        </p:cxnSp>
        <p:cxnSp>
          <p:nvCxnSpPr>
            <p:cNvPr id="754" name="Straight Connector 753">
              <a:extLst>
                <a:ext uri="{FF2B5EF4-FFF2-40B4-BE49-F238E27FC236}">
                  <a16:creationId xmlns:a16="http://schemas.microsoft.com/office/drawing/2014/main" id="{494ACB48-E447-554C-B551-E6F51610E3E3}"/>
                </a:ext>
              </a:extLst>
            </p:cNvPr>
            <p:cNvCxnSpPr>
              <a:stCxn id="751" idx="4"/>
            </p:cNvCxnSpPr>
            <p:nvPr/>
          </p:nvCxnSpPr>
          <p:spPr>
            <a:xfrm>
              <a:off x="5635102" y="4013719"/>
              <a:ext cx="210746" cy="284178"/>
            </a:xfrm>
            <a:prstGeom prst="line">
              <a:avLst/>
            </a:prstGeom>
          </p:spPr>
          <p:style>
            <a:lnRef idx="1">
              <a:schemeClr val="accent1"/>
            </a:lnRef>
            <a:fillRef idx="0">
              <a:schemeClr val="accent1"/>
            </a:fillRef>
            <a:effectRef idx="0">
              <a:schemeClr val="accent1"/>
            </a:effectRef>
            <a:fontRef idx="minor">
              <a:schemeClr val="tx1"/>
            </a:fontRef>
          </p:style>
        </p:cxnSp>
        <p:cxnSp>
          <p:nvCxnSpPr>
            <p:cNvPr id="755" name="Straight Connector 754">
              <a:extLst>
                <a:ext uri="{FF2B5EF4-FFF2-40B4-BE49-F238E27FC236}">
                  <a16:creationId xmlns:a16="http://schemas.microsoft.com/office/drawing/2014/main" id="{C3C853C4-CF67-934F-98D6-248BABC5EE89}"/>
                </a:ext>
              </a:extLst>
            </p:cNvPr>
            <p:cNvCxnSpPr>
              <a:stCxn id="748" idx="7"/>
            </p:cNvCxnSpPr>
            <p:nvPr/>
          </p:nvCxnSpPr>
          <p:spPr>
            <a:xfrm flipV="1">
              <a:off x="5941198" y="3530939"/>
              <a:ext cx="375253" cy="73062"/>
            </a:xfrm>
            <a:prstGeom prst="line">
              <a:avLst/>
            </a:prstGeom>
          </p:spPr>
          <p:style>
            <a:lnRef idx="1">
              <a:schemeClr val="accent1"/>
            </a:lnRef>
            <a:fillRef idx="0">
              <a:schemeClr val="accent1"/>
            </a:fillRef>
            <a:effectRef idx="0">
              <a:schemeClr val="accent1"/>
            </a:effectRef>
            <a:fontRef idx="minor">
              <a:schemeClr val="tx1"/>
            </a:fontRef>
          </p:style>
        </p:cxnSp>
        <p:sp>
          <p:nvSpPr>
            <p:cNvPr id="757" name="Oval 756">
              <a:extLst>
                <a:ext uri="{FF2B5EF4-FFF2-40B4-BE49-F238E27FC236}">
                  <a16:creationId xmlns:a16="http://schemas.microsoft.com/office/drawing/2014/main" id="{F02DE42A-C49E-C04E-A807-2DCFEFC97066}"/>
                </a:ext>
              </a:extLst>
            </p:cNvPr>
            <p:cNvSpPr/>
            <p:nvPr/>
          </p:nvSpPr>
          <p:spPr>
            <a:xfrm rot="21320258">
              <a:off x="6886519" y="4084607"/>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8" name="Oval 757">
              <a:extLst>
                <a:ext uri="{FF2B5EF4-FFF2-40B4-BE49-F238E27FC236}">
                  <a16:creationId xmlns:a16="http://schemas.microsoft.com/office/drawing/2014/main" id="{656342BD-F7C4-0D4D-9FDD-32B52C840957}"/>
                </a:ext>
              </a:extLst>
            </p:cNvPr>
            <p:cNvSpPr/>
            <p:nvPr/>
          </p:nvSpPr>
          <p:spPr>
            <a:xfrm rot="21039421">
              <a:off x="6642437" y="4606001"/>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9" name="Oval 758">
              <a:extLst>
                <a:ext uri="{FF2B5EF4-FFF2-40B4-BE49-F238E27FC236}">
                  <a16:creationId xmlns:a16="http://schemas.microsoft.com/office/drawing/2014/main" id="{1921F923-3215-3047-94A9-EC928F76B3AD}"/>
                </a:ext>
              </a:extLst>
            </p:cNvPr>
            <p:cNvSpPr/>
            <p:nvPr/>
          </p:nvSpPr>
          <p:spPr>
            <a:xfrm rot="21320258">
              <a:off x="6939085" y="4456271"/>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0" name="Oval 759">
              <a:extLst>
                <a:ext uri="{FF2B5EF4-FFF2-40B4-BE49-F238E27FC236}">
                  <a16:creationId xmlns:a16="http://schemas.microsoft.com/office/drawing/2014/main" id="{517C845F-2950-5944-8431-1B3673D17F0D}"/>
                </a:ext>
              </a:extLst>
            </p:cNvPr>
            <p:cNvSpPr/>
            <p:nvPr/>
          </p:nvSpPr>
          <p:spPr>
            <a:xfrm rot="19902431">
              <a:off x="6956537" y="3570926"/>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1" name="Straight Connector 760">
              <a:extLst>
                <a:ext uri="{FF2B5EF4-FFF2-40B4-BE49-F238E27FC236}">
                  <a16:creationId xmlns:a16="http://schemas.microsoft.com/office/drawing/2014/main" id="{434C29A8-1384-664B-B6F1-3C0952BBD8E6}"/>
                </a:ext>
              </a:extLst>
            </p:cNvPr>
            <p:cNvCxnSpPr>
              <a:cxnSpLocks/>
              <a:stCxn id="744" idx="5"/>
              <a:endCxn id="758" idx="0"/>
            </p:cNvCxnSpPr>
            <p:nvPr/>
          </p:nvCxnSpPr>
          <p:spPr>
            <a:xfrm>
              <a:off x="6589817" y="4341564"/>
              <a:ext cx="102714" cy="265282"/>
            </a:xfrm>
            <a:prstGeom prst="line">
              <a:avLst/>
            </a:prstGeom>
          </p:spPr>
          <p:style>
            <a:lnRef idx="1">
              <a:schemeClr val="accent1"/>
            </a:lnRef>
            <a:fillRef idx="0">
              <a:schemeClr val="accent1"/>
            </a:fillRef>
            <a:effectRef idx="0">
              <a:schemeClr val="accent1"/>
            </a:effectRef>
            <a:fontRef idx="minor">
              <a:schemeClr val="tx1"/>
            </a:fontRef>
          </p:style>
        </p:cxnSp>
        <p:cxnSp>
          <p:nvCxnSpPr>
            <p:cNvPr id="762" name="Straight Connector 761">
              <a:extLst>
                <a:ext uri="{FF2B5EF4-FFF2-40B4-BE49-F238E27FC236}">
                  <a16:creationId xmlns:a16="http://schemas.microsoft.com/office/drawing/2014/main" id="{4949A7CE-7025-2448-B5FC-11269194F28A}"/>
                </a:ext>
              </a:extLst>
            </p:cNvPr>
            <p:cNvCxnSpPr>
              <a:cxnSpLocks/>
              <a:stCxn id="744" idx="7"/>
              <a:endCxn id="757" idx="2"/>
            </p:cNvCxnSpPr>
            <p:nvPr/>
          </p:nvCxnSpPr>
          <p:spPr>
            <a:xfrm flipV="1">
              <a:off x="6613450" y="4153245"/>
              <a:ext cx="273269" cy="101352"/>
            </a:xfrm>
            <a:prstGeom prst="line">
              <a:avLst/>
            </a:prstGeom>
          </p:spPr>
          <p:style>
            <a:lnRef idx="1">
              <a:schemeClr val="accent1"/>
            </a:lnRef>
            <a:fillRef idx="0">
              <a:schemeClr val="accent1"/>
            </a:fillRef>
            <a:effectRef idx="0">
              <a:schemeClr val="accent1"/>
            </a:effectRef>
            <a:fontRef idx="minor">
              <a:schemeClr val="tx1"/>
            </a:fontRef>
          </p:style>
        </p:cxnSp>
        <p:cxnSp>
          <p:nvCxnSpPr>
            <p:cNvPr id="763" name="Straight Connector 762">
              <a:extLst>
                <a:ext uri="{FF2B5EF4-FFF2-40B4-BE49-F238E27FC236}">
                  <a16:creationId xmlns:a16="http://schemas.microsoft.com/office/drawing/2014/main" id="{184568FA-6C01-9E4C-A726-E05F2D5ECA4A}"/>
                </a:ext>
              </a:extLst>
            </p:cNvPr>
            <p:cNvCxnSpPr>
              <a:cxnSpLocks/>
              <a:stCxn id="759" idx="0"/>
              <a:endCxn id="757" idx="4"/>
            </p:cNvCxnSpPr>
            <p:nvPr/>
          </p:nvCxnSpPr>
          <p:spPr>
            <a:xfrm flipH="1" flipV="1">
              <a:off x="6952137" y="4211847"/>
              <a:ext cx="42206" cy="244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64" name="Straight Connector 763">
              <a:extLst>
                <a:ext uri="{FF2B5EF4-FFF2-40B4-BE49-F238E27FC236}">
                  <a16:creationId xmlns:a16="http://schemas.microsoft.com/office/drawing/2014/main" id="{B5EC1AB7-6FC1-AD45-89EB-595C96A6C061}"/>
                </a:ext>
              </a:extLst>
            </p:cNvPr>
            <p:cNvCxnSpPr>
              <a:cxnSpLocks/>
              <a:stCxn id="742" idx="7"/>
              <a:endCxn id="760" idx="2"/>
            </p:cNvCxnSpPr>
            <p:nvPr/>
          </p:nvCxnSpPr>
          <p:spPr>
            <a:xfrm flipV="1">
              <a:off x="6689456" y="3663298"/>
              <a:ext cx="274302" cy="166187"/>
            </a:xfrm>
            <a:prstGeom prst="line">
              <a:avLst/>
            </a:prstGeom>
          </p:spPr>
          <p:style>
            <a:lnRef idx="1">
              <a:schemeClr val="accent1"/>
            </a:lnRef>
            <a:fillRef idx="0">
              <a:schemeClr val="accent1"/>
            </a:fillRef>
            <a:effectRef idx="0">
              <a:schemeClr val="accent1"/>
            </a:effectRef>
            <a:fontRef idx="minor">
              <a:schemeClr val="tx1"/>
            </a:fontRef>
          </p:style>
        </p:cxnSp>
        <p:cxnSp>
          <p:nvCxnSpPr>
            <p:cNvPr id="765" name="Straight Connector 764">
              <a:extLst>
                <a:ext uri="{FF2B5EF4-FFF2-40B4-BE49-F238E27FC236}">
                  <a16:creationId xmlns:a16="http://schemas.microsoft.com/office/drawing/2014/main" id="{E57F9297-C671-2E45-8C6D-B510E20AD18C}"/>
                </a:ext>
              </a:extLst>
            </p:cNvPr>
            <p:cNvCxnSpPr>
              <a:cxnSpLocks/>
              <a:stCxn id="744" idx="6"/>
              <a:endCxn id="759" idx="1"/>
            </p:cNvCxnSpPr>
            <p:nvPr/>
          </p:nvCxnSpPr>
          <p:spPr>
            <a:xfrm>
              <a:off x="6618716" y="4302722"/>
              <a:ext cx="334549" cy="175836"/>
            </a:xfrm>
            <a:prstGeom prst="line">
              <a:avLst/>
            </a:prstGeom>
          </p:spPr>
          <p:style>
            <a:lnRef idx="1">
              <a:schemeClr val="accent1"/>
            </a:lnRef>
            <a:fillRef idx="0">
              <a:schemeClr val="accent1"/>
            </a:fillRef>
            <a:effectRef idx="0">
              <a:schemeClr val="accent1"/>
            </a:effectRef>
            <a:fontRef idx="minor">
              <a:schemeClr val="tx1"/>
            </a:fontRef>
          </p:style>
        </p:cxnSp>
        <p:sp>
          <p:nvSpPr>
            <p:cNvPr id="767" name="Oval 766">
              <a:extLst>
                <a:ext uri="{FF2B5EF4-FFF2-40B4-BE49-F238E27FC236}">
                  <a16:creationId xmlns:a16="http://schemas.microsoft.com/office/drawing/2014/main" id="{58BF123F-A24B-3347-84D4-0469C9C1291B}"/>
                </a:ext>
              </a:extLst>
            </p:cNvPr>
            <p:cNvSpPr/>
            <p:nvPr/>
          </p:nvSpPr>
          <p:spPr>
            <a:xfrm rot="21320258">
              <a:off x="7386856" y="4365343"/>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8" name="Oval 767">
              <a:extLst>
                <a:ext uri="{FF2B5EF4-FFF2-40B4-BE49-F238E27FC236}">
                  <a16:creationId xmlns:a16="http://schemas.microsoft.com/office/drawing/2014/main" id="{A44B8C04-B88B-4048-BEB6-A1AA4F0554D4}"/>
                </a:ext>
              </a:extLst>
            </p:cNvPr>
            <p:cNvSpPr/>
            <p:nvPr/>
          </p:nvSpPr>
          <p:spPr>
            <a:xfrm rot="21320258">
              <a:off x="7282227" y="4801854"/>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9" name="Straight Connector 768">
              <a:extLst>
                <a:ext uri="{FF2B5EF4-FFF2-40B4-BE49-F238E27FC236}">
                  <a16:creationId xmlns:a16="http://schemas.microsoft.com/office/drawing/2014/main" id="{DC87F397-4DDF-FC4E-9A49-FA19396A6459}"/>
                </a:ext>
              </a:extLst>
            </p:cNvPr>
            <p:cNvCxnSpPr>
              <a:cxnSpLocks/>
              <a:stCxn id="759" idx="6"/>
              <a:endCxn id="767" idx="2"/>
            </p:cNvCxnSpPr>
            <p:nvPr/>
          </p:nvCxnSpPr>
          <p:spPr>
            <a:xfrm flipV="1">
              <a:off x="7059762" y="4433982"/>
              <a:ext cx="327294" cy="811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70" name="Straight Connector 769">
              <a:extLst>
                <a:ext uri="{FF2B5EF4-FFF2-40B4-BE49-F238E27FC236}">
                  <a16:creationId xmlns:a16="http://schemas.microsoft.com/office/drawing/2014/main" id="{7E5840C2-6D00-1642-8317-4D6BD0803569}"/>
                </a:ext>
              </a:extLst>
            </p:cNvPr>
            <p:cNvCxnSpPr>
              <a:cxnSpLocks/>
              <a:stCxn id="768" idx="0"/>
              <a:endCxn id="767" idx="4"/>
            </p:cNvCxnSpPr>
            <p:nvPr/>
          </p:nvCxnSpPr>
          <p:spPr>
            <a:xfrm flipV="1">
              <a:off x="7337486" y="4492583"/>
              <a:ext cx="114989" cy="309482"/>
            </a:xfrm>
            <a:prstGeom prst="line">
              <a:avLst/>
            </a:prstGeom>
          </p:spPr>
          <p:style>
            <a:lnRef idx="1">
              <a:schemeClr val="accent1"/>
            </a:lnRef>
            <a:fillRef idx="0">
              <a:schemeClr val="accent1"/>
            </a:fillRef>
            <a:effectRef idx="0">
              <a:schemeClr val="accent1"/>
            </a:effectRef>
            <a:fontRef idx="minor">
              <a:schemeClr val="tx1"/>
            </a:fontRef>
          </p:style>
        </p:cxnSp>
        <p:cxnSp>
          <p:nvCxnSpPr>
            <p:cNvPr id="771" name="Straight Connector 770">
              <a:extLst>
                <a:ext uri="{FF2B5EF4-FFF2-40B4-BE49-F238E27FC236}">
                  <a16:creationId xmlns:a16="http://schemas.microsoft.com/office/drawing/2014/main" id="{08C1C4B7-8C3E-8242-AB4C-5576DB12D6C5}"/>
                </a:ext>
              </a:extLst>
            </p:cNvPr>
            <p:cNvCxnSpPr>
              <a:cxnSpLocks/>
              <a:stCxn id="759" idx="5"/>
              <a:endCxn id="768" idx="1"/>
            </p:cNvCxnSpPr>
            <p:nvPr/>
          </p:nvCxnSpPr>
          <p:spPr>
            <a:xfrm>
              <a:off x="7045781" y="4561434"/>
              <a:ext cx="250627" cy="262708"/>
            </a:xfrm>
            <a:prstGeom prst="line">
              <a:avLst/>
            </a:prstGeom>
          </p:spPr>
          <p:style>
            <a:lnRef idx="1">
              <a:schemeClr val="accent1"/>
            </a:lnRef>
            <a:fillRef idx="0">
              <a:schemeClr val="accent1"/>
            </a:fillRef>
            <a:effectRef idx="0">
              <a:schemeClr val="accent1"/>
            </a:effectRef>
            <a:fontRef idx="minor">
              <a:schemeClr val="tx1"/>
            </a:fontRef>
          </p:style>
        </p:cxnSp>
        <p:sp>
          <p:nvSpPr>
            <p:cNvPr id="772" name="Oval 771">
              <a:extLst>
                <a:ext uri="{FF2B5EF4-FFF2-40B4-BE49-F238E27FC236}">
                  <a16:creationId xmlns:a16="http://schemas.microsoft.com/office/drawing/2014/main" id="{3FF7C14D-0EE5-DC43-8DA2-8F957F369CA2}"/>
                </a:ext>
              </a:extLst>
            </p:cNvPr>
            <p:cNvSpPr/>
            <p:nvPr/>
          </p:nvSpPr>
          <p:spPr>
            <a:xfrm rot="20257382">
              <a:off x="7296956" y="3282260"/>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3" name="Oval 772">
              <a:extLst>
                <a:ext uri="{FF2B5EF4-FFF2-40B4-BE49-F238E27FC236}">
                  <a16:creationId xmlns:a16="http://schemas.microsoft.com/office/drawing/2014/main" id="{D2C03D7D-5623-7448-A4F6-EACD71E8B435}"/>
                </a:ext>
              </a:extLst>
            </p:cNvPr>
            <p:cNvSpPr/>
            <p:nvPr/>
          </p:nvSpPr>
          <p:spPr>
            <a:xfrm rot="21320258">
              <a:off x="7412608" y="3727001"/>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4" name="Straight Connector 773">
              <a:extLst>
                <a:ext uri="{FF2B5EF4-FFF2-40B4-BE49-F238E27FC236}">
                  <a16:creationId xmlns:a16="http://schemas.microsoft.com/office/drawing/2014/main" id="{6AD78DC2-A081-A04D-8573-AAED038C29F0}"/>
                </a:ext>
              </a:extLst>
            </p:cNvPr>
            <p:cNvCxnSpPr>
              <a:cxnSpLocks/>
              <a:stCxn id="760" idx="7"/>
              <a:endCxn id="772" idx="2"/>
            </p:cNvCxnSpPr>
            <p:nvPr/>
          </p:nvCxnSpPr>
          <p:spPr>
            <a:xfrm flipV="1">
              <a:off x="7033249" y="3368995"/>
              <a:ext cx="268258" cy="205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775" name="Straight Connector 774">
              <a:extLst>
                <a:ext uri="{FF2B5EF4-FFF2-40B4-BE49-F238E27FC236}">
                  <a16:creationId xmlns:a16="http://schemas.microsoft.com/office/drawing/2014/main" id="{BCABBF45-6BDD-7143-BA7F-A542AF5B52EE}"/>
                </a:ext>
              </a:extLst>
            </p:cNvPr>
            <p:cNvCxnSpPr>
              <a:cxnSpLocks/>
              <a:stCxn id="773" idx="0"/>
              <a:endCxn id="772" idx="4"/>
            </p:cNvCxnSpPr>
            <p:nvPr/>
          </p:nvCxnSpPr>
          <p:spPr>
            <a:xfrm flipH="1" flipV="1">
              <a:off x="7381655" y="3404912"/>
              <a:ext cx="86212" cy="322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6" name="Straight Connector 775">
              <a:extLst>
                <a:ext uri="{FF2B5EF4-FFF2-40B4-BE49-F238E27FC236}">
                  <a16:creationId xmlns:a16="http://schemas.microsoft.com/office/drawing/2014/main" id="{DB687976-931A-774F-B071-EB6D3E10A5CC}"/>
                </a:ext>
              </a:extLst>
            </p:cNvPr>
            <p:cNvCxnSpPr>
              <a:cxnSpLocks/>
              <a:stCxn id="760" idx="5"/>
              <a:endCxn id="773" idx="1"/>
            </p:cNvCxnSpPr>
            <p:nvPr/>
          </p:nvCxnSpPr>
          <p:spPr>
            <a:xfrm>
              <a:off x="7075964" y="3654073"/>
              <a:ext cx="350825" cy="95216"/>
            </a:xfrm>
            <a:prstGeom prst="line">
              <a:avLst/>
            </a:prstGeom>
          </p:spPr>
          <p:style>
            <a:lnRef idx="1">
              <a:schemeClr val="accent1"/>
            </a:lnRef>
            <a:fillRef idx="0">
              <a:schemeClr val="accent1"/>
            </a:fillRef>
            <a:effectRef idx="0">
              <a:schemeClr val="accent1"/>
            </a:effectRef>
            <a:fontRef idx="minor">
              <a:schemeClr val="tx1"/>
            </a:fontRef>
          </p:style>
        </p:cxnSp>
        <p:sp>
          <p:nvSpPr>
            <p:cNvPr id="787" name="Oval 786">
              <a:extLst>
                <a:ext uri="{FF2B5EF4-FFF2-40B4-BE49-F238E27FC236}">
                  <a16:creationId xmlns:a16="http://schemas.microsoft.com/office/drawing/2014/main" id="{C02139EB-6AA9-1E40-9586-399AE284A76B}"/>
                </a:ext>
              </a:extLst>
            </p:cNvPr>
            <p:cNvSpPr/>
            <p:nvPr/>
          </p:nvSpPr>
          <p:spPr>
            <a:xfrm rot="1667010">
              <a:off x="6120472" y="5010020"/>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8" name="Straight Connector 787">
              <a:extLst>
                <a:ext uri="{FF2B5EF4-FFF2-40B4-BE49-F238E27FC236}">
                  <a16:creationId xmlns:a16="http://schemas.microsoft.com/office/drawing/2014/main" id="{76C010BE-F1C4-F848-BDDF-0C35D2855FA1}"/>
                </a:ext>
              </a:extLst>
            </p:cNvPr>
            <p:cNvCxnSpPr>
              <a:cxnSpLocks/>
              <a:stCxn id="745" idx="4"/>
            </p:cNvCxnSpPr>
            <p:nvPr/>
          </p:nvCxnSpPr>
          <p:spPr>
            <a:xfrm flipH="1">
              <a:off x="6197621" y="4725312"/>
              <a:ext cx="66744" cy="286939"/>
            </a:xfrm>
            <a:prstGeom prst="line">
              <a:avLst/>
            </a:prstGeom>
          </p:spPr>
          <p:style>
            <a:lnRef idx="1">
              <a:schemeClr val="accent1"/>
            </a:lnRef>
            <a:fillRef idx="0">
              <a:schemeClr val="accent1"/>
            </a:fillRef>
            <a:effectRef idx="0">
              <a:schemeClr val="accent1"/>
            </a:effectRef>
            <a:fontRef idx="minor">
              <a:schemeClr val="tx1"/>
            </a:fontRef>
          </p:style>
        </p:cxnSp>
        <p:sp>
          <p:nvSpPr>
            <p:cNvPr id="789" name="Oval 788">
              <a:extLst>
                <a:ext uri="{FF2B5EF4-FFF2-40B4-BE49-F238E27FC236}">
                  <a16:creationId xmlns:a16="http://schemas.microsoft.com/office/drawing/2014/main" id="{65DD1542-EE34-394D-A2E0-6C665AA8F4ED}"/>
                </a:ext>
              </a:extLst>
            </p:cNvPr>
            <p:cNvSpPr/>
            <p:nvPr/>
          </p:nvSpPr>
          <p:spPr>
            <a:xfrm rot="21320258">
              <a:off x="6577635" y="5003421"/>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0" name="Oval 789">
              <a:extLst>
                <a:ext uri="{FF2B5EF4-FFF2-40B4-BE49-F238E27FC236}">
                  <a16:creationId xmlns:a16="http://schemas.microsoft.com/office/drawing/2014/main" id="{8E946752-2BAC-9148-819C-2473E0FE9012}"/>
                </a:ext>
              </a:extLst>
            </p:cNvPr>
            <p:cNvSpPr/>
            <p:nvPr/>
          </p:nvSpPr>
          <p:spPr>
            <a:xfrm rot="3593910">
              <a:off x="5718077" y="5177715"/>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1" name="Oval 790">
              <a:extLst>
                <a:ext uri="{FF2B5EF4-FFF2-40B4-BE49-F238E27FC236}">
                  <a16:creationId xmlns:a16="http://schemas.microsoft.com/office/drawing/2014/main" id="{600E51C8-57CE-BE44-8A8B-66C671FAFA36}"/>
                </a:ext>
              </a:extLst>
            </p:cNvPr>
            <p:cNvSpPr/>
            <p:nvPr/>
          </p:nvSpPr>
          <p:spPr>
            <a:xfrm rot="21320258">
              <a:off x="6447926" y="5449925"/>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2" name="Straight Connector 791">
              <a:extLst>
                <a:ext uri="{FF2B5EF4-FFF2-40B4-BE49-F238E27FC236}">
                  <a16:creationId xmlns:a16="http://schemas.microsoft.com/office/drawing/2014/main" id="{554B6F89-AA50-9F47-B6CB-DB9EE81DC9CC}"/>
                </a:ext>
              </a:extLst>
            </p:cNvPr>
            <p:cNvCxnSpPr>
              <a:cxnSpLocks/>
              <a:stCxn id="787" idx="3"/>
              <a:endCxn id="790" idx="0"/>
            </p:cNvCxnSpPr>
            <p:nvPr/>
          </p:nvCxnSpPr>
          <p:spPr>
            <a:xfrm flipH="1">
              <a:off x="5833647" y="5093690"/>
              <a:ext cx="288450" cy="115790"/>
            </a:xfrm>
            <a:prstGeom prst="line">
              <a:avLst/>
            </a:prstGeom>
          </p:spPr>
          <p:style>
            <a:lnRef idx="1">
              <a:schemeClr val="accent1"/>
            </a:lnRef>
            <a:fillRef idx="0">
              <a:schemeClr val="accent1"/>
            </a:fillRef>
            <a:effectRef idx="0">
              <a:schemeClr val="accent1"/>
            </a:effectRef>
            <a:fontRef idx="minor">
              <a:schemeClr val="tx1"/>
            </a:fontRef>
          </p:style>
        </p:cxnSp>
        <p:cxnSp>
          <p:nvCxnSpPr>
            <p:cNvPr id="793" name="Straight Connector 792">
              <a:extLst>
                <a:ext uri="{FF2B5EF4-FFF2-40B4-BE49-F238E27FC236}">
                  <a16:creationId xmlns:a16="http://schemas.microsoft.com/office/drawing/2014/main" id="{C03FFBF8-6AED-0849-888C-FF27966B91FA}"/>
                </a:ext>
              </a:extLst>
            </p:cNvPr>
            <p:cNvCxnSpPr>
              <a:cxnSpLocks/>
              <a:stCxn id="787" idx="7"/>
              <a:endCxn id="789" idx="2"/>
            </p:cNvCxnSpPr>
            <p:nvPr/>
          </p:nvCxnSpPr>
          <p:spPr>
            <a:xfrm>
              <a:off x="6239724" y="5053801"/>
              <a:ext cx="338111" cy="18259"/>
            </a:xfrm>
            <a:prstGeom prst="line">
              <a:avLst/>
            </a:prstGeom>
          </p:spPr>
          <p:style>
            <a:lnRef idx="1">
              <a:schemeClr val="accent1"/>
            </a:lnRef>
            <a:fillRef idx="0">
              <a:schemeClr val="accent1"/>
            </a:fillRef>
            <a:effectRef idx="0">
              <a:schemeClr val="accent1"/>
            </a:effectRef>
            <a:fontRef idx="minor">
              <a:schemeClr val="tx1"/>
            </a:fontRef>
          </p:style>
        </p:cxnSp>
        <p:cxnSp>
          <p:nvCxnSpPr>
            <p:cNvPr id="794" name="Straight Connector 793">
              <a:extLst>
                <a:ext uri="{FF2B5EF4-FFF2-40B4-BE49-F238E27FC236}">
                  <a16:creationId xmlns:a16="http://schemas.microsoft.com/office/drawing/2014/main" id="{79B52B64-92AA-6F49-BD8A-1978925D0F9F}"/>
                </a:ext>
              </a:extLst>
            </p:cNvPr>
            <p:cNvCxnSpPr>
              <a:cxnSpLocks/>
              <a:stCxn id="791" idx="0"/>
              <a:endCxn id="789" idx="4"/>
            </p:cNvCxnSpPr>
            <p:nvPr/>
          </p:nvCxnSpPr>
          <p:spPr>
            <a:xfrm flipV="1">
              <a:off x="6503185" y="5130661"/>
              <a:ext cx="140069" cy="319475"/>
            </a:xfrm>
            <a:prstGeom prst="line">
              <a:avLst/>
            </a:prstGeom>
          </p:spPr>
          <p:style>
            <a:lnRef idx="1">
              <a:schemeClr val="accent1"/>
            </a:lnRef>
            <a:fillRef idx="0">
              <a:schemeClr val="accent1"/>
            </a:fillRef>
            <a:effectRef idx="0">
              <a:schemeClr val="accent1"/>
            </a:effectRef>
            <a:fontRef idx="minor">
              <a:schemeClr val="tx1"/>
            </a:fontRef>
          </p:style>
        </p:cxnSp>
        <p:cxnSp>
          <p:nvCxnSpPr>
            <p:cNvPr id="795" name="Straight Connector 794">
              <a:extLst>
                <a:ext uri="{FF2B5EF4-FFF2-40B4-BE49-F238E27FC236}">
                  <a16:creationId xmlns:a16="http://schemas.microsoft.com/office/drawing/2014/main" id="{661D3CE9-1B2F-784B-9B1C-A8E7B535444A}"/>
                </a:ext>
              </a:extLst>
            </p:cNvPr>
            <p:cNvCxnSpPr>
              <a:cxnSpLocks/>
              <a:stCxn id="787" idx="6"/>
              <a:endCxn id="791" idx="1"/>
            </p:cNvCxnSpPr>
            <p:nvPr/>
          </p:nvCxnSpPr>
          <p:spPr>
            <a:xfrm>
              <a:off x="6234381" y="5101918"/>
              <a:ext cx="227726" cy="370295"/>
            </a:xfrm>
            <a:prstGeom prst="line">
              <a:avLst/>
            </a:prstGeom>
          </p:spPr>
          <p:style>
            <a:lnRef idx="1">
              <a:schemeClr val="accent1"/>
            </a:lnRef>
            <a:fillRef idx="0">
              <a:schemeClr val="accent1"/>
            </a:fillRef>
            <a:effectRef idx="0">
              <a:schemeClr val="accent1"/>
            </a:effectRef>
            <a:fontRef idx="minor">
              <a:schemeClr val="tx1"/>
            </a:fontRef>
          </p:style>
        </p:cxnSp>
        <p:sp>
          <p:nvSpPr>
            <p:cNvPr id="796" name="Oval 795">
              <a:extLst>
                <a:ext uri="{FF2B5EF4-FFF2-40B4-BE49-F238E27FC236}">
                  <a16:creationId xmlns:a16="http://schemas.microsoft.com/office/drawing/2014/main" id="{463C10E0-7D16-7349-9E3E-ECF716BC10E8}"/>
                </a:ext>
              </a:extLst>
            </p:cNvPr>
            <p:cNvSpPr/>
            <p:nvPr/>
          </p:nvSpPr>
          <p:spPr>
            <a:xfrm rot="21320258">
              <a:off x="6965008" y="5247978"/>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7" name="Straight Connector 796">
              <a:extLst>
                <a:ext uri="{FF2B5EF4-FFF2-40B4-BE49-F238E27FC236}">
                  <a16:creationId xmlns:a16="http://schemas.microsoft.com/office/drawing/2014/main" id="{62A9A535-8305-B048-8D43-7B920E357727}"/>
                </a:ext>
              </a:extLst>
            </p:cNvPr>
            <p:cNvCxnSpPr>
              <a:cxnSpLocks/>
              <a:stCxn id="791" idx="7"/>
              <a:endCxn id="796" idx="2"/>
            </p:cNvCxnSpPr>
            <p:nvPr/>
          </p:nvCxnSpPr>
          <p:spPr>
            <a:xfrm flipV="1">
              <a:off x="6547297" y="5316617"/>
              <a:ext cx="417911" cy="148648"/>
            </a:xfrm>
            <a:prstGeom prst="line">
              <a:avLst/>
            </a:prstGeom>
          </p:spPr>
          <p:style>
            <a:lnRef idx="1">
              <a:schemeClr val="accent1"/>
            </a:lnRef>
            <a:fillRef idx="0">
              <a:schemeClr val="accent1"/>
            </a:fillRef>
            <a:effectRef idx="0">
              <a:schemeClr val="accent1"/>
            </a:effectRef>
            <a:fontRef idx="minor">
              <a:schemeClr val="tx1"/>
            </a:fontRef>
          </p:style>
        </p:cxnSp>
        <p:sp>
          <p:nvSpPr>
            <p:cNvPr id="807" name="Oval 806">
              <a:extLst>
                <a:ext uri="{FF2B5EF4-FFF2-40B4-BE49-F238E27FC236}">
                  <a16:creationId xmlns:a16="http://schemas.microsoft.com/office/drawing/2014/main" id="{8DBF760D-ED5B-BD4E-AFC0-F9F8DA904828}"/>
                </a:ext>
              </a:extLst>
            </p:cNvPr>
            <p:cNvSpPr/>
            <p:nvPr/>
          </p:nvSpPr>
          <p:spPr>
            <a:xfrm rot="17867351">
              <a:off x="7576662" y="5680702"/>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8" name="Oval 807">
              <a:extLst>
                <a:ext uri="{FF2B5EF4-FFF2-40B4-BE49-F238E27FC236}">
                  <a16:creationId xmlns:a16="http://schemas.microsoft.com/office/drawing/2014/main" id="{424B0D86-2954-DA4A-BC88-308F041FFB41}"/>
                </a:ext>
              </a:extLst>
            </p:cNvPr>
            <p:cNvSpPr/>
            <p:nvPr/>
          </p:nvSpPr>
          <p:spPr>
            <a:xfrm rot="223667">
              <a:off x="7425279" y="5235236"/>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9" name="Oval 808">
              <a:extLst>
                <a:ext uri="{FF2B5EF4-FFF2-40B4-BE49-F238E27FC236}">
                  <a16:creationId xmlns:a16="http://schemas.microsoft.com/office/drawing/2014/main" id="{DD676BA2-E0DC-AB41-8ADF-9E3DB402D828}"/>
                </a:ext>
              </a:extLst>
            </p:cNvPr>
            <p:cNvSpPr/>
            <p:nvPr/>
          </p:nvSpPr>
          <p:spPr>
            <a:xfrm rot="17615745">
              <a:off x="7867861" y="5323792"/>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0" name="Straight Connector 809">
              <a:extLst>
                <a:ext uri="{FF2B5EF4-FFF2-40B4-BE49-F238E27FC236}">
                  <a16:creationId xmlns:a16="http://schemas.microsoft.com/office/drawing/2014/main" id="{B6C0E254-B7B7-2044-B7C5-0F290295BCDE}"/>
                </a:ext>
              </a:extLst>
            </p:cNvPr>
            <p:cNvCxnSpPr>
              <a:cxnSpLocks/>
              <a:stCxn id="807" idx="7"/>
              <a:endCxn id="808" idx="5"/>
            </p:cNvCxnSpPr>
            <p:nvPr/>
          </p:nvCxnSpPr>
          <p:spPr>
            <a:xfrm flipH="1" flipV="1">
              <a:off x="7525434" y="5346705"/>
              <a:ext cx="91727" cy="338907"/>
            </a:xfrm>
            <a:prstGeom prst="line">
              <a:avLst/>
            </a:prstGeom>
          </p:spPr>
          <p:style>
            <a:lnRef idx="1">
              <a:schemeClr val="accent1"/>
            </a:lnRef>
            <a:fillRef idx="0">
              <a:schemeClr val="accent1"/>
            </a:fillRef>
            <a:effectRef idx="0">
              <a:schemeClr val="accent1"/>
            </a:effectRef>
            <a:fontRef idx="minor">
              <a:schemeClr val="tx1"/>
            </a:fontRef>
          </p:style>
        </p:cxnSp>
        <p:cxnSp>
          <p:nvCxnSpPr>
            <p:cNvPr id="811" name="Straight Connector 810">
              <a:extLst>
                <a:ext uri="{FF2B5EF4-FFF2-40B4-BE49-F238E27FC236}">
                  <a16:creationId xmlns:a16="http://schemas.microsoft.com/office/drawing/2014/main" id="{BEBA41CA-C05D-F446-9BE4-313482A2B98E}"/>
                </a:ext>
              </a:extLst>
            </p:cNvPr>
            <p:cNvCxnSpPr>
              <a:cxnSpLocks/>
              <a:stCxn id="809" idx="0"/>
              <a:endCxn id="808" idx="6"/>
            </p:cNvCxnSpPr>
            <p:nvPr/>
          </p:nvCxnSpPr>
          <p:spPr>
            <a:xfrm flipH="1" flipV="1">
              <a:off x="7546028" y="5302891"/>
              <a:ext cx="323874" cy="59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812" name="Straight Connector 811">
              <a:extLst>
                <a:ext uri="{FF2B5EF4-FFF2-40B4-BE49-F238E27FC236}">
                  <a16:creationId xmlns:a16="http://schemas.microsoft.com/office/drawing/2014/main" id="{6C9EAB6C-000D-764E-A3AB-BBDED933CAFD}"/>
                </a:ext>
              </a:extLst>
            </p:cNvPr>
            <p:cNvCxnSpPr>
              <a:cxnSpLocks/>
              <a:stCxn id="768" idx="4"/>
              <a:endCxn id="808" idx="1"/>
            </p:cNvCxnSpPr>
            <p:nvPr/>
          </p:nvCxnSpPr>
          <p:spPr>
            <a:xfrm>
              <a:off x="7347846" y="4929094"/>
              <a:ext cx="98155" cy="322124"/>
            </a:xfrm>
            <a:prstGeom prst="line">
              <a:avLst/>
            </a:prstGeom>
          </p:spPr>
          <p:style>
            <a:lnRef idx="1">
              <a:schemeClr val="accent1"/>
            </a:lnRef>
            <a:fillRef idx="0">
              <a:schemeClr val="accent1"/>
            </a:fillRef>
            <a:effectRef idx="0">
              <a:schemeClr val="accent1"/>
            </a:effectRef>
            <a:fontRef idx="minor">
              <a:schemeClr val="tx1"/>
            </a:fontRef>
          </p:style>
        </p:cxnSp>
        <p:cxnSp>
          <p:nvCxnSpPr>
            <p:cNvPr id="813" name="Straight Connector 812">
              <a:extLst>
                <a:ext uri="{FF2B5EF4-FFF2-40B4-BE49-F238E27FC236}">
                  <a16:creationId xmlns:a16="http://schemas.microsoft.com/office/drawing/2014/main" id="{7221F51F-D91E-1D45-8918-0E7CF7DC8738}"/>
                </a:ext>
              </a:extLst>
            </p:cNvPr>
            <p:cNvCxnSpPr>
              <a:cxnSpLocks/>
              <a:stCxn id="796" idx="6"/>
              <a:endCxn id="808" idx="2"/>
            </p:cNvCxnSpPr>
            <p:nvPr/>
          </p:nvCxnSpPr>
          <p:spPr>
            <a:xfrm flipV="1">
              <a:off x="7085685" y="5295033"/>
              <a:ext cx="339722" cy="11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814" name="Straight Connector 813">
              <a:extLst>
                <a:ext uri="{FF2B5EF4-FFF2-40B4-BE49-F238E27FC236}">
                  <a16:creationId xmlns:a16="http://schemas.microsoft.com/office/drawing/2014/main" id="{EA662D1E-D2EB-0B44-8215-5B4063009748}"/>
                </a:ext>
              </a:extLst>
            </p:cNvPr>
            <p:cNvCxnSpPr>
              <a:cxnSpLocks/>
              <a:stCxn id="758" idx="4"/>
              <a:endCxn id="789" idx="0"/>
            </p:cNvCxnSpPr>
            <p:nvPr/>
          </p:nvCxnSpPr>
          <p:spPr>
            <a:xfrm flipH="1">
              <a:off x="6632894" y="4732607"/>
              <a:ext cx="80327" cy="271025"/>
            </a:xfrm>
            <a:prstGeom prst="line">
              <a:avLst/>
            </a:prstGeom>
          </p:spPr>
          <p:style>
            <a:lnRef idx="1">
              <a:schemeClr val="accent1"/>
            </a:lnRef>
            <a:fillRef idx="0">
              <a:schemeClr val="accent1"/>
            </a:fillRef>
            <a:effectRef idx="0">
              <a:schemeClr val="accent1"/>
            </a:effectRef>
            <a:fontRef idx="minor">
              <a:schemeClr val="tx1"/>
            </a:fontRef>
          </p:style>
        </p:cxnSp>
        <p:cxnSp>
          <p:nvCxnSpPr>
            <p:cNvPr id="815" name="Straight Connector 814">
              <a:extLst>
                <a:ext uri="{FF2B5EF4-FFF2-40B4-BE49-F238E27FC236}">
                  <a16:creationId xmlns:a16="http://schemas.microsoft.com/office/drawing/2014/main" id="{E49039DC-7643-A548-ABCC-2810D2412CA1}"/>
                </a:ext>
              </a:extLst>
            </p:cNvPr>
            <p:cNvCxnSpPr>
              <a:cxnSpLocks/>
              <a:stCxn id="745" idx="7"/>
              <a:endCxn id="744" idx="4"/>
            </p:cNvCxnSpPr>
            <p:nvPr/>
          </p:nvCxnSpPr>
          <p:spPr>
            <a:xfrm flipV="1">
              <a:off x="6307101" y="4348369"/>
              <a:ext cx="236581" cy="268157"/>
            </a:xfrm>
            <a:prstGeom prst="line">
              <a:avLst/>
            </a:prstGeom>
          </p:spPr>
          <p:style>
            <a:lnRef idx="1">
              <a:schemeClr val="accent1"/>
            </a:lnRef>
            <a:fillRef idx="0">
              <a:schemeClr val="accent1"/>
            </a:fillRef>
            <a:effectRef idx="0">
              <a:schemeClr val="accent1"/>
            </a:effectRef>
            <a:fontRef idx="minor">
              <a:schemeClr val="tx1"/>
            </a:fontRef>
          </p:style>
        </p:cxnSp>
      </p:grpSp>
      <p:sp>
        <p:nvSpPr>
          <p:cNvPr id="818" name="TextBox 817">
            <a:extLst>
              <a:ext uri="{FF2B5EF4-FFF2-40B4-BE49-F238E27FC236}">
                <a16:creationId xmlns:a16="http://schemas.microsoft.com/office/drawing/2014/main" id="{D627C0C4-DDF5-0E44-8018-58F401398CB9}"/>
              </a:ext>
            </a:extLst>
          </p:cNvPr>
          <p:cNvSpPr txBox="1"/>
          <p:nvPr/>
        </p:nvSpPr>
        <p:spPr>
          <a:xfrm>
            <a:off x="3791745" y="1255944"/>
            <a:ext cx="5030801" cy="369332"/>
          </a:xfrm>
          <a:prstGeom prst="rect">
            <a:avLst/>
          </a:prstGeom>
          <a:noFill/>
        </p:spPr>
        <p:txBody>
          <a:bodyPr wrap="none" rtlCol="0">
            <a:spAutoFit/>
          </a:bodyPr>
          <a:lstStyle/>
          <a:p>
            <a:r>
              <a:rPr lang="en-US" dirty="0"/>
              <a:t>Data is a noisy and partial observation of the world!</a:t>
            </a:r>
          </a:p>
        </p:txBody>
      </p:sp>
      <p:grpSp>
        <p:nvGrpSpPr>
          <p:cNvPr id="821" name="Group 820">
            <a:extLst>
              <a:ext uri="{FF2B5EF4-FFF2-40B4-BE49-F238E27FC236}">
                <a16:creationId xmlns:a16="http://schemas.microsoft.com/office/drawing/2014/main" id="{924FAB0C-CF7C-9543-AF8F-2F46B59E2A8F}"/>
              </a:ext>
            </a:extLst>
          </p:cNvPr>
          <p:cNvGrpSpPr/>
          <p:nvPr/>
        </p:nvGrpSpPr>
        <p:grpSpPr>
          <a:xfrm>
            <a:off x="5493152" y="3386589"/>
            <a:ext cx="1178912" cy="940907"/>
            <a:chOff x="3897144" y="3330703"/>
            <a:chExt cx="1178912" cy="940907"/>
          </a:xfrm>
        </p:grpSpPr>
        <p:sp>
          <p:nvSpPr>
            <p:cNvPr id="819" name="Left Arrow 818">
              <a:extLst>
                <a:ext uri="{FF2B5EF4-FFF2-40B4-BE49-F238E27FC236}">
                  <a16:creationId xmlns:a16="http://schemas.microsoft.com/office/drawing/2014/main" id="{CBE9C1CB-2E6D-6B40-9592-4F2E5BC3CC0F}"/>
                </a:ext>
              </a:extLst>
            </p:cNvPr>
            <p:cNvSpPr/>
            <p:nvPr/>
          </p:nvSpPr>
          <p:spPr>
            <a:xfrm flipV="1">
              <a:off x="4142603" y="3330703"/>
              <a:ext cx="720080" cy="530345"/>
            </a:xfrm>
            <a:prstGeom prst="leftArrow">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 name="TextBox 819">
              <a:extLst>
                <a:ext uri="{FF2B5EF4-FFF2-40B4-BE49-F238E27FC236}">
                  <a16:creationId xmlns:a16="http://schemas.microsoft.com/office/drawing/2014/main" id="{415A9AC2-C0A0-EF47-8598-9A5DC32AFF09}"/>
                </a:ext>
              </a:extLst>
            </p:cNvPr>
            <p:cNvSpPr txBox="1"/>
            <p:nvPr/>
          </p:nvSpPr>
          <p:spPr>
            <a:xfrm>
              <a:off x="3897144" y="3933056"/>
              <a:ext cx="1178912" cy="338554"/>
            </a:xfrm>
            <a:prstGeom prst="rect">
              <a:avLst/>
            </a:prstGeom>
            <a:solidFill>
              <a:schemeClr val="bg1"/>
            </a:solidFill>
            <a:effectLst>
              <a:outerShdw blurRad="50800" dist="38100" dir="2700000" algn="tl" rotWithShape="0">
                <a:prstClr val="black">
                  <a:alpha val="40000"/>
                </a:prstClr>
              </a:outerShdw>
            </a:effectLst>
          </p:spPr>
          <p:txBody>
            <a:bodyPr wrap="none" rtlCol="0">
              <a:spAutoFit/>
            </a:bodyPr>
            <a:lstStyle/>
            <a:p>
              <a:r>
                <a:rPr lang="en-US" sz="1600" dirty="0"/>
                <a:t>Reconstruct</a:t>
              </a:r>
            </a:p>
          </p:txBody>
        </p:sp>
      </p:grpSp>
      <p:sp>
        <p:nvSpPr>
          <p:cNvPr id="268" name="Title 1">
            <a:extLst>
              <a:ext uri="{FF2B5EF4-FFF2-40B4-BE49-F238E27FC236}">
                <a16:creationId xmlns:a16="http://schemas.microsoft.com/office/drawing/2014/main" id="{6F330B9A-6399-DC4A-82DE-75A70C027ADA}"/>
              </a:ext>
            </a:extLst>
          </p:cNvPr>
          <p:cNvSpPr txBox="1">
            <a:spLocks/>
          </p:cNvSpPr>
          <p:nvPr/>
        </p:nvSpPr>
        <p:spPr>
          <a:xfrm>
            <a:off x="558800" y="255056"/>
            <a:ext cx="10795000" cy="7397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en-US" dirty="0"/>
              <a:t>Link Prediction Problem Overview</a:t>
            </a:r>
          </a:p>
        </p:txBody>
      </p:sp>
      <p:sp>
        <p:nvSpPr>
          <p:cNvPr id="270" name="Slide Number Placeholder 4">
            <a:extLst>
              <a:ext uri="{FF2B5EF4-FFF2-40B4-BE49-F238E27FC236}">
                <a16:creationId xmlns:a16="http://schemas.microsoft.com/office/drawing/2014/main" id="{680F611A-56E6-234C-BA68-C40AC7C905CE}"/>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45</a:t>
            </a:fld>
            <a:r>
              <a:rPr lang="en-AU" dirty="0"/>
              <a:t>  |</a:t>
            </a:r>
          </a:p>
        </p:txBody>
      </p:sp>
      <p:sp>
        <p:nvSpPr>
          <p:cNvPr id="2" name="Footer Placeholder 1">
            <a:extLst>
              <a:ext uri="{FF2B5EF4-FFF2-40B4-BE49-F238E27FC236}">
                <a16:creationId xmlns:a16="http://schemas.microsoft.com/office/drawing/2014/main" id="{BD33A9AE-7559-D04D-AB52-52DBBAD9000E}"/>
              </a:ext>
            </a:extLst>
          </p:cNvPr>
          <p:cNvSpPr>
            <a:spLocks noGrp="1"/>
          </p:cNvSpPr>
          <p:nvPr>
            <p:ph type="ftr" sz="quarter" idx="11"/>
          </p:nvPr>
        </p:nvSpPr>
        <p:spPr/>
        <p:txBody>
          <a:bodyPr/>
          <a:lstStyle/>
          <a:p>
            <a:r>
              <a:rPr lang="en-AU"/>
              <a:t>Practical ML On Graphs</a:t>
            </a:r>
            <a:endParaRPr lang="en-AU" dirty="0"/>
          </a:p>
        </p:txBody>
      </p:sp>
      <p:sp>
        <p:nvSpPr>
          <p:cNvPr id="3" name="Slide Number Placeholder 2">
            <a:extLst>
              <a:ext uri="{FF2B5EF4-FFF2-40B4-BE49-F238E27FC236}">
                <a16:creationId xmlns:a16="http://schemas.microsoft.com/office/drawing/2014/main" id="{D22E1DE5-1399-8749-BD56-DEB9E849AC1F}"/>
              </a:ext>
            </a:extLst>
          </p:cNvPr>
          <p:cNvSpPr>
            <a:spLocks noGrp="1"/>
          </p:cNvSpPr>
          <p:nvPr>
            <p:ph type="sldNum" sz="quarter" idx="12"/>
          </p:nvPr>
        </p:nvSpPr>
        <p:spPr/>
        <p:txBody>
          <a:bodyPr/>
          <a:lstStyle/>
          <a:p>
            <a:fld id="{FFF7CBAA-22EA-41CE-9725-C57ED0CEBC27}" type="slidenum">
              <a:rPr lang="en-AU" smtClean="0"/>
              <a:pPr/>
              <a:t>45</a:t>
            </a:fld>
            <a:r>
              <a:rPr lang="en-AU"/>
              <a:t>  |</a:t>
            </a:r>
            <a:endParaRPr lang="en-AU" dirty="0"/>
          </a:p>
        </p:txBody>
      </p:sp>
    </p:spTree>
    <p:extLst>
      <p:ext uri="{BB962C8B-B14F-4D97-AF65-F5344CB8AC3E}">
        <p14:creationId xmlns:p14="http://schemas.microsoft.com/office/powerpoint/2010/main" val="2736970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34"/>
                                        </p:tgtEl>
                                        <p:attrNameLst>
                                          <p:attrName>style.visibility</p:attrName>
                                        </p:attrNameLst>
                                      </p:cBhvr>
                                      <p:to>
                                        <p:strVal val="visible"/>
                                      </p:to>
                                    </p:set>
                                    <p:animEffect transition="in" filter="blinds(horizontal)">
                                      <p:cBhvr>
                                        <p:cTn id="7" dur="500"/>
                                        <p:tgtEl>
                                          <p:spTgt spid="73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9"/>
                                        </p:tgtEl>
                                        <p:attrNameLst>
                                          <p:attrName>style.visibility</p:attrName>
                                        </p:attrNameLst>
                                      </p:cBhvr>
                                      <p:to>
                                        <p:strVal val="visible"/>
                                      </p:to>
                                    </p:set>
                                    <p:animEffect transition="in" filter="blinds(horizontal)">
                                      <p:cBhvr>
                                        <p:cTn id="12" dur="1000"/>
                                        <p:tgtEl>
                                          <p:spTgt spid="99"/>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00"/>
                                        </p:tgtEl>
                                        <p:attrNameLst>
                                          <p:attrName>style.visibility</p:attrName>
                                        </p:attrNameLst>
                                      </p:cBhvr>
                                      <p:to>
                                        <p:strVal val="visible"/>
                                      </p:to>
                                    </p:set>
                                    <p:animEffect transition="in" filter="blinds(horizontal)">
                                      <p:cBhvr>
                                        <p:cTn id="15" dur="1000"/>
                                        <p:tgtEl>
                                          <p:spTgt spid="10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635"/>
                                        </p:tgtEl>
                                        <p:attrNameLst>
                                          <p:attrName>style.visibility</p:attrName>
                                        </p:attrNameLst>
                                      </p:cBhvr>
                                      <p:to>
                                        <p:strVal val="visible"/>
                                      </p:to>
                                    </p:set>
                                    <p:animEffect transition="in" filter="blinds(horizontal)">
                                      <p:cBhvr>
                                        <p:cTn id="20" dur="1000"/>
                                        <p:tgtEl>
                                          <p:spTgt spid="63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36"/>
                                        </p:tgtEl>
                                        <p:attrNameLst>
                                          <p:attrName>style.visibility</p:attrName>
                                        </p:attrNameLst>
                                      </p:cBhvr>
                                      <p:to>
                                        <p:strVal val="visible"/>
                                      </p:to>
                                    </p:set>
                                  </p:childTnLst>
                                </p:cTn>
                              </p:par>
                              <p:par>
                                <p:cTn id="25" presetID="3" presetClass="exit" presetSubtype="10" fill="hold" nodeType="withEffect">
                                  <p:stCondLst>
                                    <p:cond delay="0"/>
                                  </p:stCondLst>
                                  <p:childTnLst>
                                    <p:animEffect transition="out" filter="blinds(horizontal)">
                                      <p:cBhvr>
                                        <p:cTn id="26" dur="2000"/>
                                        <p:tgtEl>
                                          <p:spTgt spid="635"/>
                                        </p:tgtEl>
                                      </p:cBhvr>
                                    </p:animEffect>
                                    <p:set>
                                      <p:cBhvr>
                                        <p:cTn id="27" dur="1" fill="hold">
                                          <p:stCondLst>
                                            <p:cond delay="1999"/>
                                          </p:stCondLst>
                                        </p:cTn>
                                        <p:tgtEl>
                                          <p:spTgt spid="63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818"/>
                                        </p:tgtEl>
                                        <p:attrNameLst>
                                          <p:attrName>style.visibility</p:attrName>
                                        </p:attrNameLst>
                                      </p:cBhvr>
                                      <p:to>
                                        <p:strVal val="visible"/>
                                      </p:to>
                                    </p:set>
                                    <p:animEffect transition="in" filter="blinds(horizontal)">
                                      <p:cBhvr>
                                        <p:cTn id="32" dur="1000"/>
                                        <p:tgtEl>
                                          <p:spTgt spid="818"/>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821"/>
                                        </p:tgtEl>
                                        <p:attrNameLst>
                                          <p:attrName>style.visibility</p:attrName>
                                        </p:attrNameLst>
                                      </p:cBhvr>
                                      <p:to>
                                        <p:strVal val="visible"/>
                                      </p:to>
                                    </p:set>
                                    <p:animEffect transition="in" filter="circle(in)">
                                      <p:cBhvr>
                                        <p:cTn id="37" dur="2000"/>
                                        <p:tgtEl>
                                          <p:spTgt spid="8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0" grpId="0"/>
      <p:bldP spid="81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0CC6B-089C-B341-8451-E32726BBF2FC}"/>
              </a:ext>
            </a:extLst>
          </p:cNvPr>
          <p:cNvSpPr>
            <a:spLocks noGrp="1"/>
          </p:cNvSpPr>
          <p:nvPr>
            <p:ph type="title"/>
          </p:nvPr>
        </p:nvSpPr>
        <p:spPr>
          <a:xfrm>
            <a:off x="558800" y="195785"/>
            <a:ext cx="10795000" cy="739775"/>
          </a:xfrm>
        </p:spPr>
        <p:txBody>
          <a:bodyPr/>
          <a:lstStyle/>
          <a:p>
            <a:r>
              <a:rPr lang="en-US" dirty="0"/>
              <a:t>Link Prediction Big Picture</a:t>
            </a:r>
          </a:p>
        </p:txBody>
      </p:sp>
      <p:grpSp>
        <p:nvGrpSpPr>
          <p:cNvPr id="344" name="Group 343">
            <a:extLst>
              <a:ext uri="{FF2B5EF4-FFF2-40B4-BE49-F238E27FC236}">
                <a16:creationId xmlns:a16="http://schemas.microsoft.com/office/drawing/2014/main" id="{AB28D203-EA68-0C40-A771-A4CCB0AE643A}"/>
              </a:ext>
            </a:extLst>
          </p:cNvPr>
          <p:cNvGrpSpPr/>
          <p:nvPr/>
        </p:nvGrpSpPr>
        <p:grpSpPr>
          <a:xfrm>
            <a:off x="1703508" y="3887620"/>
            <a:ext cx="2808316" cy="2421700"/>
            <a:chOff x="179508" y="3887620"/>
            <a:chExt cx="2808316" cy="2421700"/>
          </a:xfrm>
        </p:grpSpPr>
        <p:sp>
          <p:nvSpPr>
            <p:cNvPr id="204" name="TextBox 203">
              <a:extLst>
                <a:ext uri="{FF2B5EF4-FFF2-40B4-BE49-F238E27FC236}">
                  <a16:creationId xmlns:a16="http://schemas.microsoft.com/office/drawing/2014/main" id="{7E21418C-3817-1841-AF08-11445AA1833E}"/>
                </a:ext>
              </a:extLst>
            </p:cNvPr>
            <p:cNvSpPr txBox="1"/>
            <p:nvPr/>
          </p:nvSpPr>
          <p:spPr>
            <a:xfrm>
              <a:off x="1132384" y="3887620"/>
              <a:ext cx="555921" cy="369332"/>
            </a:xfrm>
            <a:prstGeom prst="rect">
              <a:avLst/>
            </a:prstGeom>
            <a:noFill/>
          </p:spPr>
          <p:txBody>
            <a:bodyPr wrap="none" rtlCol="0">
              <a:spAutoFit/>
            </a:bodyPr>
            <a:lstStyle/>
            <a:p>
              <a:r>
                <a:rPr lang="en-US" dirty="0"/>
                <a:t>Test</a:t>
              </a:r>
            </a:p>
          </p:txBody>
        </p:sp>
        <p:grpSp>
          <p:nvGrpSpPr>
            <p:cNvPr id="310" name="Group 309">
              <a:extLst>
                <a:ext uri="{FF2B5EF4-FFF2-40B4-BE49-F238E27FC236}">
                  <a16:creationId xmlns:a16="http://schemas.microsoft.com/office/drawing/2014/main" id="{78D2276C-6CDA-F34F-9359-8E311F9B19FC}"/>
                </a:ext>
              </a:extLst>
            </p:cNvPr>
            <p:cNvGrpSpPr/>
            <p:nvPr/>
          </p:nvGrpSpPr>
          <p:grpSpPr>
            <a:xfrm>
              <a:off x="179508" y="4329296"/>
              <a:ext cx="2808316" cy="1980024"/>
              <a:chOff x="179508" y="4329296"/>
              <a:chExt cx="2808316" cy="1980024"/>
            </a:xfrm>
          </p:grpSpPr>
          <p:grpSp>
            <p:nvGrpSpPr>
              <p:cNvPr id="105" name="Group 104">
                <a:extLst>
                  <a:ext uri="{FF2B5EF4-FFF2-40B4-BE49-F238E27FC236}">
                    <a16:creationId xmlns:a16="http://schemas.microsoft.com/office/drawing/2014/main" id="{F3E27348-5812-414C-8E94-3DD6164597E7}"/>
                  </a:ext>
                </a:extLst>
              </p:cNvPr>
              <p:cNvGrpSpPr>
                <a:grpSpLocks noChangeAspect="1"/>
              </p:cNvGrpSpPr>
              <p:nvPr/>
            </p:nvGrpSpPr>
            <p:grpSpPr>
              <a:xfrm>
                <a:off x="179508" y="4329296"/>
                <a:ext cx="1824309" cy="1764000"/>
                <a:chOff x="5525245" y="2785630"/>
                <a:chExt cx="3185080" cy="3079779"/>
              </a:xfrm>
            </p:grpSpPr>
            <p:sp>
              <p:nvSpPr>
                <p:cNvPr id="106" name="Oval 105">
                  <a:extLst>
                    <a:ext uri="{FF2B5EF4-FFF2-40B4-BE49-F238E27FC236}">
                      <a16:creationId xmlns:a16="http://schemas.microsoft.com/office/drawing/2014/main" id="{0483844D-6032-3544-941B-ADA0C27E17C5}"/>
                    </a:ext>
                  </a:extLst>
                </p:cNvPr>
                <p:cNvSpPr/>
                <p:nvPr/>
              </p:nvSpPr>
              <p:spPr>
                <a:xfrm rot="20486369">
                  <a:off x="5525245" y="2989038"/>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D3066E3-963A-D642-BD44-66832BBB1708}"/>
                    </a:ext>
                  </a:extLst>
                </p:cNvPr>
                <p:cNvSpPr/>
                <p:nvPr/>
              </p:nvSpPr>
              <p:spPr>
                <a:xfrm rot="21031718">
                  <a:off x="6185491" y="2925312"/>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B469B0AF-1681-7448-A747-E12994569A69}"/>
                    </a:ext>
                  </a:extLst>
                </p:cNvPr>
                <p:cNvSpPr/>
                <p:nvPr/>
              </p:nvSpPr>
              <p:spPr>
                <a:xfrm rot="238587">
                  <a:off x="5953296" y="3206901"/>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C1520CA5-9874-7C45-AF83-1C9B369926AE}"/>
                    </a:ext>
                  </a:extLst>
                </p:cNvPr>
                <p:cNvSpPr/>
                <p:nvPr/>
              </p:nvSpPr>
              <p:spPr>
                <a:xfrm rot="865396">
                  <a:off x="5828146" y="3573271"/>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8DBEAF66-9FBC-294E-AA88-DC9E4FD89191}"/>
                    </a:ext>
                  </a:extLst>
                </p:cNvPr>
                <p:cNvSpPr/>
                <p:nvPr/>
              </p:nvSpPr>
              <p:spPr>
                <a:xfrm>
                  <a:off x="5828146" y="4279233"/>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E3821A57-BFC8-7E43-AADF-99F04ABCBAEF}"/>
                    </a:ext>
                  </a:extLst>
                </p:cNvPr>
                <p:cNvSpPr/>
                <p:nvPr/>
              </p:nvSpPr>
              <p:spPr>
                <a:xfrm rot="21194347">
                  <a:off x="6316031" y="3460098"/>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3D13D4AF-AC65-EF40-8FAC-9E0AD9CC1764}"/>
                    </a:ext>
                  </a:extLst>
                </p:cNvPr>
                <p:cNvSpPr/>
                <p:nvPr/>
              </p:nvSpPr>
              <p:spPr>
                <a:xfrm rot="19774477">
                  <a:off x="5542391" y="3895045"/>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47EE212B-EB0E-6F4A-ADC1-74326319A396}"/>
                    </a:ext>
                  </a:extLst>
                </p:cNvPr>
                <p:cNvSpPr/>
                <p:nvPr/>
              </p:nvSpPr>
              <p:spPr>
                <a:xfrm>
                  <a:off x="6586281" y="3810820"/>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642FB084-8D67-2940-9538-9524EAA66844}"/>
                    </a:ext>
                  </a:extLst>
                </p:cNvPr>
                <p:cNvSpPr/>
                <p:nvPr/>
              </p:nvSpPr>
              <p:spPr>
                <a:xfrm rot="21320258">
                  <a:off x="6076474" y="3896879"/>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18541D5A-41FC-424C-A3CB-08030FC5FD0B}"/>
                    </a:ext>
                  </a:extLst>
                </p:cNvPr>
                <p:cNvSpPr/>
                <p:nvPr/>
              </p:nvSpPr>
              <p:spPr>
                <a:xfrm rot="912132">
                  <a:off x="6499954" y="4223148"/>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C4BC7118-19A8-DB4C-A4C7-27B96FC285BB}"/>
                    </a:ext>
                  </a:extLst>
                </p:cNvPr>
                <p:cNvSpPr/>
                <p:nvPr/>
              </p:nvSpPr>
              <p:spPr>
                <a:xfrm>
                  <a:off x="6203926" y="4597861"/>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14859BCB-8602-A147-BC0A-E7E14CD24DF9}"/>
                    </a:ext>
                  </a:extLst>
                </p:cNvPr>
                <p:cNvCxnSpPr>
                  <a:stCxn id="124" idx="5"/>
                  <a:endCxn id="126" idx="0"/>
                </p:cNvCxnSpPr>
                <p:nvPr/>
              </p:nvCxnSpPr>
              <p:spPr>
                <a:xfrm>
                  <a:off x="6183171" y="4002042"/>
                  <a:ext cx="81195" cy="59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D2BF1F2E-637E-6044-8404-A6BE01845FAE}"/>
                    </a:ext>
                  </a:extLst>
                </p:cNvPr>
                <p:cNvCxnSpPr>
                  <a:stCxn id="124" idx="6"/>
                  <a:endCxn id="123" idx="2"/>
                </p:cNvCxnSpPr>
                <p:nvPr/>
              </p:nvCxnSpPr>
              <p:spPr>
                <a:xfrm flipV="1">
                  <a:off x="6197151" y="3874546"/>
                  <a:ext cx="389129" cy="8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F73C762-AF95-2546-B838-0F7DEE55EEC8}"/>
                    </a:ext>
                  </a:extLst>
                </p:cNvPr>
                <p:cNvCxnSpPr>
                  <a:stCxn id="120" idx="5"/>
                  <a:endCxn id="126" idx="1"/>
                </p:cNvCxnSpPr>
                <p:nvPr/>
              </p:nvCxnSpPr>
              <p:spPr>
                <a:xfrm>
                  <a:off x="5931321" y="4388019"/>
                  <a:ext cx="290308" cy="2285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3D46D5FA-468C-1644-B5CC-B623351C4D3F}"/>
                    </a:ext>
                  </a:extLst>
                </p:cNvPr>
                <p:cNvCxnSpPr>
                  <a:stCxn id="118" idx="5"/>
                  <a:endCxn id="121" idx="1"/>
                </p:cNvCxnSpPr>
                <p:nvPr/>
              </p:nvCxnSpPr>
              <p:spPr>
                <a:xfrm>
                  <a:off x="6052514" y="3311096"/>
                  <a:ext cx="276211" cy="1730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B613A99-99F6-9749-B87D-9AAE4B6BC959}"/>
                    </a:ext>
                  </a:extLst>
                </p:cNvPr>
                <p:cNvCxnSpPr>
                  <a:stCxn id="119" idx="0"/>
                  <a:endCxn id="118" idx="4"/>
                </p:cNvCxnSpPr>
                <p:nvPr/>
              </p:nvCxnSpPr>
              <p:spPr>
                <a:xfrm flipV="1">
                  <a:off x="5904458" y="3326753"/>
                  <a:ext cx="104129" cy="2485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47F563E3-6F8C-4C4E-B80E-E473395E3AF3}"/>
                    </a:ext>
                  </a:extLst>
                </p:cNvPr>
                <p:cNvCxnSpPr>
                  <a:stCxn id="119" idx="5"/>
                  <a:endCxn id="124" idx="1"/>
                </p:cNvCxnSpPr>
                <p:nvPr/>
              </p:nvCxnSpPr>
              <p:spPr>
                <a:xfrm>
                  <a:off x="5918750" y="3691282"/>
                  <a:ext cx="171906" cy="2278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A1FEB59-FE07-8F4D-99CB-92D029530705}"/>
                    </a:ext>
                  </a:extLst>
                </p:cNvPr>
                <p:cNvCxnSpPr>
                  <a:stCxn id="120" idx="7"/>
                  <a:endCxn id="124" idx="3"/>
                </p:cNvCxnSpPr>
                <p:nvPr/>
              </p:nvCxnSpPr>
              <p:spPr>
                <a:xfrm flipV="1">
                  <a:off x="5931321" y="4008991"/>
                  <a:ext cx="166661" cy="2889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D08BDF51-EE15-DC40-A398-971DF3C46448}"/>
                    </a:ext>
                  </a:extLst>
                </p:cNvPr>
                <p:cNvCxnSpPr>
                  <a:stCxn id="123" idx="4"/>
                  <a:endCxn id="125" idx="0"/>
                </p:cNvCxnSpPr>
                <p:nvPr/>
              </p:nvCxnSpPr>
              <p:spPr>
                <a:xfrm flipH="1">
                  <a:off x="6577103" y="3938272"/>
                  <a:ext cx="69616" cy="2871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11FEFC6-9BC8-934C-9322-31A02F653F8B}"/>
                    </a:ext>
                  </a:extLst>
                </p:cNvPr>
                <p:cNvCxnSpPr>
                  <a:stCxn id="122" idx="4"/>
                  <a:endCxn id="120" idx="1"/>
                </p:cNvCxnSpPr>
                <p:nvPr/>
              </p:nvCxnSpPr>
              <p:spPr>
                <a:xfrm>
                  <a:off x="5635102" y="4013719"/>
                  <a:ext cx="210746" cy="2841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1AFD9CA5-90E3-9D4D-9ED0-619CCC3852C1}"/>
                    </a:ext>
                  </a:extLst>
                </p:cNvPr>
                <p:cNvCxnSpPr>
                  <a:endCxn id="118" idx="2"/>
                </p:cNvCxnSpPr>
                <p:nvPr/>
              </p:nvCxnSpPr>
              <p:spPr>
                <a:xfrm>
                  <a:off x="5647699" y="3088965"/>
                  <a:ext cx="305013" cy="170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557F1545-B871-414E-91AE-C7A49622A9AB}"/>
                    </a:ext>
                  </a:extLst>
                </p:cNvPr>
                <p:cNvCxnSpPr>
                  <a:stCxn id="121" idx="0"/>
                  <a:endCxn id="117" idx="4"/>
                </p:cNvCxnSpPr>
                <p:nvPr/>
              </p:nvCxnSpPr>
              <p:spPr>
                <a:xfrm flipH="1" flipV="1">
                  <a:off x="6256416" y="3051894"/>
                  <a:ext cx="112552" cy="4086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2F715ED-FAF8-AF4E-A241-51DAB00E5F56}"/>
                    </a:ext>
                  </a:extLst>
                </p:cNvPr>
                <p:cNvCxnSpPr>
                  <a:stCxn id="119" idx="7"/>
                  <a:endCxn id="121" idx="2"/>
                </p:cNvCxnSpPr>
                <p:nvPr/>
              </p:nvCxnSpPr>
              <p:spPr>
                <a:xfrm flipV="1">
                  <a:off x="5941198" y="3530939"/>
                  <a:ext cx="375253" cy="73062"/>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29" name="Oval 128">
                  <a:extLst>
                    <a:ext uri="{FF2B5EF4-FFF2-40B4-BE49-F238E27FC236}">
                      <a16:creationId xmlns:a16="http://schemas.microsoft.com/office/drawing/2014/main" id="{8F5F139A-A061-374D-ADC7-F8738E78E5B8}"/>
                    </a:ext>
                  </a:extLst>
                </p:cNvPr>
                <p:cNvSpPr/>
                <p:nvPr/>
              </p:nvSpPr>
              <p:spPr>
                <a:xfrm rot="1596406">
                  <a:off x="6677874" y="3021600"/>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F97610D7-69C4-DC4E-9838-DE55CAC67FA4}"/>
                    </a:ext>
                  </a:extLst>
                </p:cNvPr>
                <p:cNvSpPr/>
                <p:nvPr/>
              </p:nvSpPr>
              <p:spPr>
                <a:xfrm rot="21320258">
                  <a:off x="6886519" y="4084607"/>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61D6CF70-D1DC-1C44-89DF-C52825AD20B5}"/>
                    </a:ext>
                  </a:extLst>
                </p:cNvPr>
                <p:cNvSpPr/>
                <p:nvPr/>
              </p:nvSpPr>
              <p:spPr>
                <a:xfrm rot="21039421">
                  <a:off x="6642437" y="4606001"/>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01CE3677-6279-4042-BF28-EEB16A3D1AA2}"/>
                    </a:ext>
                  </a:extLst>
                </p:cNvPr>
                <p:cNvSpPr/>
                <p:nvPr/>
              </p:nvSpPr>
              <p:spPr>
                <a:xfrm rot="21320258">
                  <a:off x="6939085" y="4456271"/>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E8929F97-19B2-E04B-829D-1B1EF86F3041}"/>
                    </a:ext>
                  </a:extLst>
                </p:cNvPr>
                <p:cNvSpPr/>
                <p:nvPr/>
              </p:nvSpPr>
              <p:spPr>
                <a:xfrm rot="19902431">
                  <a:off x="6956537" y="3570926"/>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4" name="Straight Connector 133">
                  <a:extLst>
                    <a:ext uri="{FF2B5EF4-FFF2-40B4-BE49-F238E27FC236}">
                      <a16:creationId xmlns:a16="http://schemas.microsoft.com/office/drawing/2014/main" id="{203463A6-9389-9E4B-903A-C365963A0AC1}"/>
                    </a:ext>
                  </a:extLst>
                </p:cNvPr>
                <p:cNvCxnSpPr>
                  <a:cxnSpLocks/>
                  <a:stCxn id="115" idx="5"/>
                  <a:endCxn id="131" idx="0"/>
                </p:cNvCxnSpPr>
                <p:nvPr/>
              </p:nvCxnSpPr>
              <p:spPr>
                <a:xfrm>
                  <a:off x="6589817" y="4341564"/>
                  <a:ext cx="102714" cy="265282"/>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2DF09496-AD64-BB4F-8436-D5BE8691034E}"/>
                    </a:ext>
                  </a:extLst>
                </p:cNvPr>
                <p:cNvCxnSpPr>
                  <a:cxnSpLocks/>
                  <a:stCxn id="115" idx="7"/>
                  <a:endCxn id="130" idx="2"/>
                </p:cNvCxnSpPr>
                <p:nvPr/>
              </p:nvCxnSpPr>
              <p:spPr>
                <a:xfrm flipV="1">
                  <a:off x="6613450" y="4153245"/>
                  <a:ext cx="273269" cy="1013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74BB11D-DE22-534A-A5CE-E0FBCBDD3B83}"/>
                    </a:ext>
                  </a:extLst>
                </p:cNvPr>
                <p:cNvCxnSpPr>
                  <a:cxnSpLocks/>
                  <a:stCxn id="132" idx="0"/>
                  <a:endCxn id="130" idx="4"/>
                </p:cNvCxnSpPr>
                <p:nvPr/>
              </p:nvCxnSpPr>
              <p:spPr>
                <a:xfrm flipH="1" flipV="1">
                  <a:off x="6952137" y="4211847"/>
                  <a:ext cx="42206" cy="244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EC6FD7F6-E77E-5345-A214-85C9AE47F19A}"/>
                    </a:ext>
                  </a:extLst>
                </p:cNvPr>
                <p:cNvCxnSpPr>
                  <a:cxnSpLocks/>
                  <a:stCxn id="113" idx="7"/>
                  <a:endCxn id="133" idx="2"/>
                </p:cNvCxnSpPr>
                <p:nvPr/>
              </p:nvCxnSpPr>
              <p:spPr>
                <a:xfrm flipV="1">
                  <a:off x="6689456" y="3663298"/>
                  <a:ext cx="274302" cy="1661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7CBE17F-2C52-BE48-B02D-65923B7A8C93}"/>
                    </a:ext>
                  </a:extLst>
                </p:cNvPr>
                <p:cNvCxnSpPr>
                  <a:cxnSpLocks/>
                  <a:stCxn id="107" idx="6"/>
                  <a:endCxn id="129" idx="2"/>
                </p:cNvCxnSpPr>
                <p:nvPr/>
              </p:nvCxnSpPr>
              <p:spPr>
                <a:xfrm>
                  <a:off x="6305544" y="2979093"/>
                  <a:ext cx="378730" cy="791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1DB51A52-9A8B-5149-9ACE-5833393BBB98}"/>
                    </a:ext>
                  </a:extLst>
                </p:cNvPr>
                <p:cNvCxnSpPr>
                  <a:cxnSpLocks/>
                  <a:stCxn id="115" idx="6"/>
                  <a:endCxn id="132" idx="1"/>
                </p:cNvCxnSpPr>
                <p:nvPr/>
              </p:nvCxnSpPr>
              <p:spPr>
                <a:xfrm>
                  <a:off x="6618716" y="4302722"/>
                  <a:ext cx="334549" cy="175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2B9C8EC-122E-6848-811E-4720435A2144}"/>
                    </a:ext>
                  </a:extLst>
                </p:cNvPr>
                <p:cNvCxnSpPr>
                  <a:cxnSpLocks/>
                  <a:stCxn id="111" idx="7"/>
                  <a:endCxn id="129" idx="4"/>
                </p:cNvCxnSpPr>
                <p:nvPr/>
              </p:nvCxnSpPr>
              <p:spPr>
                <a:xfrm flipV="1">
                  <a:off x="6413604" y="3142303"/>
                  <a:ext cx="296169" cy="331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16867211-3EBB-F241-8E06-3717228BC0D0}"/>
                    </a:ext>
                  </a:extLst>
                </p:cNvPr>
                <p:cNvCxnSpPr>
                  <a:cxnSpLocks/>
                  <a:stCxn id="114" idx="7"/>
                  <a:endCxn id="111" idx="3"/>
                </p:cNvCxnSpPr>
                <p:nvPr/>
              </p:nvCxnSpPr>
              <p:spPr>
                <a:xfrm flipV="1">
                  <a:off x="6175845" y="3573602"/>
                  <a:ext cx="163490" cy="338617"/>
                </a:xfrm>
                <a:prstGeom prst="line">
                  <a:avLst/>
                </a:prstGeom>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1A871CB5-2733-6849-AE6C-53A413305A89}"/>
                    </a:ext>
                  </a:extLst>
                </p:cNvPr>
                <p:cNvSpPr/>
                <p:nvPr/>
              </p:nvSpPr>
              <p:spPr>
                <a:xfrm rot="21320258">
                  <a:off x="7386856" y="4365343"/>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DCA3C1E2-3EE7-6D4A-B1D5-10C2176C95B1}"/>
                    </a:ext>
                  </a:extLst>
                </p:cNvPr>
                <p:cNvSpPr/>
                <p:nvPr/>
              </p:nvSpPr>
              <p:spPr>
                <a:xfrm rot="21320258">
                  <a:off x="7282227" y="4801854"/>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4" name="Straight Connector 143">
                  <a:extLst>
                    <a:ext uri="{FF2B5EF4-FFF2-40B4-BE49-F238E27FC236}">
                      <a16:creationId xmlns:a16="http://schemas.microsoft.com/office/drawing/2014/main" id="{904928C9-4030-E34E-8A26-321CB26D2755}"/>
                    </a:ext>
                  </a:extLst>
                </p:cNvPr>
                <p:cNvCxnSpPr>
                  <a:cxnSpLocks/>
                  <a:stCxn id="132" idx="6"/>
                  <a:endCxn id="142" idx="2"/>
                </p:cNvCxnSpPr>
                <p:nvPr/>
              </p:nvCxnSpPr>
              <p:spPr>
                <a:xfrm flipV="1">
                  <a:off x="7059762" y="4433982"/>
                  <a:ext cx="327294" cy="811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CA59410C-DD02-B840-BFBF-5540E37EE37D}"/>
                    </a:ext>
                  </a:extLst>
                </p:cNvPr>
                <p:cNvCxnSpPr>
                  <a:cxnSpLocks/>
                  <a:stCxn id="143" idx="0"/>
                  <a:endCxn id="142" idx="4"/>
                </p:cNvCxnSpPr>
                <p:nvPr/>
              </p:nvCxnSpPr>
              <p:spPr>
                <a:xfrm flipV="1">
                  <a:off x="7337486" y="4492583"/>
                  <a:ext cx="114989" cy="309482"/>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3F765276-2592-D147-A4C5-E8A371744297}"/>
                    </a:ext>
                  </a:extLst>
                </p:cNvPr>
                <p:cNvCxnSpPr>
                  <a:cxnSpLocks/>
                  <a:stCxn id="132" idx="5"/>
                  <a:endCxn id="143" idx="1"/>
                </p:cNvCxnSpPr>
                <p:nvPr/>
              </p:nvCxnSpPr>
              <p:spPr>
                <a:xfrm>
                  <a:off x="7045781" y="4561434"/>
                  <a:ext cx="250627" cy="262708"/>
                </a:xfrm>
                <a:prstGeom prst="line">
                  <a:avLst/>
                </a:prstGeom>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8F9DA0A7-D46D-1C4B-A886-CCFDF9B51C89}"/>
                    </a:ext>
                  </a:extLst>
                </p:cNvPr>
                <p:cNvSpPr/>
                <p:nvPr/>
              </p:nvSpPr>
              <p:spPr>
                <a:xfrm rot="20257382">
                  <a:off x="7296956" y="3282260"/>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3F647927-FD19-A544-8F22-A740ACEEF927}"/>
                    </a:ext>
                  </a:extLst>
                </p:cNvPr>
                <p:cNvSpPr/>
                <p:nvPr/>
              </p:nvSpPr>
              <p:spPr>
                <a:xfrm rot="21320258">
                  <a:off x="7412608" y="3727001"/>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FCB8C7A6-7BDA-0D42-98CC-988131DDE291}"/>
                    </a:ext>
                  </a:extLst>
                </p:cNvPr>
                <p:cNvCxnSpPr>
                  <a:cxnSpLocks/>
                  <a:stCxn id="133" idx="7"/>
                  <a:endCxn id="147" idx="2"/>
                </p:cNvCxnSpPr>
                <p:nvPr/>
              </p:nvCxnSpPr>
              <p:spPr>
                <a:xfrm flipV="1">
                  <a:off x="7033249" y="3368995"/>
                  <a:ext cx="268258" cy="205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9BFA2E2A-4099-934F-89C7-F261CF8C3657}"/>
                    </a:ext>
                  </a:extLst>
                </p:cNvPr>
                <p:cNvCxnSpPr>
                  <a:cxnSpLocks/>
                  <a:stCxn id="148" idx="0"/>
                  <a:endCxn id="147" idx="4"/>
                </p:cNvCxnSpPr>
                <p:nvPr/>
              </p:nvCxnSpPr>
              <p:spPr>
                <a:xfrm flipH="1" flipV="1">
                  <a:off x="7381655" y="3404912"/>
                  <a:ext cx="86212" cy="322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12B25A07-BCF9-8943-B143-3FFD790E2D9F}"/>
                    </a:ext>
                  </a:extLst>
                </p:cNvPr>
                <p:cNvCxnSpPr>
                  <a:cxnSpLocks/>
                  <a:stCxn id="133" idx="5"/>
                  <a:endCxn id="148" idx="1"/>
                </p:cNvCxnSpPr>
                <p:nvPr/>
              </p:nvCxnSpPr>
              <p:spPr>
                <a:xfrm>
                  <a:off x="7075964" y="3654073"/>
                  <a:ext cx="350825" cy="95216"/>
                </a:xfrm>
                <a:prstGeom prst="line">
                  <a:avLst/>
                </a:prstGeom>
              </p:spPr>
              <p:style>
                <a:lnRef idx="1">
                  <a:schemeClr val="accent1"/>
                </a:lnRef>
                <a:fillRef idx="0">
                  <a:schemeClr val="accent1"/>
                </a:fillRef>
                <a:effectRef idx="0">
                  <a:schemeClr val="accent1"/>
                </a:effectRef>
                <a:fontRef idx="minor">
                  <a:schemeClr val="tx1"/>
                </a:fontRef>
              </p:style>
            </p:cxnSp>
            <p:sp>
              <p:nvSpPr>
                <p:cNvPr id="152" name="Oval 151">
                  <a:extLst>
                    <a:ext uri="{FF2B5EF4-FFF2-40B4-BE49-F238E27FC236}">
                      <a16:creationId xmlns:a16="http://schemas.microsoft.com/office/drawing/2014/main" id="{969DA314-2AF5-C044-9328-B22BC06407A9}"/>
                    </a:ext>
                  </a:extLst>
                </p:cNvPr>
                <p:cNvSpPr/>
                <p:nvPr/>
              </p:nvSpPr>
              <p:spPr>
                <a:xfrm rot="1390889">
                  <a:off x="7143568" y="2894742"/>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1CD3334D-19DE-B94E-A1EF-CA94D278F5F2}"/>
                    </a:ext>
                  </a:extLst>
                </p:cNvPr>
                <p:cNvSpPr/>
                <p:nvPr/>
              </p:nvSpPr>
              <p:spPr>
                <a:xfrm rot="21320258">
                  <a:off x="7587157" y="2785630"/>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BC122281-851D-8548-B0F3-AFA01EDCD1DC}"/>
                    </a:ext>
                  </a:extLst>
                </p:cNvPr>
                <p:cNvSpPr/>
                <p:nvPr/>
              </p:nvSpPr>
              <p:spPr>
                <a:xfrm rot="21320258">
                  <a:off x="7642266" y="3152775"/>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5" name="Straight Connector 154">
                  <a:extLst>
                    <a:ext uri="{FF2B5EF4-FFF2-40B4-BE49-F238E27FC236}">
                      <a16:creationId xmlns:a16="http://schemas.microsoft.com/office/drawing/2014/main" id="{E076C0A0-6E67-B242-9C03-A8F730DD7C1F}"/>
                    </a:ext>
                  </a:extLst>
                </p:cNvPr>
                <p:cNvCxnSpPr>
                  <a:cxnSpLocks/>
                  <a:stCxn id="152" idx="7"/>
                  <a:endCxn id="153" idx="2"/>
                </p:cNvCxnSpPr>
                <p:nvPr/>
              </p:nvCxnSpPr>
              <p:spPr>
                <a:xfrm flipV="1">
                  <a:off x="7261030" y="2854269"/>
                  <a:ext cx="326327" cy="795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E2C2F14F-45B8-7A45-B2F1-53629C46478D}"/>
                    </a:ext>
                  </a:extLst>
                </p:cNvPr>
                <p:cNvCxnSpPr>
                  <a:cxnSpLocks/>
                  <a:stCxn id="154" idx="0"/>
                  <a:endCxn id="153" idx="4"/>
                </p:cNvCxnSpPr>
                <p:nvPr/>
              </p:nvCxnSpPr>
              <p:spPr>
                <a:xfrm flipH="1" flipV="1">
                  <a:off x="7652776" y="2912870"/>
                  <a:ext cx="44749" cy="2401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4EFCA8D7-FD0C-094B-9C4C-B6E9A389E45B}"/>
                    </a:ext>
                  </a:extLst>
                </p:cNvPr>
                <p:cNvCxnSpPr>
                  <a:cxnSpLocks/>
                  <a:stCxn id="152" idx="6"/>
                  <a:endCxn id="154" idx="1"/>
                </p:cNvCxnSpPr>
                <p:nvPr/>
              </p:nvCxnSpPr>
              <p:spPr>
                <a:xfrm>
                  <a:off x="7259565" y="2982259"/>
                  <a:ext cx="396882" cy="192804"/>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58" name="Oval 157">
                  <a:extLst>
                    <a:ext uri="{FF2B5EF4-FFF2-40B4-BE49-F238E27FC236}">
                      <a16:creationId xmlns:a16="http://schemas.microsoft.com/office/drawing/2014/main" id="{67566043-BE56-034F-923B-6E3C58F713D2}"/>
                    </a:ext>
                  </a:extLst>
                </p:cNvPr>
                <p:cNvSpPr/>
                <p:nvPr/>
              </p:nvSpPr>
              <p:spPr>
                <a:xfrm rot="21320258">
                  <a:off x="8087494" y="3066366"/>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7912F29F-5262-F443-89E7-5271471BFD4A}"/>
                    </a:ext>
                  </a:extLst>
                </p:cNvPr>
                <p:cNvSpPr/>
                <p:nvPr/>
              </p:nvSpPr>
              <p:spPr>
                <a:xfrm rot="694807">
                  <a:off x="7982865" y="3502877"/>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0" name="Straight Connector 159">
                  <a:extLst>
                    <a:ext uri="{FF2B5EF4-FFF2-40B4-BE49-F238E27FC236}">
                      <a16:creationId xmlns:a16="http://schemas.microsoft.com/office/drawing/2014/main" id="{DAD3144C-6934-9D4F-89EC-A8014EFDBF9C}"/>
                    </a:ext>
                  </a:extLst>
                </p:cNvPr>
                <p:cNvCxnSpPr>
                  <a:cxnSpLocks/>
                  <a:stCxn id="154" idx="6"/>
                  <a:endCxn id="158" idx="2"/>
                </p:cNvCxnSpPr>
                <p:nvPr/>
              </p:nvCxnSpPr>
              <p:spPr>
                <a:xfrm flipV="1">
                  <a:off x="7762943" y="3135005"/>
                  <a:ext cx="324751" cy="765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ED0A4399-AE29-0640-9A42-1414C4C4B527}"/>
                    </a:ext>
                  </a:extLst>
                </p:cNvPr>
                <p:cNvCxnSpPr>
                  <a:cxnSpLocks/>
                  <a:stCxn id="159" idx="0"/>
                  <a:endCxn id="158" idx="4"/>
                </p:cNvCxnSpPr>
                <p:nvPr/>
              </p:nvCxnSpPr>
              <p:spPr>
                <a:xfrm flipV="1">
                  <a:off x="8056096" y="3193606"/>
                  <a:ext cx="97017" cy="310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28450AD2-44BE-2A4B-B873-326E3D59332C}"/>
                    </a:ext>
                  </a:extLst>
                </p:cNvPr>
                <p:cNvCxnSpPr>
                  <a:cxnSpLocks/>
                  <a:stCxn id="154" idx="5"/>
                  <a:endCxn id="159" idx="1"/>
                </p:cNvCxnSpPr>
                <p:nvPr/>
              </p:nvCxnSpPr>
              <p:spPr>
                <a:xfrm>
                  <a:off x="7748962" y="3257938"/>
                  <a:ext cx="261520" cy="2559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A863FCD4-1021-664E-A92C-0729540D4F38}"/>
                    </a:ext>
                  </a:extLst>
                </p:cNvPr>
                <p:cNvCxnSpPr>
                  <a:cxnSpLocks/>
                  <a:stCxn id="129" idx="7"/>
                  <a:endCxn id="152" idx="3"/>
                </p:cNvCxnSpPr>
                <p:nvPr/>
              </p:nvCxnSpPr>
              <p:spPr>
                <a:xfrm flipV="1">
                  <a:off x="6796704" y="2983067"/>
                  <a:ext cx="350279" cy="811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21CC0B84-668C-9946-920B-5E2E6B845675}"/>
                    </a:ext>
                  </a:extLst>
                </p:cNvPr>
                <p:cNvCxnSpPr>
                  <a:cxnSpLocks/>
                  <a:stCxn id="133" idx="0"/>
                </p:cNvCxnSpPr>
                <p:nvPr/>
              </p:nvCxnSpPr>
              <p:spPr>
                <a:xfrm flipH="1" flipV="1">
                  <a:off x="6773191" y="3140969"/>
                  <a:ext cx="213580" cy="437570"/>
                </a:xfrm>
                <a:prstGeom prst="line">
                  <a:avLst/>
                </a:prstGeom>
              </p:spPr>
              <p:style>
                <a:lnRef idx="1">
                  <a:schemeClr val="accent1"/>
                </a:lnRef>
                <a:fillRef idx="0">
                  <a:schemeClr val="accent1"/>
                </a:fillRef>
                <a:effectRef idx="0">
                  <a:schemeClr val="accent1"/>
                </a:effectRef>
                <a:fontRef idx="minor">
                  <a:schemeClr val="tx1"/>
                </a:fontRef>
              </p:style>
            </p:cxnSp>
            <p:sp>
              <p:nvSpPr>
                <p:cNvPr id="165" name="Oval 164">
                  <a:extLst>
                    <a:ext uri="{FF2B5EF4-FFF2-40B4-BE49-F238E27FC236}">
                      <a16:creationId xmlns:a16="http://schemas.microsoft.com/office/drawing/2014/main" id="{FC94B800-4018-0440-AEC6-4EF244DD447C}"/>
                    </a:ext>
                  </a:extLst>
                </p:cNvPr>
                <p:cNvSpPr/>
                <p:nvPr/>
              </p:nvSpPr>
              <p:spPr>
                <a:xfrm rot="1667010">
                  <a:off x="6120472" y="5010020"/>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6" name="Straight Connector 165">
                  <a:extLst>
                    <a:ext uri="{FF2B5EF4-FFF2-40B4-BE49-F238E27FC236}">
                      <a16:creationId xmlns:a16="http://schemas.microsoft.com/office/drawing/2014/main" id="{80C34109-6827-8C4B-A765-E0E3ADF3BB8B}"/>
                    </a:ext>
                  </a:extLst>
                </p:cNvPr>
                <p:cNvCxnSpPr>
                  <a:cxnSpLocks/>
                  <a:stCxn id="116" idx="4"/>
                </p:cNvCxnSpPr>
                <p:nvPr/>
              </p:nvCxnSpPr>
              <p:spPr>
                <a:xfrm flipH="1">
                  <a:off x="6197621" y="4725312"/>
                  <a:ext cx="66744" cy="286939"/>
                </a:xfrm>
                <a:prstGeom prst="line">
                  <a:avLst/>
                </a:prstGeom>
              </p:spPr>
              <p:style>
                <a:lnRef idx="1">
                  <a:schemeClr val="accent1"/>
                </a:lnRef>
                <a:fillRef idx="0">
                  <a:schemeClr val="accent1"/>
                </a:fillRef>
                <a:effectRef idx="0">
                  <a:schemeClr val="accent1"/>
                </a:effectRef>
                <a:fontRef idx="minor">
                  <a:schemeClr val="tx1"/>
                </a:fontRef>
              </p:style>
            </p:cxnSp>
            <p:sp>
              <p:nvSpPr>
                <p:cNvPr id="167" name="Oval 166">
                  <a:extLst>
                    <a:ext uri="{FF2B5EF4-FFF2-40B4-BE49-F238E27FC236}">
                      <a16:creationId xmlns:a16="http://schemas.microsoft.com/office/drawing/2014/main" id="{5C038121-6393-0B47-80F0-B948DE4EDB9A}"/>
                    </a:ext>
                  </a:extLst>
                </p:cNvPr>
                <p:cNvSpPr/>
                <p:nvPr/>
              </p:nvSpPr>
              <p:spPr>
                <a:xfrm rot="21320258">
                  <a:off x="6577635" y="5003421"/>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C1254320-6B62-564F-AD34-9F9378EA85AB}"/>
                    </a:ext>
                  </a:extLst>
                </p:cNvPr>
                <p:cNvSpPr/>
                <p:nvPr/>
              </p:nvSpPr>
              <p:spPr>
                <a:xfrm rot="3593910">
                  <a:off x="5718077" y="5177715"/>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C8DFF0A9-B270-3F4D-BAD0-6729E48D77AD}"/>
                    </a:ext>
                  </a:extLst>
                </p:cNvPr>
                <p:cNvSpPr/>
                <p:nvPr/>
              </p:nvSpPr>
              <p:spPr>
                <a:xfrm rot="21320258">
                  <a:off x="6447926" y="5449925"/>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0" name="Straight Connector 169">
                  <a:extLst>
                    <a:ext uri="{FF2B5EF4-FFF2-40B4-BE49-F238E27FC236}">
                      <a16:creationId xmlns:a16="http://schemas.microsoft.com/office/drawing/2014/main" id="{B57288EE-03EB-5242-B20A-982053CFBFDA}"/>
                    </a:ext>
                  </a:extLst>
                </p:cNvPr>
                <p:cNvCxnSpPr>
                  <a:cxnSpLocks/>
                  <a:stCxn id="165" idx="3"/>
                  <a:endCxn id="168" idx="0"/>
                </p:cNvCxnSpPr>
                <p:nvPr/>
              </p:nvCxnSpPr>
              <p:spPr>
                <a:xfrm flipH="1">
                  <a:off x="5833647" y="5093690"/>
                  <a:ext cx="288450" cy="1157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AC311D38-3235-CE4F-A2FA-95FC19CF8C42}"/>
                    </a:ext>
                  </a:extLst>
                </p:cNvPr>
                <p:cNvCxnSpPr>
                  <a:cxnSpLocks/>
                  <a:stCxn id="165" idx="7"/>
                  <a:endCxn id="167" idx="2"/>
                </p:cNvCxnSpPr>
                <p:nvPr/>
              </p:nvCxnSpPr>
              <p:spPr>
                <a:xfrm>
                  <a:off x="6239724" y="5053801"/>
                  <a:ext cx="338111" cy="182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2926D7F9-BD79-364F-8BBD-0673D23413E7}"/>
                    </a:ext>
                  </a:extLst>
                </p:cNvPr>
                <p:cNvCxnSpPr>
                  <a:cxnSpLocks/>
                  <a:stCxn id="169" idx="0"/>
                  <a:endCxn id="167" idx="4"/>
                </p:cNvCxnSpPr>
                <p:nvPr/>
              </p:nvCxnSpPr>
              <p:spPr>
                <a:xfrm flipV="1">
                  <a:off x="6503185" y="5130661"/>
                  <a:ext cx="140069" cy="3194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A9CA16F-6F4C-2540-8CF9-D24732BC6DBC}"/>
                    </a:ext>
                  </a:extLst>
                </p:cNvPr>
                <p:cNvCxnSpPr>
                  <a:cxnSpLocks/>
                  <a:stCxn id="165" idx="6"/>
                  <a:endCxn id="169" idx="1"/>
                </p:cNvCxnSpPr>
                <p:nvPr/>
              </p:nvCxnSpPr>
              <p:spPr>
                <a:xfrm>
                  <a:off x="6234381" y="5101918"/>
                  <a:ext cx="227726" cy="370295"/>
                </a:xfrm>
                <a:prstGeom prst="line">
                  <a:avLst/>
                </a:prstGeom>
              </p:spPr>
              <p:style>
                <a:lnRef idx="1">
                  <a:schemeClr val="accent1"/>
                </a:lnRef>
                <a:fillRef idx="0">
                  <a:schemeClr val="accent1"/>
                </a:fillRef>
                <a:effectRef idx="0">
                  <a:schemeClr val="accent1"/>
                </a:effectRef>
                <a:fontRef idx="minor">
                  <a:schemeClr val="tx1"/>
                </a:fontRef>
              </p:style>
            </p:cxnSp>
            <p:sp>
              <p:nvSpPr>
                <p:cNvPr id="174" name="Oval 173">
                  <a:extLst>
                    <a:ext uri="{FF2B5EF4-FFF2-40B4-BE49-F238E27FC236}">
                      <a16:creationId xmlns:a16="http://schemas.microsoft.com/office/drawing/2014/main" id="{BF2CACDB-D01D-244D-92CF-1E1A0876EC8D}"/>
                    </a:ext>
                  </a:extLst>
                </p:cNvPr>
                <p:cNvSpPr/>
                <p:nvPr/>
              </p:nvSpPr>
              <p:spPr>
                <a:xfrm rot="21320258">
                  <a:off x="6965008" y="5247978"/>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62EB9D80-8429-3E49-AFF0-38B4107E8C5F}"/>
                    </a:ext>
                  </a:extLst>
                </p:cNvPr>
                <p:cNvSpPr/>
                <p:nvPr/>
              </p:nvSpPr>
              <p:spPr>
                <a:xfrm rot="21320258">
                  <a:off x="6978297" y="5737958"/>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6" name="Straight Connector 175">
                  <a:extLst>
                    <a:ext uri="{FF2B5EF4-FFF2-40B4-BE49-F238E27FC236}">
                      <a16:creationId xmlns:a16="http://schemas.microsoft.com/office/drawing/2014/main" id="{6C191652-5A7F-0E49-8BC0-A93708374924}"/>
                    </a:ext>
                  </a:extLst>
                </p:cNvPr>
                <p:cNvCxnSpPr>
                  <a:cxnSpLocks/>
                  <a:stCxn id="169" idx="7"/>
                  <a:endCxn id="174" idx="2"/>
                </p:cNvCxnSpPr>
                <p:nvPr/>
              </p:nvCxnSpPr>
              <p:spPr>
                <a:xfrm flipV="1">
                  <a:off x="6547297" y="5316617"/>
                  <a:ext cx="417911" cy="148648"/>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2DF53771-6240-2F4D-A4D1-ABD983719A6C}"/>
                    </a:ext>
                  </a:extLst>
                </p:cNvPr>
                <p:cNvCxnSpPr>
                  <a:cxnSpLocks/>
                  <a:stCxn id="175" idx="0"/>
                  <a:endCxn id="174" idx="4"/>
                </p:cNvCxnSpPr>
                <p:nvPr/>
              </p:nvCxnSpPr>
              <p:spPr>
                <a:xfrm flipH="1" flipV="1">
                  <a:off x="7030627" y="5375218"/>
                  <a:ext cx="2929" cy="3629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EE119EBF-1FC9-0C43-BD23-BBFD00E3B507}"/>
                    </a:ext>
                  </a:extLst>
                </p:cNvPr>
                <p:cNvCxnSpPr>
                  <a:cxnSpLocks/>
                  <a:stCxn id="169" idx="5"/>
                  <a:endCxn id="175" idx="1"/>
                </p:cNvCxnSpPr>
                <p:nvPr/>
              </p:nvCxnSpPr>
              <p:spPr>
                <a:xfrm>
                  <a:off x="6554622" y="5555088"/>
                  <a:ext cx="437856" cy="205158"/>
                </a:xfrm>
                <a:prstGeom prst="line">
                  <a:avLst/>
                </a:prstGeom>
              </p:spPr>
              <p:style>
                <a:lnRef idx="1">
                  <a:schemeClr val="accent1"/>
                </a:lnRef>
                <a:fillRef idx="0">
                  <a:schemeClr val="accent1"/>
                </a:fillRef>
                <a:effectRef idx="0">
                  <a:schemeClr val="accent1"/>
                </a:effectRef>
                <a:fontRef idx="minor">
                  <a:schemeClr val="tx1"/>
                </a:fontRef>
              </p:style>
            </p:cxnSp>
            <p:sp>
              <p:nvSpPr>
                <p:cNvPr id="179" name="Oval 178">
                  <a:extLst>
                    <a:ext uri="{FF2B5EF4-FFF2-40B4-BE49-F238E27FC236}">
                      <a16:creationId xmlns:a16="http://schemas.microsoft.com/office/drawing/2014/main" id="{B5586C13-1448-E24A-8522-F27F63877AD2}"/>
                    </a:ext>
                  </a:extLst>
                </p:cNvPr>
                <p:cNvSpPr/>
                <p:nvPr/>
              </p:nvSpPr>
              <p:spPr>
                <a:xfrm rot="1046759">
                  <a:off x="7869636" y="3948245"/>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4DF47503-52FC-1B41-A978-DD0F60728DDA}"/>
                    </a:ext>
                  </a:extLst>
                </p:cNvPr>
                <p:cNvSpPr/>
                <p:nvPr/>
              </p:nvSpPr>
              <p:spPr>
                <a:xfrm rot="19795462">
                  <a:off x="8226713" y="4119038"/>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51452097-AC5C-0048-9F26-40AAD2891308}"/>
                    </a:ext>
                  </a:extLst>
                </p:cNvPr>
                <p:cNvSpPr/>
                <p:nvPr/>
              </p:nvSpPr>
              <p:spPr>
                <a:xfrm rot="865396">
                  <a:off x="8083303" y="4522166"/>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70E7356B-A0E6-6945-8E1D-2F5751BF0863}"/>
                    </a:ext>
                  </a:extLst>
                </p:cNvPr>
                <p:cNvSpPr/>
                <p:nvPr/>
              </p:nvSpPr>
              <p:spPr>
                <a:xfrm rot="21194347">
                  <a:off x="8589448" y="4372235"/>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7026E572-313C-424E-B248-E81E8286F692}"/>
                    </a:ext>
                  </a:extLst>
                </p:cNvPr>
                <p:cNvSpPr/>
                <p:nvPr/>
              </p:nvSpPr>
              <p:spPr>
                <a:xfrm rot="21320258">
                  <a:off x="8349891" y="4809016"/>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4" name="Straight Connector 183">
                  <a:extLst>
                    <a:ext uri="{FF2B5EF4-FFF2-40B4-BE49-F238E27FC236}">
                      <a16:creationId xmlns:a16="http://schemas.microsoft.com/office/drawing/2014/main" id="{3C442156-37DC-AB48-96D4-7DE22ACCA320}"/>
                    </a:ext>
                  </a:extLst>
                </p:cNvPr>
                <p:cNvCxnSpPr>
                  <a:cxnSpLocks/>
                  <a:stCxn id="180" idx="4"/>
                </p:cNvCxnSpPr>
                <p:nvPr/>
              </p:nvCxnSpPr>
              <p:spPr>
                <a:xfrm>
                  <a:off x="8319088" y="4237909"/>
                  <a:ext cx="283054" cy="1583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3222A1F7-A7B5-CA47-868D-37E6EB791CB2}"/>
                    </a:ext>
                  </a:extLst>
                </p:cNvPr>
                <p:cNvCxnSpPr>
                  <a:cxnSpLocks/>
                  <a:stCxn id="181" idx="5"/>
                  <a:endCxn id="183" idx="1"/>
                </p:cNvCxnSpPr>
                <p:nvPr/>
              </p:nvCxnSpPr>
              <p:spPr>
                <a:xfrm>
                  <a:off x="8173907" y="4640177"/>
                  <a:ext cx="190165" cy="1911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8CC179EC-77F8-9248-B872-3D86D62D2810}"/>
                    </a:ext>
                  </a:extLst>
                </p:cNvPr>
                <p:cNvCxnSpPr>
                  <a:cxnSpLocks/>
                  <a:stCxn id="179" idx="6"/>
                  <a:endCxn id="180" idx="1"/>
                </p:cNvCxnSpPr>
                <p:nvPr/>
              </p:nvCxnSpPr>
              <p:spPr>
                <a:xfrm>
                  <a:off x="7987733" y="4030091"/>
                  <a:ext cx="239854" cy="135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C7DF2DE7-AFD5-4840-9777-6771AA7DA313}"/>
                    </a:ext>
                  </a:extLst>
                </p:cNvPr>
                <p:cNvCxnSpPr>
                  <a:cxnSpLocks/>
                  <a:stCxn id="181" idx="7"/>
                  <a:endCxn id="182" idx="2"/>
                </p:cNvCxnSpPr>
                <p:nvPr/>
              </p:nvCxnSpPr>
              <p:spPr>
                <a:xfrm flipV="1">
                  <a:off x="8196355" y="4443076"/>
                  <a:ext cx="393513" cy="109820"/>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049A382B-5912-C047-945B-A6632B10F1EF}"/>
                    </a:ext>
                  </a:extLst>
                </p:cNvPr>
                <p:cNvCxnSpPr>
                  <a:cxnSpLocks/>
                  <a:stCxn id="183" idx="7"/>
                  <a:endCxn id="182" idx="3"/>
                </p:cNvCxnSpPr>
                <p:nvPr/>
              </p:nvCxnSpPr>
              <p:spPr>
                <a:xfrm flipV="1">
                  <a:off x="8449262" y="4485739"/>
                  <a:ext cx="163490" cy="3386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5AA31CC2-877F-5F40-B517-3B30AF81F63F}"/>
                    </a:ext>
                  </a:extLst>
                </p:cNvPr>
                <p:cNvCxnSpPr>
                  <a:cxnSpLocks/>
                  <a:stCxn id="179" idx="0"/>
                  <a:endCxn id="159" idx="4"/>
                </p:cNvCxnSpPr>
                <p:nvPr/>
              </p:nvCxnSpPr>
              <p:spPr>
                <a:xfrm flipV="1">
                  <a:off x="7949180" y="3629031"/>
                  <a:ext cx="81332" cy="322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D96CD643-59D4-854E-9DE2-A6BA1981AD0A}"/>
                    </a:ext>
                  </a:extLst>
                </p:cNvPr>
                <p:cNvCxnSpPr>
                  <a:cxnSpLocks/>
                  <a:stCxn id="181" idx="0"/>
                  <a:endCxn id="180" idx="3"/>
                </p:cNvCxnSpPr>
                <p:nvPr/>
              </p:nvCxnSpPr>
              <p:spPr>
                <a:xfrm flipV="1">
                  <a:off x="8159615" y="4243174"/>
                  <a:ext cx="113136" cy="281001"/>
                </a:xfrm>
                <a:prstGeom prst="line">
                  <a:avLst/>
                </a:prstGeom>
              </p:spPr>
              <p:style>
                <a:lnRef idx="1">
                  <a:schemeClr val="accent1"/>
                </a:lnRef>
                <a:fillRef idx="0">
                  <a:schemeClr val="accent1"/>
                </a:fillRef>
                <a:effectRef idx="0">
                  <a:schemeClr val="accent1"/>
                </a:effectRef>
                <a:fontRef idx="minor">
                  <a:schemeClr val="tx1"/>
                </a:fontRef>
              </p:style>
            </p:cxnSp>
            <p:sp>
              <p:nvSpPr>
                <p:cNvPr id="191" name="Oval 190">
                  <a:extLst>
                    <a:ext uri="{FF2B5EF4-FFF2-40B4-BE49-F238E27FC236}">
                      <a16:creationId xmlns:a16="http://schemas.microsoft.com/office/drawing/2014/main" id="{720FA6FE-CAC0-CB49-8D2E-432EBEE7A444}"/>
                    </a:ext>
                  </a:extLst>
                </p:cNvPr>
                <p:cNvSpPr/>
                <p:nvPr/>
              </p:nvSpPr>
              <p:spPr>
                <a:xfrm rot="17867351">
                  <a:off x="7576662" y="5680702"/>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668343BE-78B0-7349-A630-D4C145E8BB61}"/>
                    </a:ext>
                  </a:extLst>
                </p:cNvPr>
                <p:cNvSpPr/>
                <p:nvPr/>
              </p:nvSpPr>
              <p:spPr>
                <a:xfrm rot="223667">
                  <a:off x="7425279" y="5235236"/>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9B70E74C-DD52-954B-8336-93ABAE9692A6}"/>
                    </a:ext>
                  </a:extLst>
                </p:cNvPr>
                <p:cNvSpPr/>
                <p:nvPr/>
              </p:nvSpPr>
              <p:spPr>
                <a:xfrm rot="17615745">
                  <a:off x="7867861" y="5323792"/>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4" name="Straight Connector 193">
                  <a:extLst>
                    <a:ext uri="{FF2B5EF4-FFF2-40B4-BE49-F238E27FC236}">
                      <a16:creationId xmlns:a16="http://schemas.microsoft.com/office/drawing/2014/main" id="{0F8B10AF-F91D-3A41-BB0D-50E7D5BFF5E6}"/>
                    </a:ext>
                  </a:extLst>
                </p:cNvPr>
                <p:cNvCxnSpPr>
                  <a:cxnSpLocks/>
                  <a:stCxn id="191" idx="7"/>
                  <a:endCxn id="192" idx="5"/>
                </p:cNvCxnSpPr>
                <p:nvPr/>
              </p:nvCxnSpPr>
              <p:spPr>
                <a:xfrm flipH="1" flipV="1">
                  <a:off x="7525434" y="5346705"/>
                  <a:ext cx="91727" cy="3389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3615E4DD-5FEA-8147-88B5-6A28AA8CACE6}"/>
                    </a:ext>
                  </a:extLst>
                </p:cNvPr>
                <p:cNvCxnSpPr>
                  <a:cxnSpLocks/>
                  <a:stCxn id="193" idx="0"/>
                  <a:endCxn id="192" idx="6"/>
                </p:cNvCxnSpPr>
                <p:nvPr/>
              </p:nvCxnSpPr>
              <p:spPr>
                <a:xfrm flipH="1" flipV="1">
                  <a:off x="7546028" y="5302891"/>
                  <a:ext cx="323874" cy="59118"/>
                </a:xfrm>
                <a:prstGeom prst="line">
                  <a:avLst/>
                </a:prstGeom>
              </p:spPr>
              <p:style>
                <a:lnRef idx="1">
                  <a:schemeClr val="accent1"/>
                </a:lnRef>
                <a:fillRef idx="0">
                  <a:schemeClr val="accent1"/>
                </a:fillRef>
                <a:effectRef idx="0">
                  <a:schemeClr val="accent1"/>
                </a:effectRef>
                <a:fontRef idx="minor">
                  <a:schemeClr val="tx1"/>
                </a:fontRef>
              </p:style>
            </p:cxnSp>
            <p:sp>
              <p:nvSpPr>
                <p:cNvPr id="196" name="Oval 195">
                  <a:extLst>
                    <a:ext uri="{FF2B5EF4-FFF2-40B4-BE49-F238E27FC236}">
                      <a16:creationId xmlns:a16="http://schemas.microsoft.com/office/drawing/2014/main" id="{02A48E80-953F-6A45-85B5-473CFD040987}"/>
                    </a:ext>
                  </a:extLst>
                </p:cNvPr>
                <p:cNvSpPr/>
                <p:nvPr/>
              </p:nvSpPr>
              <p:spPr>
                <a:xfrm rot="16200000">
                  <a:off x="7771858" y="4937882"/>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7" name="Straight Connector 196">
                  <a:extLst>
                    <a:ext uri="{FF2B5EF4-FFF2-40B4-BE49-F238E27FC236}">
                      <a16:creationId xmlns:a16="http://schemas.microsoft.com/office/drawing/2014/main" id="{2F8240B8-A149-0E44-BC61-0DD04143DD66}"/>
                    </a:ext>
                  </a:extLst>
                </p:cNvPr>
                <p:cNvCxnSpPr>
                  <a:cxnSpLocks/>
                  <a:stCxn id="196" idx="1"/>
                  <a:endCxn id="192" idx="7"/>
                </p:cNvCxnSpPr>
                <p:nvPr/>
              </p:nvCxnSpPr>
              <p:spPr>
                <a:xfrm flipH="1">
                  <a:off x="7531293" y="5044344"/>
                  <a:ext cx="255943" cy="2124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A4226F93-93F2-A641-AD1A-153AB13EFCF8}"/>
                    </a:ext>
                  </a:extLst>
                </p:cNvPr>
                <p:cNvCxnSpPr>
                  <a:cxnSpLocks/>
                  <a:stCxn id="143" idx="4"/>
                  <a:endCxn id="192" idx="1"/>
                </p:cNvCxnSpPr>
                <p:nvPr/>
              </p:nvCxnSpPr>
              <p:spPr>
                <a:xfrm>
                  <a:off x="7347846" y="4929094"/>
                  <a:ext cx="98155" cy="3221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21E03E1D-58BE-CB4C-BC9C-07BFA895B641}"/>
                    </a:ext>
                  </a:extLst>
                </p:cNvPr>
                <p:cNvCxnSpPr>
                  <a:cxnSpLocks/>
                  <a:stCxn id="174" idx="6"/>
                  <a:endCxn id="192" idx="2"/>
                </p:cNvCxnSpPr>
                <p:nvPr/>
              </p:nvCxnSpPr>
              <p:spPr>
                <a:xfrm flipV="1">
                  <a:off x="7085685" y="5295033"/>
                  <a:ext cx="339722" cy="11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1C5C6A2A-EED1-6747-ABE4-3E0E17E784B0}"/>
                    </a:ext>
                  </a:extLst>
                </p:cNvPr>
                <p:cNvCxnSpPr>
                  <a:cxnSpLocks/>
                  <a:stCxn id="131" idx="4"/>
                  <a:endCxn id="167" idx="0"/>
                </p:cNvCxnSpPr>
                <p:nvPr/>
              </p:nvCxnSpPr>
              <p:spPr>
                <a:xfrm flipH="1">
                  <a:off x="6632894" y="4732607"/>
                  <a:ext cx="80327" cy="2710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962A2CD5-3330-E448-8D17-9B229B6B417C}"/>
                    </a:ext>
                  </a:extLst>
                </p:cNvPr>
                <p:cNvCxnSpPr>
                  <a:cxnSpLocks/>
                  <a:stCxn id="116" idx="7"/>
                  <a:endCxn id="115" idx="4"/>
                </p:cNvCxnSpPr>
                <p:nvPr/>
              </p:nvCxnSpPr>
              <p:spPr>
                <a:xfrm flipV="1">
                  <a:off x="6307101" y="4348369"/>
                  <a:ext cx="236581" cy="2681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A1AC49E-0025-584B-8126-F0B4B15D590F}"/>
                    </a:ext>
                  </a:extLst>
                </p:cNvPr>
                <p:cNvCxnSpPr>
                  <a:cxnSpLocks/>
                  <a:stCxn id="148" idx="5"/>
                  <a:endCxn id="179" idx="2"/>
                </p:cNvCxnSpPr>
                <p:nvPr/>
              </p:nvCxnSpPr>
              <p:spPr>
                <a:xfrm>
                  <a:off x="7519304" y="3832164"/>
                  <a:ext cx="353112" cy="1616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9F045B61-6C52-E24B-999C-69951E6ED46B}"/>
                    </a:ext>
                  </a:extLst>
                </p:cNvPr>
                <p:cNvCxnSpPr>
                  <a:cxnSpLocks/>
                  <a:stCxn id="148" idx="7"/>
                  <a:endCxn id="159" idx="3"/>
                </p:cNvCxnSpPr>
                <p:nvPr/>
              </p:nvCxnSpPr>
              <p:spPr>
                <a:xfrm flipV="1">
                  <a:off x="7511979" y="3602167"/>
                  <a:ext cx="480413" cy="140174"/>
                </a:xfrm>
                <a:prstGeom prst="line">
                  <a:avLst/>
                </a:prstGeom>
              </p:spPr>
              <p:style>
                <a:lnRef idx="1">
                  <a:schemeClr val="accent1"/>
                </a:lnRef>
                <a:fillRef idx="0">
                  <a:schemeClr val="accent1"/>
                </a:fillRef>
                <a:effectRef idx="0">
                  <a:schemeClr val="accent1"/>
                </a:effectRef>
                <a:fontRef idx="minor">
                  <a:schemeClr val="tx1"/>
                </a:fontRef>
              </p:style>
            </p:cxnSp>
          </p:grpSp>
          <p:sp>
            <p:nvSpPr>
              <p:cNvPr id="205" name="TextBox 204">
                <a:extLst>
                  <a:ext uri="{FF2B5EF4-FFF2-40B4-BE49-F238E27FC236}">
                    <a16:creationId xmlns:a16="http://schemas.microsoft.com/office/drawing/2014/main" id="{7E0535A2-CC98-784A-AF1A-9242A113BAEA}"/>
                  </a:ext>
                </a:extLst>
              </p:cNvPr>
              <p:cNvSpPr txBox="1"/>
              <p:nvPr/>
            </p:nvSpPr>
            <p:spPr>
              <a:xfrm>
                <a:off x="1870530" y="5570656"/>
                <a:ext cx="1117294" cy="738664"/>
              </a:xfrm>
              <a:prstGeom prst="rect">
                <a:avLst/>
              </a:prstGeom>
              <a:noFill/>
            </p:spPr>
            <p:txBody>
              <a:bodyPr wrap="none" rtlCol="0">
                <a:spAutoFit/>
              </a:bodyPr>
              <a:lstStyle/>
              <a:p>
                <a:r>
                  <a:rPr lang="en-US" sz="1400" dirty="0"/>
                  <a:t>Edge data</a:t>
                </a:r>
              </a:p>
              <a:p>
                <a:pPr marL="285750" indent="-285750">
                  <a:buFontTx/>
                  <a:buChar char="-"/>
                </a:pPr>
                <a:r>
                  <a:rPr lang="en-US" sz="1400" dirty="0">
                    <a:solidFill>
                      <a:srgbClr val="FF0000"/>
                    </a:solidFill>
                  </a:rPr>
                  <a:t>Positive</a:t>
                </a:r>
              </a:p>
              <a:p>
                <a:pPr marL="285750" indent="-285750">
                  <a:buFontTx/>
                  <a:buChar char="-"/>
                </a:pPr>
                <a:r>
                  <a:rPr lang="en-US" sz="1400" dirty="0"/>
                  <a:t>Negative</a:t>
                </a:r>
              </a:p>
            </p:txBody>
          </p:sp>
        </p:grpSp>
      </p:grpSp>
      <p:grpSp>
        <p:nvGrpSpPr>
          <p:cNvPr id="345" name="Group 344">
            <a:extLst>
              <a:ext uri="{FF2B5EF4-FFF2-40B4-BE49-F238E27FC236}">
                <a16:creationId xmlns:a16="http://schemas.microsoft.com/office/drawing/2014/main" id="{97F880F4-9A1E-884E-8062-4CE8F816060F}"/>
              </a:ext>
            </a:extLst>
          </p:cNvPr>
          <p:cNvGrpSpPr/>
          <p:nvPr/>
        </p:nvGrpSpPr>
        <p:grpSpPr>
          <a:xfrm>
            <a:off x="4904726" y="3923764"/>
            <a:ext cx="2919466" cy="2385556"/>
            <a:chOff x="3380726" y="3923764"/>
            <a:chExt cx="2919466" cy="2385556"/>
          </a:xfrm>
        </p:grpSpPr>
        <p:sp>
          <p:nvSpPr>
            <p:cNvPr id="305" name="TextBox 304">
              <a:extLst>
                <a:ext uri="{FF2B5EF4-FFF2-40B4-BE49-F238E27FC236}">
                  <a16:creationId xmlns:a16="http://schemas.microsoft.com/office/drawing/2014/main" id="{40E0F176-C2EB-4249-8F51-F74C98A76554}"/>
                </a:ext>
              </a:extLst>
            </p:cNvPr>
            <p:cNvSpPr txBox="1"/>
            <p:nvPr/>
          </p:nvSpPr>
          <p:spPr>
            <a:xfrm>
              <a:off x="4338782" y="3923764"/>
              <a:ext cx="643318" cy="369332"/>
            </a:xfrm>
            <a:prstGeom prst="rect">
              <a:avLst/>
            </a:prstGeom>
            <a:noFill/>
          </p:spPr>
          <p:txBody>
            <a:bodyPr wrap="none" rtlCol="0">
              <a:spAutoFit/>
            </a:bodyPr>
            <a:lstStyle/>
            <a:p>
              <a:r>
                <a:rPr lang="en-US" dirty="0"/>
                <a:t>Train</a:t>
              </a:r>
            </a:p>
          </p:txBody>
        </p:sp>
        <p:grpSp>
          <p:nvGrpSpPr>
            <p:cNvPr id="318" name="Group 317">
              <a:extLst>
                <a:ext uri="{FF2B5EF4-FFF2-40B4-BE49-F238E27FC236}">
                  <a16:creationId xmlns:a16="http://schemas.microsoft.com/office/drawing/2014/main" id="{44EC50A9-11AB-914B-88D1-9DEC651D59B2}"/>
                </a:ext>
              </a:extLst>
            </p:cNvPr>
            <p:cNvGrpSpPr/>
            <p:nvPr/>
          </p:nvGrpSpPr>
          <p:grpSpPr>
            <a:xfrm>
              <a:off x="3380726" y="4329296"/>
              <a:ext cx="2919466" cy="1980024"/>
              <a:chOff x="3380726" y="4329296"/>
              <a:chExt cx="2919466" cy="1980024"/>
            </a:xfrm>
          </p:grpSpPr>
          <p:grpSp>
            <p:nvGrpSpPr>
              <p:cNvPr id="206" name="Group 205">
                <a:extLst>
                  <a:ext uri="{FF2B5EF4-FFF2-40B4-BE49-F238E27FC236}">
                    <a16:creationId xmlns:a16="http://schemas.microsoft.com/office/drawing/2014/main" id="{29128EDF-8E80-C048-8B6F-214D687D5B62}"/>
                  </a:ext>
                </a:extLst>
              </p:cNvPr>
              <p:cNvGrpSpPr>
                <a:grpSpLocks noChangeAspect="1"/>
              </p:cNvGrpSpPr>
              <p:nvPr/>
            </p:nvGrpSpPr>
            <p:grpSpPr>
              <a:xfrm>
                <a:off x="3380726" y="4329296"/>
                <a:ext cx="1824309" cy="1764000"/>
                <a:chOff x="5525245" y="2785630"/>
                <a:chExt cx="3185080" cy="3079779"/>
              </a:xfrm>
            </p:grpSpPr>
            <p:sp>
              <p:nvSpPr>
                <p:cNvPr id="207" name="Oval 206">
                  <a:extLst>
                    <a:ext uri="{FF2B5EF4-FFF2-40B4-BE49-F238E27FC236}">
                      <a16:creationId xmlns:a16="http://schemas.microsoft.com/office/drawing/2014/main" id="{466DEAA5-20C5-D246-9055-9E45BC21F7E4}"/>
                    </a:ext>
                  </a:extLst>
                </p:cNvPr>
                <p:cNvSpPr/>
                <p:nvPr/>
              </p:nvSpPr>
              <p:spPr>
                <a:xfrm rot="20486369">
                  <a:off x="5525245" y="2989038"/>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D63AF42D-8D2E-D94C-8C1A-4036DB4F26AA}"/>
                    </a:ext>
                  </a:extLst>
                </p:cNvPr>
                <p:cNvSpPr/>
                <p:nvPr/>
              </p:nvSpPr>
              <p:spPr>
                <a:xfrm rot="21031718">
                  <a:off x="6185491" y="2925312"/>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56F0EE1E-C3F5-C448-851F-4C68CC1EEF53}"/>
                    </a:ext>
                  </a:extLst>
                </p:cNvPr>
                <p:cNvSpPr/>
                <p:nvPr/>
              </p:nvSpPr>
              <p:spPr>
                <a:xfrm rot="238587">
                  <a:off x="5953296" y="3206901"/>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6DD33C6C-E6DB-1B4A-82FF-E94C48E54FE3}"/>
                    </a:ext>
                  </a:extLst>
                </p:cNvPr>
                <p:cNvSpPr/>
                <p:nvPr/>
              </p:nvSpPr>
              <p:spPr>
                <a:xfrm rot="865396">
                  <a:off x="5828146" y="3573271"/>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546BC368-96B2-0049-BF82-B35E684F2F57}"/>
                    </a:ext>
                  </a:extLst>
                </p:cNvPr>
                <p:cNvSpPr/>
                <p:nvPr/>
              </p:nvSpPr>
              <p:spPr>
                <a:xfrm>
                  <a:off x="5828146" y="4279233"/>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377A1C0E-4C64-5047-9E50-1CE0BD4604D3}"/>
                    </a:ext>
                  </a:extLst>
                </p:cNvPr>
                <p:cNvSpPr/>
                <p:nvPr/>
              </p:nvSpPr>
              <p:spPr>
                <a:xfrm rot="21194347">
                  <a:off x="6316031" y="3460098"/>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2D9DB9F3-51E7-124B-9AB3-BAA67F6A4623}"/>
                    </a:ext>
                  </a:extLst>
                </p:cNvPr>
                <p:cNvSpPr/>
                <p:nvPr/>
              </p:nvSpPr>
              <p:spPr>
                <a:xfrm rot="19774477">
                  <a:off x="5542391" y="3895045"/>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E7301A9B-B34E-904F-817F-41C8A71DC384}"/>
                    </a:ext>
                  </a:extLst>
                </p:cNvPr>
                <p:cNvSpPr/>
                <p:nvPr/>
              </p:nvSpPr>
              <p:spPr>
                <a:xfrm>
                  <a:off x="6586281" y="3810820"/>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4B201F03-F1E6-A247-8137-7FC4A8D10A5C}"/>
                    </a:ext>
                  </a:extLst>
                </p:cNvPr>
                <p:cNvSpPr/>
                <p:nvPr/>
              </p:nvSpPr>
              <p:spPr>
                <a:xfrm rot="21320258">
                  <a:off x="6076474" y="3896879"/>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7A44E58C-FC82-224A-ABDF-E283B7CC16AB}"/>
                    </a:ext>
                  </a:extLst>
                </p:cNvPr>
                <p:cNvSpPr/>
                <p:nvPr/>
              </p:nvSpPr>
              <p:spPr>
                <a:xfrm rot="912132">
                  <a:off x="6499954" y="4223148"/>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7E2F3780-6582-B647-8863-820B69C89E81}"/>
                    </a:ext>
                  </a:extLst>
                </p:cNvPr>
                <p:cNvSpPr/>
                <p:nvPr/>
              </p:nvSpPr>
              <p:spPr>
                <a:xfrm>
                  <a:off x="6203926" y="4597861"/>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8" name="Straight Connector 217">
                  <a:extLst>
                    <a:ext uri="{FF2B5EF4-FFF2-40B4-BE49-F238E27FC236}">
                      <a16:creationId xmlns:a16="http://schemas.microsoft.com/office/drawing/2014/main" id="{77521144-6458-234A-AD92-2C62F0A654C5}"/>
                    </a:ext>
                  </a:extLst>
                </p:cNvPr>
                <p:cNvCxnSpPr>
                  <a:stCxn id="225" idx="5"/>
                  <a:endCxn id="227" idx="0"/>
                </p:cNvCxnSpPr>
                <p:nvPr/>
              </p:nvCxnSpPr>
              <p:spPr>
                <a:xfrm>
                  <a:off x="6183171" y="4002042"/>
                  <a:ext cx="81195" cy="595819"/>
                </a:xfrm>
                <a:prstGeom prst="line">
                  <a:avLst/>
                </a:prstGeom>
                <a:ln>
                  <a:solidFill>
                    <a:schemeClr val="accent3">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CD0D13D7-4490-004E-9A26-8AFFB13A0291}"/>
                    </a:ext>
                  </a:extLst>
                </p:cNvPr>
                <p:cNvCxnSpPr>
                  <a:stCxn id="225" idx="6"/>
                  <a:endCxn id="224" idx="2"/>
                </p:cNvCxnSpPr>
                <p:nvPr/>
              </p:nvCxnSpPr>
              <p:spPr>
                <a:xfrm flipV="1">
                  <a:off x="6197151" y="3874546"/>
                  <a:ext cx="389129" cy="8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3D9475AE-8A0D-F140-B7F6-EFC359ABEDB3}"/>
                    </a:ext>
                  </a:extLst>
                </p:cNvPr>
                <p:cNvCxnSpPr>
                  <a:stCxn id="221" idx="5"/>
                  <a:endCxn id="227" idx="1"/>
                </p:cNvCxnSpPr>
                <p:nvPr/>
              </p:nvCxnSpPr>
              <p:spPr>
                <a:xfrm>
                  <a:off x="5931321" y="4388019"/>
                  <a:ext cx="290308" cy="2285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A147A010-F65E-0240-A48C-0FA11D98EBCA}"/>
                    </a:ext>
                  </a:extLst>
                </p:cNvPr>
                <p:cNvCxnSpPr>
                  <a:stCxn id="219" idx="5"/>
                  <a:endCxn id="222" idx="1"/>
                </p:cNvCxnSpPr>
                <p:nvPr/>
              </p:nvCxnSpPr>
              <p:spPr>
                <a:xfrm>
                  <a:off x="6052514" y="3311096"/>
                  <a:ext cx="276211" cy="1730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224BD2C-C299-9240-BE44-3C33D9D6761D}"/>
                    </a:ext>
                  </a:extLst>
                </p:cNvPr>
                <p:cNvCxnSpPr>
                  <a:stCxn id="220" idx="0"/>
                  <a:endCxn id="219" idx="4"/>
                </p:cNvCxnSpPr>
                <p:nvPr/>
              </p:nvCxnSpPr>
              <p:spPr>
                <a:xfrm flipV="1">
                  <a:off x="5904458" y="3326753"/>
                  <a:ext cx="104129" cy="24852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1556017C-BC2D-6E42-8C22-302D57C975B0}"/>
                    </a:ext>
                  </a:extLst>
                </p:cNvPr>
                <p:cNvCxnSpPr>
                  <a:stCxn id="220" idx="5"/>
                  <a:endCxn id="225" idx="1"/>
                </p:cNvCxnSpPr>
                <p:nvPr/>
              </p:nvCxnSpPr>
              <p:spPr>
                <a:xfrm>
                  <a:off x="5918750" y="3691282"/>
                  <a:ext cx="171906" cy="2278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B533930D-5573-084A-8472-8568121C529B}"/>
                    </a:ext>
                  </a:extLst>
                </p:cNvPr>
                <p:cNvCxnSpPr>
                  <a:stCxn id="221" idx="7"/>
                  <a:endCxn id="225" idx="3"/>
                </p:cNvCxnSpPr>
                <p:nvPr/>
              </p:nvCxnSpPr>
              <p:spPr>
                <a:xfrm flipV="1">
                  <a:off x="5931321" y="4008991"/>
                  <a:ext cx="166661" cy="2889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95A6B398-C0C5-374A-8934-EE29919C3C65}"/>
                    </a:ext>
                  </a:extLst>
                </p:cNvPr>
                <p:cNvCxnSpPr>
                  <a:stCxn id="224" idx="4"/>
                  <a:endCxn id="226" idx="0"/>
                </p:cNvCxnSpPr>
                <p:nvPr/>
              </p:nvCxnSpPr>
              <p:spPr>
                <a:xfrm flipH="1">
                  <a:off x="6577103" y="3938272"/>
                  <a:ext cx="69616" cy="2871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178FFDC5-20C4-D845-9C19-B3B5E5F4B2B4}"/>
                    </a:ext>
                  </a:extLst>
                </p:cNvPr>
                <p:cNvCxnSpPr>
                  <a:stCxn id="223" idx="4"/>
                  <a:endCxn id="221" idx="1"/>
                </p:cNvCxnSpPr>
                <p:nvPr/>
              </p:nvCxnSpPr>
              <p:spPr>
                <a:xfrm>
                  <a:off x="5635102" y="4013719"/>
                  <a:ext cx="210746" cy="2841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8B779A8-3290-304C-9762-B50A31C9CECA}"/>
                    </a:ext>
                  </a:extLst>
                </p:cNvPr>
                <p:cNvCxnSpPr>
                  <a:endCxn id="219" idx="2"/>
                </p:cNvCxnSpPr>
                <p:nvPr/>
              </p:nvCxnSpPr>
              <p:spPr>
                <a:xfrm>
                  <a:off x="5647699" y="3088965"/>
                  <a:ext cx="305013" cy="170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71D891D9-C241-1849-AA42-086C1DAB0E11}"/>
                    </a:ext>
                  </a:extLst>
                </p:cNvPr>
                <p:cNvCxnSpPr>
                  <a:stCxn id="222" idx="0"/>
                  <a:endCxn id="218" idx="4"/>
                </p:cNvCxnSpPr>
                <p:nvPr/>
              </p:nvCxnSpPr>
              <p:spPr>
                <a:xfrm flipH="1" flipV="1">
                  <a:off x="6256416" y="3051894"/>
                  <a:ext cx="112552" cy="408647"/>
                </a:xfrm>
                <a:prstGeom prst="line">
                  <a:avLst/>
                </a:prstGeom>
              </p:spPr>
              <p:style>
                <a:lnRef idx="1">
                  <a:schemeClr val="accent1"/>
                </a:lnRef>
                <a:fillRef idx="0">
                  <a:schemeClr val="accent1"/>
                </a:fillRef>
                <a:effectRef idx="0">
                  <a:schemeClr val="accent1"/>
                </a:effectRef>
                <a:fontRef idx="minor">
                  <a:schemeClr val="tx1"/>
                </a:fontRef>
              </p:style>
            </p:cxnSp>
            <p:sp>
              <p:nvSpPr>
                <p:cNvPr id="230" name="Oval 229">
                  <a:extLst>
                    <a:ext uri="{FF2B5EF4-FFF2-40B4-BE49-F238E27FC236}">
                      <a16:creationId xmlns:a16="http://schemas.microsoft.com/office/drawing/2014/main" id="{F8488656-A905-A54C-9B19-FE7CD57502BA}"/>
                    </a:ext>
                  </a:extLst>
                </p:cNvPr>
                <p:cNvSpPr/>
                <p:nvPr/>
              </p:nvSpPr>
              <p:spPr>
                <a:xfrm rot="1596406">
                  <a:off x="6677874" y="3021600"/>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4489D40C-D94B-FB4B-BFB7-D47CBACE2C18}"/>
                    </a:ext>
                  </a:extLst>
                </p:cNvPr>
                <p:cNvSpPr/>
                <p:nvPr/>
              </p:nvSpPr>
              <p:spPr>
                <a:xfrm rot="21320258">
                  <a:off x="6886519" y="4084607"/>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1D1CF7E3-5A0B-E94C-A063-A56647CCF086}"/>
                    </a:ext>
                  </a:extLst>
                </p:cNvPr>
                <p:cNvSpPr/>
                <p:nvPr/>
              </p:nvSpPr>
              <p:spPr>
                <a:xfrm rot="21039421">
                  <a:off x="6642437" y="4606001"/>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E3503130-85F4-CC43-8E47-CC448BC2D642}"/>
                    </a:ext>
                  </a:extLst>
                </p:cNvPr>
                <p:cNvSpPr/>
                <p:nvPr/>
              </p:nvSpPr>
              <p:spPr>
                <a:xfrm rot="21320258">
                  <a:off x="6939085" y="4456271"/>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D2489574-419F-7345-A8FF-342D638FE29D}"/>
                    </a:ext>
                  </a:extLst>
                </p:cNvPr>
                <p:cNvSpPr/>
                <p:nvPr/>
              </p:nvSpPr>
              <p:spPr>
                <a:xfrm rot="19902431">
                  <a:off x="6956537" y="3570926"/>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6" name="Straight Connector 235">
                  <a:extLst>
                    <a:ext uri="{FF2B5EF4-FFF2-40B4-BE49-F238E27FC236}">
                      <a16:creationId xmlns:a16="http://schemas.microsoft.com/office/drawing/2014/main" id="{EC484EE1-1A7F-BA4C-97FE-38EA311EB05F}"/>
                    </a:ext>
                  </a:extLst>
                </p:cNvPr>
                <p:cNvCxnSpPr>
                  <a:cxnSpLocks/>
                  <a:stCxn id="216" idx="7"/>
                  <a:endCxn id="231" idx="2"/>
                </p:cNvCxnSpPr>
                <p:nvPr/>
              </p:nvCxnSpPr>
              <p:spPr>
                <a:xfrm flipV="1">
                  <a:off x="6613450" y="4153245"/>
                  <a:ext cx="273269" cy="10135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977F5697-FB79-394C-ACAF-67F5809A8BBF}"/>
                    </a:ext>
                  </a:extLst>
                </p:cNvPr>
                <p:cNvCxnSpPr>
                  <a:cxnSpLocks/>
                  <a:stCxn id="233" idx="0"/>
                  <a:endCxn id="231" idx="4"/>
                </p:cNvCxnSpPr>
                <p:nvPr/>
              </p:nvCxnSpPr>
              <p:spPr>
                <a:xfrm flipH="1" flipV="1">
                  <a:off x="6952137" y="4211847"/>
                  <a:ext cx="42206" cy="244635"/>
                </a:xfrm>
                <a:prstGeom prst="line">
                  <a:avLst/>
                </a:prstGeom>
                <a:ln>
                  <a:solidFill>
                    <a:schemeClr val="accent3">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5AE815B9-28E3-FB40-9EBC-1E79D67704B6}"/>
                    </a:ext>
                  </a:extLst>
                </p:cNvPr>
                <p:cNvCxnSpPr>
                  <a:cxnSpLocks/>
                  <a:stCxn id="214" idx="7"/>
                  <a:endCxn id="234" idx="2"/>
                </p:cNvCxnSpPr>
                <p:nvPr/>
              </p:nvCxnSpPr>
              <p:spPr>
                <a:xfrm flipV="1">
                  <a:off x="6689456" y="3663298"/>
                  <a:ext cx="274302" cy="1661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A381BB72-5CF2-BB46-861E-D38CDEAD3AFD}"/>
                    </a:ext>
                  </a:extLst>
                </p:cNvPr>
                <p:cNvCxnSpPr>
                  <a:cxnSpLocks/>
                  <a:stCxn id="208" idx="6"/>
                  <a:endCxn id="230" idx="2"/>
                </p:cNvCxnSpPr>
                <p:nvPr/>
              </p:nvCxnSpPr>
              <p:spPr>
                <a:xfrm>
                  <a:off x="6305544" y="2979093"/>
                  <a:ext cx="378730" cy="791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5C7879B3-B32F-7845-A8A4-C99E47F4A1D1}"/>
                    </a:ext>
                  </a:extLst>
                </p:cNvPr>
                <p:cNvCxnSpPr>
                  <a:cxnSpLocks/>
                  <a:stCxn id="216" idx="6"/>
                  <a:endCxn id="233" idx="1"/>
                </p:cNvCxnSpPr>
                <p:nvPr/>
              </p:nvCxnSpPr>
              <p:spPr>
                <a:xfrm>
                  <a:off x="6618716" y="4302722"/>
                  <a:ext cx="334549" cy="175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B312B7D1-452F-204C-B26D-C94C4CF50919}"/>
                    </a:ext>
                  </a:extLst>
                </p:cNvPr>
                <p:cNvCxnSpPr>
                  <a:cxnSpLocks/>
                  <a:stCxn id="212" idx="7"/>
                  <a:endCxn id="230" idx="4"/>
                </p:cNvCxnSpPr>
                <p:nvPr/>
              </p:nvCxnSpPr>
              <p:spPr>
                <a:xfrm flipV="1">
                  <a:off x="6413604" y="3142303"/>
                  <a:ext cx="296169" cy="331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6AC17533-6EB6-0044-B4CB-A7EE96BD9147}"/>
                    </a:ext>
                  </a:extLst>
                </p:cNvPr>
                <p:cNvCxnSpPr>
                  <a:cxnSpLocks/>
                  <a:stCxn id="215" idx="7"/>
                  <a:endCxn id="212" idx="3"/>
                </p:cNvCxnSpPr>
                <p:nvPr/>
              </p:nvCxnSpPr>
              <p:spPr>
                <a:xfrm flipV="1">
                  <a:off x="6175845" y="3573602"/>
                  <a:ext cx="163490" cy="338617"/>
                </a:xfrm>
                <a:prstGeom prst="line">
                  <a:avLst/>
                </a:prstGeom>
                <a:ln>
                  <a:solidFill>
                    <a:schemeClr val="accent3">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43" name="Oval 242">
                  <a:extLst>
                    <a:ext uri="{FF2B5EF4-FFF2-40B4-BE49-F238E27FC236}">
                      <a16:creationId xmlns:a16="http://schemas.microsoft.com/office/drawing/2014/main" id="{B66C7D65-9096-EA4E-AE2B-18F69BE21524}"/>
                    </a:ext>
                  </a:extLst>
                </p:cNvPr>
                <p:cNvSpPr/>
                <p:nvPr/>
              </p:nvSpPr>
              <p:spPr>
                <a:xfrm rot="21320258">
                  <a:off x="7386856" y="4365343"/>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6F94DCC7-2736-CF48-AF55-D5B770AB1483}"/>
                    </a:ext>
                  </a:extLst>
                </p:cNvPr>
                <p:cNvSpPr/>
                <p:nvPr/>
              </p:nvSpPr>
              <p:spPr>
                <a:xfrm rot="21320258">
                  <a:off x="7282227" y="4801854"/>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5" name="Straight Connector 244">
                  <a:extLst>
                    <a:ext uri="{FF2B5EF4-FFF2-40B4-BE49-F238E27FC236}">
                      <a16:creationId xmlns:a16="http://schemas.microsoft.com/office/drawing/2014/main" id="{7FEF99CA-D614-FC49-8C6C-E78B29E7F1C5}"/>
                    </a:ext>
                  </a:extLst>
                </p:cNvPr>
                <p:cNvCxnSpPr>
                  <a:cxnSpLocks/>
                  <a:stCxn id="233" idx="6"/>
                  <a:endCxn id="243" idx="2"/>
                </p:cNvCxnSpPr>
                <p:nvPr/>
              </p:nvCxnSpPr>
              <p:spPr>
                <a:xfrm flipV="1">
                  <a:off x="7059762" y="4433982"/>
                  <a:ext cx="327294" cy="81102"/>
                </a:xfrm>
                <a:prstGeom prst="line">
                  <a:avLst/>
                </a:prstGeom>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D100533E-78A2-0742-AEC4-15989DD357AB}"/>
                    </a:ext>
                  </a:extLst>
                </p:cNvPr>
                <p:cNvCxnSpPr>
                  <a:cxnSpLocks/>
                  <a:stCxn id="233" idx="5"/>
                  <a:endCxn id="244" idx="1"/>
                </p:cNvCxnSpPr>
                <p:nvPr/>
              </p:nvCxnSpPr>
              <p:spPr>
                <a:xfrm>
                  <a:off x="7045781" y="4561434"/>
                  <a:ext cx="250627" cy="262708"/>
                </a:xfrm>
                <a:prstGeom prst="line">
                  <a:avLst/>
                </a:prstGeom>
              </p:spPr>
              <p:style>
                <a:lnRef idx="1">
                  <a:schemeClr val="accent1"/>
                </a:lnRef>
                <a:fillRef idx="0">
                  <a:schemeClr val="accent1"/>
                </a:fillRef>
                <a:effectRef idx="0">
                  <a:schemeClr val="accent1"/>
                </a:effectRef>
                <a:fontRef idx="minor">
                  <a:schemeClr val="tx1"/>
                </a:fontRef>
              </p:style>
            </p:cxnSp>
            <p:sp>
              <p:nvSpPr>
                <p:cNvPr id="248" name="Oval 247">
                  <a:extLst>
                    <a:ext uri="{FF2B5EF4-FFF2-40B4-BE49-F238E27FC236}">
                      <a16:creationId xmlns:a16="http://schemas.microsoft.com/office/drawing/2014/main" id="{9BE18A77-CE34-4F43-9437-A563D312F089}"/>
                    </a:ext>
                  </a:extLst>
                </p:cNvPr>
                <p:cNvSpPr/>
                <p:nvPr/>
              </p:nvSpPr>
              <p:spPr>
                <a:xfrm rot="20257382">
                  <a:off x="7296956" y="3282260"/>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F7D59495-D0EB-7148-AE1F-FC27F8C525A2}"/>
                    </a:ext>
                  </a:extLst>
                </p:cNvPr>
                <p:cNvSpPr/>
                <p:nvPr/>
              </p:nvSpPr>
              <p:spPr>
                <a:xfrm rot="21320258">
                  <a:off x="7412608" y="3727001"/>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0" name="Straight Connector 249">
                  <a:extLst>
                    <a:ext uri="{FF2B5EF4-FFF2-40B4-BE49-F238E27FC236}">
                      <a16:creationId xmlns:a16="http://schemas.microsoft.com/office/drawing/2014/main" id="{1E48F849-A16D-9348-B229-027031844D7D}"/>
                    </a:ext>
                  </a:extLst>
                </p:cNvPr>
                <p:cNvCxnSpPr>
                  <a:cxnSpLocks/>
                  <a:stCxn id="234" idx="7"/>
                  <a:endCxn id="248" idx="2"/>
                </p:cNvCxnSpPr>
                <p:nvPr/>
              </p:nvCxnSpPr>
              <p:spPr>
                <a:xfrm flipV="1">
                  <a:off x="7033249" y="3368995"/>
                  <a:ext cx="268258" cy="205723"/>
                </a:xfrm>
                <a:prstGeom prst="line">
                  <a:avLst/>
                </a:prstGeom>
                <a:ln>
                  <a:solidFill>
                    <a:schemeClr val="accent3">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F4C0FDF2-FC94-7B4C-B348-BFA4FC8846F8}"/>
                    </a:ext>
                  </a:extLst>
                </p:cNvPr>
                <p:cNvCxnSpPr>
                  <a:cxnSpLocks/>
                  <a:stCxn id="249" idx="0"/>
                  <a:endCxn id="248" idx="4"/>
                </p:cNvCxnSpPr>
                <p:nvPr/>
              </p:nvCxnSpPr>
              <p:spPr>
                <a:xfrm flipH="1" flipV="1">
                  <a:off x="7381655" y="3404912"/>
                  <a:ext cx="86212" cy="322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8C626704-3834-7C4E-A8B1-58ABF55146EA}"/>
                    </a:ext>
                  </a:extLst>
                </p:cNvPr>
                <p:cNvCxnSpPr>
                  <a:cxnSpLocks/>
                  <a:stCxn id="234" idx="5"/>
                  <a:endCxn id="249" idx="1"/>
                </p:cNvCxnSpPr>
                <p:nvPr/>
              </p:nvCxnSpPr>
              <p:spPr>
                <a:xfrm>
                  <a:off x="7075964" y="3654073"/>
                  <a:ext cx="350825" cy="95216"/>
                </a:xfrm>
                <a:prstGeom prst="line">
                  <a:avLst/>
                </a:prstGeom>
              </p:spPr>
              <p:style>
                <a:lnRef idx="1">
                  <a:schemeClr val="accent1"/>
                </a:lnRef>
                <a:fillRef idx="0">
                  <a:schemeClr val="accent1"/>
                </a:fillRef>
                <a:effectRef idx="0">
                  <a:schemeClr val="accent1"/>
                </a:effectRef>
                <a:fontRef idx="minor">
                  <a:schemeClr val="tx1"/>
                </a:fontRef>
              </p:style>
            </p:cxnSp>
            <p:sp>
              <p:nvSpPr>
                <p:cNvPr id="253" name="Oval 252">
                  <a:extLst>
                    <a:ext uri="{FF2B5EF4-FFF2-40B4-BE49-F238E27FC236}">
                      <a16:creationId xmlns:a16="http://schemas.microsoft.com/office/drawing/2014/main" id="{C3945013-BF2E-4347-96EE-4389112D6F20}"/>
                    </a:ext>
                  </a:extLst>
                </p:cNvPr>
                <p:cNvSpPr/>
                <p:nvPr/>
              </p:nvSpPr>
              <p:spPr>
                <a:xfrm rot="1390889">
                  <a:off x="7143568" y="2894742"/>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3C31985C-DD9F-274D-8608-1C300D5F22AD}"/>
                    </a:ext>
                  </a:extLst>
                </p:cNvPr>
                <p:cNvSpPr/>
                <p:nvPr/>
              </p:nvSpPr>
              <p:spPr>
                <a:xfrm rot="21320258">
                  <a:off x="7587157" y="2785630"/>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F19ADADF-A6FC-A64E-9A6B-B8C6F00F855A}"/>
                    </a:ext>
                  </a:extLst>
                </p:cNvPr>
                <p:cNvSpPr/>
                <p:nvPr/>
              </p:nvSpPr>
              <p:spPr>
                <a:xfrm rot="21320258">
                  <a:off x="7642266" y="3152775"/>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6" name="Straight Connector 255">
                  <a:extLst>
                    <a:ext uri="{FF2B5EF4-FFF2-40B4-BE49-F238E27FC236}">
                      <a16:creationId xmlns:a16="http://schemas.microsoft.com/office/drawing/2014/main" id="{EE2CF6FE-2196-DB42-AFD9-5A8F41B4251E}"/>
                    </a:ext>
                  </a:extLst>
                </p:cNvPr>
                <p:cNvCxnSpPr>
                  <a:cxnSpLocks/>
                  <a:stCxn id="253" idx="7"/>
                  <a:endCxn id="254" idx="2"/>
                </p:cNvCxnSpPr>
                <p:nvPr/>
              </p:nvCxnSpPr>
              <p:spPr>
                <a:xfrm flipV="1">
                  <a:off x="7261030" y="2854269"/>
                  <a:ext cx="326327" cy="795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715A15C-E591-E444-9F09-083AE1900D9E}"/>
                    </a:ext>
                  </a:extLst>
                </p:cNvPr>
                <p:cNvCxnSpPr>
                  <a:cxnSpLocks/>
                  <a:stCxn id="255" idx="0"/>
                  <a:endCxn id="254" idx="4"/>
                </p:cNvCxnSpPr>
                <p:nvPr/>
              </p:nvCxnSpPr>
              <p:spPr>
                <a:xfrm flipH="1" flipV="1">
                  <a:off x="7652776" y="2912870"/>
                  <a:ext cx="44749" cy="240116"/>
                </a:xfrm>
                <a:prstGeom prst="line">
                  <a:avLst/>
                </a:prstGeom>
              </p:spPr>
              <p:style>
                <a:lnRef idx="1">
                  <a:schemeClr val="accent1"/>
                </a:lnRef>
                <a:fillRef idx="0">
                  <a:schemeClr val="accent1"/>
                </a:fillRef>
                <a:effectRef idx="0">
                  <a:schemeClr val="accent1"/>
                </a:effectRef>
                <a:fontRef idx="minor">
                  <a:schemeClr val="tx1"/>
                </a:fontRef>
              </p:style>
            </p:cxnSp>
            <p:sp>
              <p:nvSpPr>
                <p:cNvPr id="259" name="Oval 258">
                  <a:extLst>
                    <a:ext uri="{FF2B5EF4-FFF2-40B4-BE49-F238E27FC236}">
                      <a16:creationId xmlns:a16="http://schemas.microsoft.com/office/drawing/2014/main" id="{7D2BC6B3-82B3-7742-A897-4B2701B7B3F0}"/>
                    </a:ext>
                  </a:extLst>
                </p:cNvPr>
                <p:cNvSpPr/>
                <p:nvPr/>
              </p:nvSpPr>
              <p:spPr>
                <a:xfrm rot="21320258">
                  <a:off x="8087494" y="3066366"/>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B71C72F8-31D7-2B4D-8E6C-E76A17315684}"/>
                    </a:ext>
                  </a:extLst>
                </p:cNvPr>
                <p:cNvSpPr/>
                <p:nvPr/>
              </p:nvSpPr>
              <p:spPr>
                <a:xfrm rot="694807">
                  <a:off x="7982865" y="3502877"/>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1" name="Straight Connector 260">
                  <a:extLst>
                    <a:ext uri="{FF2B5EF4-FFF2-40B4-BE49-F238E27FC236}">
                      <a16:creationId xmlns:a16="http://schemas.microsoft.com/office/drawing/2014/main" id="{7D48D46A-5BBF-A04D-8B37-220EE267B264}"/>
                    </a:ext>
                  </a:extLst>
                </p:cNvPr>
                <p:cNvCxnSpPr>
                  <a:cxnSpLocks/>
                  <a:stCxn id="255" idx="6"/>
                  <a:endCxn id="259" idx="2"/>
                </p:cNvCxnSpPr>
                <p:nvPr/>
              </p:nvCxnSpPr>
              <p:spPr>
                <a:xfrm flipV="1">
                  <a:off x="7762943" y="3135005"/>
                  <a:ext cx="324751" cy="7658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49F50488-8238-634A-9E62-87031D84A35E}"/>
                    </a:ext>
                  </a:extLst>
                </p:cNvPr>
                <p:cNvCxnSpPr>
                  <a:cxnSpLocks/>
                  <a:stCxn id="260" idx="0"/>
                  <a:endCxn id="259" idx="4"/>
                </p:cNvCxnSpPr>
                <p:nvPr/>
              </p:nvCxnSpPr>
              <p:spPr>
                <a:xfrm flipV="1">
                  <a:off x="8056096" y="3193606"/>
                  <a:ext cx="97017" cy="310568"/>
                </a:xfrm>
                <a:prstGeom prst="line">
                  <a:avLst/>
                </a:prstGeom>
                <a:ln>
                  <a:solidFill>
                    <a:schemeClr val="accent3">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B72F36FA-9520-754E-90E9-73E48A6E161F}"/>
                    </a:ext>
                  </a:extLst>
                </p:cNvPr>
                <p:cNvCxnSpPr>
                  <a:cxnSpLocks/>
                  <a:stCxn id="255" idx="5"/>
                  <a:endCxn id="260" idx="1"/>
                </p:cNvCxnSpPr>
                <p:nvPr/>
              </p:nvCxnSpPr>
              <p:spPr>
                <a:xfrm>
                  <a:off x="7748962" y="3257938"/>
                  <a:ext cx="261520" cy="25594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039406D1-1767-E846-9114-6EFBE5B0962C}"/>
                    </a:ext>
                  </a:extLst>
                </p:cNvPr>
                <p:cNvCxnSpPr>
                  <a:cxnSpLocks/>
                  <a:stCxn id="230" idx="7"/>
                  <a:endCxn id="253" idx="3"/>
                </p:cNvCxnSpPr>
                <p:nvPr/>
              </p:nvCxnSpPr>
              <p:spPr>
                <a:xfrm flipV="1">
                  <a:off x="6796704" y="2983067"/>
                  <a:ext cx="350279" cy="811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7D811FE5-0B84-A24B-9427-8AB6C075FF8E}"/>
                    </a:ext>
                  </a:extLst>
                </p:cNvPr>
                <p:cNvCxnSpPr>
                  <a:cxnSpLocks/>
                  <a:stCxn id="234" idx="0"/>
                </p:cNvCxnSpPr>
                <p:nvPr/>
              </p:nvCxnSpPr>
              <p:spPr>
                <a:xfrm flipH="1" flipV="1">
                  <a:off x="6773191" y="3140969"/>
                  <a:ext cx="213580" cy="437570"/>
                </a:xfrm>
                <a:prstGeom prst="line">
                  <a:avLst/>
                </a:prstGeom>
              </p:spPr>
              <p:style>
                <a:lnRef idx="1">
                  <a:schemeClr val="accent1"/>
                </a:lnRef>
                <a:fillRef idx="0">
                  <a:schemeClr val="accent1"/>
                </a:fillRef>
                <a:effectRef idx="0">
                  <a:schemeClr val="accent1"/>
                </a:effectRef>
                <a:fontRef idx="minor">
                  <a:schemeClr val="tx1"/>
                </a:fontRef>
              </p:style>
            </p:cxnSp>
            <p:sp>
              <p:nvSpPr>
                <p:cNvPr id="266" name="Oval 265">
                  <a:extLst>
                    <a:ext uri="{FF2B5EF4-FFF2-40B4-BE49-F238E27FC236}">
                      <a16:creationId xmlns:a16="http://schemas.microsoft.com/office/drawing/2014/main" id="{ED92EBE7-8B3E-7945-A5F0-39E702C73262}"/>
                    </a:ext>
                  </a:extLst>
                </p:cNvPr>
                <p:cNvSpPr/>
                <p:nvPr/>
              </p:nvSpPr>
              <p:spPr>
                <a:xfrm rot="1667010">
                  <a:off x="6120472" y="5010020"/>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7" name="Straight Connector 266">
                  <a:extLst>
                    <a:ext uri="{FF2B5EF4-FFF2-40B4-BE49-F238E27FC236}">
                      <a16:creationId xmlns:a16="http://schemas.microsoft.com/office/drawing/2014/main" id="{B36FDB78-71EB-BD4A-8B4B-17F99F1E0E68}"/>
                    </a:ext>
                  </a:extLst>
                </p:cNvPr>
                <p:cNvCxnSpPr>
                  <a:cxnSpLocks/>
                  <a:stCxn id="217" idx="4"/>
                </p:cNvCxnSpPr>
                <p:nvPr/>
              </p:nvCxnSpPr>
              <p:spPr>
                <a:xfrm flipH="1">
                  <a:off x="6197621" y="4725312"/>
                  <a:ext cx="66744" cy="286939"/>
                </a:xfrm>
                <a:prstGeom prst="line">
                  <a:avLst/>
                </a:prstGeom>
              </p:spPr>
              <p:style>
                <a:lnRef idx="1">
                  <a:schemeClr val="accent1"/>
                </a:lnRef>
                <a:fillRef idx="0">
                  <a:schemeClr val="accent1"/>
                </a:fillRef>
                <a:effectRef idx="0">
                  <a:schemeClr val="accent1"/>
                </a:effectRef>
                <a:fontRef idx="minor">
                  <a:schemeClr val="tx1"/>
                </a:fontRef>
              </p:style>
            </p:cxnSp>
            <p:sp>
              <p:nvSpPr>
                <p:cNvPr id="268" name="Oval 267">
                  <a:extLst>
                    <a:ext uri="{FF2B5EF4-FFF2-40B4-BE49-F238E27FC236}">
                      <a16:creationId xmlns:a16="http://schemas.microsoft.com/office/drawing/2014/main" id="{7916BBB0-C195-9B40-91E3-FA3D8462257F}"/>
                    </a:ext>
                  </a:extLst>
                </p:cNvPr>
                <p:cNvSpPr/>
                <p:nvPr/>
              </p:nvSpPr>
              <p:spPr>
                <a:xfrm rot="21320258">
                  <a:off x="6577635" y="5003421"/>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2DE94781-080B-F949-8191-E6B2A04DDF72}"/>
                    </a:ext>
                  </a:extLst>
                </p:cNvPr>
                <p:cNvSpPr/>
                <p:nvPr/>
              </p:nvSpPr>
              <p:spPr>
                <a:xfrm rot="3593910">
                  <a:off x="5718077" y="5177715"/>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C9D43A6B-46CF-0849-BBFA-2AB41EC5EBB0}"/>
                    </a:ext>
                  </a:extLst>
                </p:cNvPr>
                <p:cNvSpPr/>
                <p:nvPr/>
              </p:nvSpPr>
              <p:spPr>
                <a:xfrm rot="21320258">
                  <a:off x="6447926" y="5449925"/>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1" name="Straight Connector 270">
                  <a:extLst>
                    <a:ext uri="{FF2B5EF4-FFF2-40B4-BE49-F238E27FC236}">
                      <a16:creationId xmlns:a16="http://schemas.microsoft.com/office/drawing/2014/main" id="{646CCAED-BD5A-A046-ADFE-10857D728D35}"/>
                    </a:ext>
                  </a:extLst>
                </p:cNvPr>
                <p:cNvCxnSpPr>
                  <a:cxnSpLocks/>
                  <a:stCxn id="266" idx="3"/>
                  <a:endCxn id="269" idx="0"/>
                </p:cNvCxnSpPr>
                <p:nvPr/>
              </p:nvCxnSpPr>
              <p:spPr>
                <a:xfrm flipH="1">
                  <a:off x="5833647" y="5093690"/>
                  <a:ext cx="288450" cy="1157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53371B13-A726-4A43-A21D-29BCFA35BA16}"/>
                    </a:ext>
                  </a:extLst>
                </p:cNvPr>
                <p:cNvCxnSpPr>
                  <a:cxnSpLocks/>
                  <a:stCxn id="266" idx="7"/>
                  <a:endCxn id="268" idx="2"/>
                </p:cNvCxnSpPr>
                <p:nvPr/>
              </p:nvCxnSpPr>
              <p:spPr>
                <a:xfrm>
                  <a:off x="6239724" y="5053801"/>
                  <a:ext cx="338111" cy="18259"/>
                </a:xfrm>
                <a:prstGeom prst="line">
                  <a:avLst/>
                </a:prstGeom>
                <a:ln>
                  <a:solidFill>
                    <a:schemeClr val="accent3">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204A1DE8-F924-A442-9D51-F02B37E4392B}"/>
                    </a:ext>
                  </a:extLst>
                </p:cNvPr>
                <p:cNvCxnSpPr>
                  <a:cxnSpLocks/>
                  <a:stCxn id="270" idx="0"/>
                  <a:endCxn id="268" idx="4"/>
                </p:cNvCxnSpPr>
                <p:nvPr/>
              </p:nvCxnSpPr>
              <p:spPr>
                <a:xfrm flipV="1">
                  <a:off x="6503185" y="5130661"/>
                  <a:ext cx="140069" cy="3194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D10D8CF7-9022-7F49-BE4C-551ED677F4EE}"/>
                    </a:ext>
                  </a:extLst>
                </p:cNvPr>
                <p:cNvCxnSpPr>
                  <a:cxnSpLocks/>
                  <a:stCxn id="266" idx="6"/>
                  <a:endCxn id="270" idx="1"/>
                </p:cNvCxnSpPr>
                <p:nvPr/>
              </p:nvCxnSpPr>
              <p:spPr>
                <a:xfrm>
                  <a:off x="6234381" y="5101918"/>
                  <a:ext cx="227726" cy="370295"/>
                </a:xfrm>
                <a:prstGeom prst="line">
                  <a:avLst/>
                </a:prstGeom>
              </p:spPr>
              <p:style>
                <a:lnRef idx="1">
                  <a:schemeClr val="accent1"/>
                </a:lnRef>
                <a:fillRef idx="0">
                  <a:schemeClr val="accent1"/>
                </a:fillRef>
                <a:effectRef idx="0">
                  <a:schemeClr val="accent1"/>
                </a:effectRef>
                <a:fontRef idx="minor">
                  <a:schemeClr val="tx1"/>
                </a:fontRef>
              </p:style>
            </p:cxnSp>
            <p:sp>
              <p:nvSpPr>
                <p:cNvPr id="275" name="Oval 274">
                  <a:extLst>
                    <a:ext uri="{FF2B5EF4-FFF2-40B4-BE49-F238E27FC236}">
                      <a16:creationId xmlns:a16="http://schemas.microsoft.com/office/drawing/2014/main" id="{2F51137E-C8D4-7646-A918-191246B8A840}"/>
                    </a:ext>
                  </a:extLst>
                </p:cNvPr>
                <p:cNvSpPr/>
                <p:nvPr/>
              </p:nvSpPr>
              <p:spPr>
                <a:xfrm rot="21320258">
                  <a:off x="6965008" y="5247978"/>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F52260CB-881F-1649-8947-30C5EBD1C591}"/>
                    </a:ext>
                  </a:extLst>
                </p:cNvPr>
                <p:cNvSpPr/>
                <p:nvPr/>
              </p:nvSpPr>
              <p:spPr>
                <a:xfrm rot="21320258">
                  <a:off x="6978297" y="5737958"/>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8" name="Straight Connector 277">
                  <a:extLst>
                    <a:ext uri="{FF2B5EF4-FFF2-40B4-BE49-F238E27FC236}">
                      <a16:creationId xmlns:a16="http://schemas.microsoft.com/office/drawing/2014/main" id="{3EEB08AE-0383-604C-AA8C-E555AE6B817D}"/>
                    </a:ext>
                  </a:extLst>
                </p:cNvPr>
                <p:cNvCxnSpPr>
                  <a:cxnSpLocks/>
                  <a:stCxn id="276" idx="0"/>
                  <a:endCxn id="275" idx="4"/>
                </p:cNvCxnSpPr>
                <p:nvPr/>
              </p:nvCxnSpPr>
              <p:spPr>
                <a:xfrm flipH="1" flipV="1">
                  <a:off x="7030627" y="5375218"/>
                  <a:ext cx="2929" cy="36295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B3EAC4F4-1593-564D-882E-F8232AAD4AC2}"/>
                    </a:ext>
                  </a:extLst>
                </p:cNvPr>
                <p:cNvCxnSpPr>
                  <a:cxnSpLocks/>
                  <a:stCxn id="270" idx="5"/>
                  <a:endCxn id="276" idx="1"/>
                </p:cNvCxnSpPr>
                <p:nvPr/>
              </p:nvCxnSpPr>
              <p:spPr>
                <a:xfrm>
                  <a:off x="6554622" y="5555088"/>
                  <a:ext cx="437856" cy="205158"/>
                </a:xfrm>
                <a:prstGeom prst="line">
                  <a:avLst/>
                </a:prstGeom>
              </p:spPr>
              <p:style>
                <a:lnRef idx="1">
                  <a:schemeClr val="accent1"/>
                </a:lnRef>
                <a:fillRef idx="0">
                  <a:schemeClr val="accent1"/>
                </a:fillRef>
                <a:effectRef idx="0">
                  <a:schemeClr val="accent1"/>
                </a:effectRef>
                <a:fontRef idx="minor">
                  <a:schemeClr val="tx1"/>
                </a:fontRef>
              </p:style>
            </p:cxnSp>
            <p:sp>
              <p:nvSpPr>
                <p:cNvPr id="280" name="Oval 279">
                  <a:extLst>
                    <a:ext uri="{FF2B5EF4-FFF2-40B4-BE49-F238E27FC236}">
                      <a16:creationId xmlns:a16="http://schemas.microsoft.com/office/drawing/2014/main" id="{92279360-C168-864E-B7DA-4D47E4CFBB7F}"/>
                    </a:ext>
                  </a:extLst>
                </p:cNvPr>
                <p:cNvSpPr/>
                <p:nvPr/>
              </p:nvSpPr>
              <p:spPr>
                <a:xfrm rot="1046759">
                  <a:off x="7869636" y="3948245"/>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E011AF70-16F5-EF46-BF76-59AB3B150ACA}"/>
                    </a:ext>
                  </a:extLst>
                </p:cNvPr>
                <p:cNvSpPr/>
                <p:nvPr/>
              </p:nvSpPr>
              <p:spPr>
                <a:xfrm rot="19795462">
                  <a:off x="8226713" y="4119038"/>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4A15244D-7E08-774F-8E30-6BBDDAEF6313}"/>
                    </a:ext>
                  </a:extLst>
                </p:cNvPr>
                <p:cNvSpPr/>
                <p:nvPr/>
              </p:nvSpPr>
              <p:spPr>
                <a:xfrm rot="865396">
                  <a:off x="8083303" y="4522166"/>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014CB76C-DA5D-6B43-A895-E71BF52D4351}"/>
                    </a:ext>
                  </a:extLst>
                </p:cNvPr>
                <p:cNvSpPr/>
                <p:nvPr/>
              </p:nvSpPr>
              <p:spPr>
                <a:xfrm rot="21194347">
                  <a:off x="8589448" y="4372235"/>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391F0540-9F47-184F-9037-00B422CD07E3}"/>
                    </a:ext>
                  </a:extLst>
                </p:cNvPr>
                <p:cNvSpPr/>
                <p:nvPr/>
              </p:nvSpPr>
              <p:spPr>
                <a:xfrm rot="21320258">
                  <a:off x="8349891" y="4809016"/>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5" name="Straight Connector 284">
                  <a:extLst>
                    <a:ext uri="{FF2B5EF4-FFF2-40B4-BE49-F238E27FC236}">
                      <a16:creationId xmlns:a16="http://schemas.microsoft.com/office/drawing/2014/main" id="{DC2E7F55-B4A8-004B-A099-13713EEE5017}"/>
                    </a:ext>
                  </a:extLst>
                </p:cNvPr>
                <p:cNvCxnSpPr>
                  <a:cxnSpLocks/>
                  <a:stCxn id="281" idx="4"/>
                </p:cNvCxnSpPr>
                <p:nvPr/>
              </p:nvCxnSpPr>
              <p:spPr>
                <a:xfrm>
                  <a:off x="8319088" y="4237909"/>
                  <a:ext cx="283054" cy="1583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7FDA8421-CB0C-7B42-9D75-A6B82950ADB2}"/>
                    </a:ext>
                  </a:extLst>
                </p:cNvPr>
                <p:cNvCxnSpPr>
                  <a:cxnSpLocks/>
                  <a:stCxn id="282" idx="5"/>
                  <a:endCxn id="284" idx="1"/>
                </p:cNvCxnSpPr>
                <p:nvPr/>
              </p:nvCxnSpPr>
              <p:spPr>
                <a:xfrm>
                  <a:off x="8173907" y="4640177"/>
                  <a:ext cx="190165" cy="191127"/>
                </a:xfrm>
                <a:prstGeom prst="line">
                  <a:avLst/>
                </a:prstGeom>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54735C0A-DDFF-AC49-BFDB-50A131AEB5EC}"/>
                    </a:ext>
                  </a:extLst>
                </p:cNvPr>
                <p:cNvCxnSpPr>
                  <a:cxnSpLocks/>
                  <a:stCxn id="280" idx="6"/>
                  <a:endCxn id="281" idx="1"/>
                </p:cNvCxnSpPr>
                <p:nvPr/>
              </p:nvCxnSpPr>
              <p:spPr>
                <a:xfrm>
                  <a:off x="7987733" y="4030091"/>
                  <a:ext cx="239854" cy="135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F651D8F1-CFBD-7847-A1E3-1D3DA704DA71}"/>
                    </a:ext>
                  </a:extLst>
                </p:cNvPr>
                <p:cNvCxnSpPr>
                  <a:cxnSpLocks/>
                  <a:stCxn id="284" idx="7"/>
                  <a:endCxn id="283" idx="3"/>
                </p:cNvCxnSpPr>
                <p:nvPr/>
              </p:nvCxnSpPr>
              <p:spPr>
                <a:xfrm flipV="1">
                  <a:off x="8449262" y="4485739"/>
                  <a:ext cx="163490" cy="338617"/>
                </a:xfrm>
                <a:prstGeom prst="line">
                  <a:avLst/>
                </a:prstGeom>
                <a:ln>
                  <a:solidFill>
                    <a:schemeClr val="accent3">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39C77A85-4FD7-0546-8772-B91E11785700}"/>
                    </a:ext>
                  </a:extLst>
                </p:cNvPr>
                <p:cNvCxnSpPr>
                  <a:cxnSpLocks/>
                  <a:stCxn id="280" idx="0"/>
                  <a:endCxn id="260" idx="4"/>
                </p:cNvCxnSpPr>
                <p:nvPr/>
              </p:nvCxnSpPr>
              <p:spPr>
                <a:xfrm flipV="1">
                  <a:off x="7949180" y="3629031"/>
                  <a:ext cx="81332" cy="322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4523AB88-1D67-CA47-ACFB-762376E3D1E5}"/>
                    </a:ext>
                  </a:extLst>
                </p:cNvPr>
                <p:cNvCxnSpPr>
                  <a:cxnSpLocks/>
                  <a:stCxn id="282" idx="0"/>
                  <a:endCxn id="281" idx="3"/>
                </p:cNvCxnSpPr>
                <p:nvPr/>
              </p:nvCxnSpPr>
              <p:spPr>
                <a:xfrm flipV="1">
                  <a:off x="8159615" y="4243174"/>
                  <a:ext cx="113136" cy="281001"/>
                </a:xfrm>
                <a:prstGeom prst="line">
                  <a:avLst/>
                </a:prstGeom>
              </p:spPr>
              <p:style>
                <a:lnRef idx="1">
                  <a:schemeClr val="accent1"/>
                </a:lnRef>
                <a:fillRef idx="0">
                  <a:schemeClr val="accent1"/>
                </a:fillRef>
                <a:effectRef idx="0">
                  <a:schemeClr val="accent1"/>
                </a:effectRef>
                <a:fontRef idx="minor">
                  <a:schemeClr val="tx1"/>
                </a:fontRef>
              </p:style>
            </p:cxnSp>
            <p:sp>
              <p:nvSpPr>
                <p:cNvPr id="292" name="Oval 291">
                  <a:extLst>
                    <a:ext uri="{FF2B5EF4-FFF2-40B4-BE49-F238E27FC236}">
                      <a16:creationId xmlns:a16="http://schemas.microsoft.com/office/drawing/2014/main" id="{FE2C58EA-E72A-7E46-84A4-A5C53F98F7AD}"/>
                    </a:ext>
                  </a:extLst>
                </p:cNvPr>
                <p:cNvSpPr/>
                <p:nvPr/>
              </p:nvSpPr>
              <p:spPr>
                <a:xfrm rot="17867351">
                  <a:off x="7576662" y="5680702"/>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A557E2D0-A115-7441-967F-0914B9D60630}"/>
                    </a:ext>
                  </a:extLst>
                </p:cNvPr>
                <p:cNvSpPr/>
                <p:nvPr/>
              </p:nvSpPr>
              <p:spPr>
                <a:xfrm rot="223667">
                  <a:off x="7425279" y="5235236"/>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D732D1C4-CBB2-6E4E-8CEA-55C06942B4F9}"/>
                    </a:ext>
                  </a:extLst>
                </p:cNvPr>
                <p:cNvSpPr/>
                <p:nvPr/>
              </p:nvSpPr>
              <p:spPr>
                <a:xfrm rot="17615745">
                  <a:off x="7867861" y="5323792"/>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5" name="Straight Connector 294">
                  <a:extLst>
                    <a:ext uri="{FF2B5EF4-FFF2-40B4-BE49-F238E27FC236}">
                      <a16:creationId xmlns:a16="http://schemas.microsoft.com/office/drawing/2014/main" id="{339894C7-3342-554E-A1E9-694F5239DAB1}"/>
                    </a:ext>
                  </a:extLst>
                </p:cNvPr>
                <p:cNvCxnSpPr>
                  <a:cxnSpLocks/>
                  <a:stCxn id="292" idx="7"/>
                  <a:endCxn id="293" idx="5"/>
                </p:cNvCxnSpPr>
                <p:nvPr/>
              </p:nvCxnSpPr>
              <p:spPr>
                <a:xfrm flipH="1" flipV="1">
                  <a:off x="7525434" y="5346705"/>
                  <a:ext cx="91727" cy="3389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AF643DA1-C999-AF41-8D84-93D2CD45D190}"/>
                    </a:ext>
                  </a:extLst>
                </p:cNvPr>
                <p:cNvCxnSpPr>
                  <a:cxnSpLocks/>
                  <a:stCxn id="294" idx="0"/>
                  <a:endCxn id="293" idx="6"/>
                </p:cNvCxnSpPr>
                <p:nvPr/>
              </p:nvCxnSpPr>
              <p:spPr>
                <a:xfrm flipH="1" flipV="1">
                  <a:off x="7546028" y="5302891"/>
                  <a:ext cx="323874" cy="59118"/>
                </a:xfrm>
                <a:prstGeom prst="line">
                  <a:avLst/>
                </a:prstGeom>
              </p:spPr>
              <p:style>
                <a:lnRef idx="1">
                  <a:schemeClr val="accent1"/>
                </a:lnRef>
                <a:fillRef idx="0">
                  <a:schemeClr val="accent1"/>
                </a:fillRef>
                <a:effectRef idx="0">
                  <a:schemeClr val="accent1"/>
                </a:effectRef>
                <a:fontRef idx="minor">
                  <a:schemeClr val="tx1"/>
                </a:fontRef>
              </p:style>
            </p:cxnSp>
            <p:sp>
              <p:nvSpPr>
                <p:cNvPr id="297" name="Oval 296">
                  <a:extLst>
                    <a:ext uri="{FF2B5EF4-FFF2-40B4-BE49-F238E27FC236}">
                      <a16:creationId xmlns:a16="http://schemas.microsoft.com/office/drawing/2014/main" id="{04191310-3F01-F542-9390-E728BCE4D29C}"/>
                    </a:ext>
                  </a:extLst>
                </p:cNvPr>
                <p:cNvSpPr/>
                <p:nvPr/>
              </p:nvSpPr>
              <p:spPr>
                <a:xfrm rot="16200000">
                  <a:off x="7771858" y="4937882"/>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8" name="Straight Connector 297">
                  <a:extLst>
                    <a:ext uri="{FF2B5EF4-FFF2-40B4-BE49-F238E27FC236}">
                      <a16:creationId xmlns:a16="http://schemas.microsoft.com/office/drawing/2014/main" id="{56DCFC4F-BBCF-1549-A688-3F504A7C5FBB}"/>
                    </a:ext>
                  </a:extLst>
                </p:cNvPr>
                <p:cNvCxnSpPr>
                  <a:cxnSpLocks/>
                  <a:stCxn id="297" idx="1"/>
                  <a:endCxn id="293" idx="7"/>
                </p:cNvCxnSpPr>
                <p:nvPr/>
              </p:nvCxnSpPr>
              <p:spPr>
                <a:xfrm flipH="1">
                  <a:off x="7531293" y="5044344"/>
                  <a:ext cx="255943" cy="2124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F7DCE7E8-A43A-F844-B4BF-EB0E9CD02AEA}"/>
                    </a:ext>
                  </a:extLst>
                </p:cNvPr>
                <p:cNvCxnSpPr>
                  <a:cxnSpLocks/>
                  <a:stCxn id="244" idx="4"/>
                  <a:endCxn id="293" idx="1"/>
                </p:cNvCxnSpPr>
                <p:nvPr/>
              </p:nvCxnSpPr>
              <p:spPr>
                <a:xfrm>
                  <a:off x="7347846" y="4929094"/>
                  <a:ext cx="98155" cy="32212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D3B46834-BDCD-8A47-A731-E4E2BF1F16CF}"/>
                    </a:ext>
                  </a:extLst>
                </p:cNvPr>
                <p:cNvCxnSpPr>
                  <a:cxnSpLocks/>
                  <a:stCxn id="275" idx="6"/>
                  <a:endCxn id="293" idx="2"/>
                </p:cNvCxnSpPr>
                <p:nvPr/>
              </p:nvCxnSpPr>
              <p:spPr>
                <a:xfrm flipV="1">
                  <a:off x="7085685" y="5295033"/>
                  <a:ext cx="339722" cy="11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B25E127E-8AE8-0B46-B1CB-BC9835848BDF}"/>
                    </a:ext>
                  </a:extLst>
                </p:cNvPr>
                <p:cNvCxnSpPr>
                  <a:cxnSpLocks/>
                  <a:stCxn id="232" idx="4"/>
                  <a:endCxn id="268" idx="0"/>
                </p:cNvCxnSpPr>
                <p:nvPr/>
              </p:nvCxnSpPr>
              <p:spPr>
                <a:xfrm flipH="1">
                  <a:off x="6632894" y="4732607"/>
                  <a:ext cx="80327" cy="27102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7F16C831-0829-3D43-A53C-46DD5CB6AD89}"/>
                    </a:ext>
                  </a:extLst>
                </p:cNvPr>
                <p:cNvCxnSpPr>
                  <a:cxnSpLocks/>
                  <a:stCxn id="217" idx="7"/>
                  <a:endCxn id="216" idx="4"/>
                </p:cNvCxnSpPr>
                <p:nvPr/>
              </p:nvCxnSpPr>
              <p:spPr>
                <a:xfrm flipV="1">
                  <a:off x="6307101" y="4348369"/>
                  <a:ext cx="236581" cy="2681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DCD5DEA9-FA1B-0D49-AAAF-CD6EEDA83C62}"/>
                    </a:ext>
                  </a:extLst>
                </p:cNvPr>
                <p:cNvCxnSpPr>
                  <a:cxnSpLocks/>
                  <a:stCxn id="249" idx="5"/>
                  <a:endCxn id="280" idx="2"/>
                </p:cNvCxnSpPr>
                <p:nvPr/>
              </p:nvCxnSpPr>
              <p:spPr>
                <a:xfrm>
                  <a:off x="7519304" y="3832164"/>
                  <a:ext cx="353112" cy="1616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92F7A6D0-64B4-CC43-9357-8EF411291013}"/>
                    </a:ext>
                  </a:extLst>
                </p:cNvPr>
                <p:cNvCxnSpPr>
                  <a:cxnSpLocks/>
                  <a:stCxn id="249" idx="7"/>
                  <a:endCxn id="260" idx="3"/>
                </p:cNvCxnSpPr>
                <p:nvPr/>
              </p:nvCxnSpPr>
              <p:spPr>
                <a:xfrm flipV="1">
                  <a:off x="7511979" y="3602167"/>
                  <a:ext cx="480413" cy="140174"/>
                </a:xfrm>
                <a:prstGeom prst="line">
                  <a:avLst/>
                </a:prstGeom>
              </p:spPr>
              <p:style>
                <a:lnRef idx="1">
                  <a:schemeClr val="accent1"/>
                </a:lnRef>
                <a:fillRef idx="0">
                  <a:schemeClr val="accent1"/>
                </a:fillRef>
                <a:effectRef idx="0">
                  <a:schemeClr val="accent1"/>
                </a:effectRef>
                <a:fontRef idx="minor">
                  <a:schemeClr val="tx1"/>
                </a:fontRef>
              </p:style>
            </p:cxnSp>
          </p:grpSp>
          <p:sp>
            <p:nvSpPr>
              <p:cNvPr id="306" name="TextBox 305">
                <a:extLst>
                  <a:ext uri="{FF2B5EF4-FFF2-40B4-BE49-F238E27FC236}">
                    <a16:creationId xmlns:a16="http://schemas.microsoft.com/office/drawing/2014/main" id="{8893C170-C6C6-1447-8DCA-B15C13089B05}"/>
                  </a:ext>
                </a:extLst>
              </p:cNvPr>
              <p:cNvSpPr txBox="1"/>
              <p:nvPr/>
            </p:nvSpPr>
            <p:spPr>
              <a:xfrm>
                <a:off x="5182898" y="5570656"/>
                <a:ext cx="1117294" cy="738664"/>
              </a:xfrm>
              <a:prstGeom prst="rect">
                <a:avLst/>
              </a:prstGeom>
              <a:noFill/>
            </p:spPr>
            <p:txBody>
              <a:bodyPr wrap="none" rtlCol="0">
                <a:spAutoFit/>
              </a:bodyPr>
              <a:lstStyle/>
              <a:p>
                <a:r>
                  <a:rPr lang="en-US" sz="1400" dirty="0"/>
                  <a:t>Edge data</a:t>
                </a:r>
              </a:p>
              <a:p>
                <a:pPr marL="285750" indent="-285750">
                  <a:buFontTx/>
                  <a:buChar char="-"/>
                </a:pPr>
                <a:r>
                  <a:rPr lang="en-US" sz="1400" dirty="0">
                    <a:solidFill>
                      <a:schemeClr val="accent3">
                        <a:lumMod val="60000"/>
                        <a:lumOff val="40000"/>
                      </a:schemeClr>
                    </a:solidFill>
                  </a:rPr>
                  <a:t>Positive</a:t>
                </a:r>
              </a:p>
              <a:p>
                <a:pPr marL="285750" indent="-285750">
                  <a:buFontTx/>
                  <a:buChar char="-"/>
                </a:pPr>
                <a:r>
                  <a:rPr lang="en-US" sz="1400" dirty="0"/>
                  <a:t>Negative</a:t>
                </a:r>
              </a:p>
            </p:txBody>
          </p:sp>
        </p:grpSp>
      </p:grpSp>
      <p:grpSp>
        <p:nvGrpSpPr>
          <p:cNvPr id="3" name="Group 2">
            <a:extLst>
              <a:ext uri="{FF2B5EF4-FFF2-40B4-BE49-F238E27FC236}">
                <a16:creationId xmlns:a16="http://schemas.microsoft.com/office/drawing/2014/main" id="{F74905BE-0041-454F-855F-55144FD08E2F}"/>
              </a:ext>
            </a:extLst>
          </p:cNvPr>
          <p:cNvGrpSpPr/>
          <p:nvPr/>
        </p:nvGrpSpPr>
        <p:grpSpPr>
          <a:xfrm>
            <a:off x="1991545" y="980728"/>
            <a:ext cx="1824309" cy="2160240"/>
            <a:chOff x="467544" y="980728"/>
            <a:chExt cx="1824309" cy="2160240"/>
          </a:xfrm>
        </p:grpSpPr>
        <p:grpSp>
          <p:nvGrpSpPr>
            <p:cNvPr id="6" name="Group 5">
              <a:extLst>
                <a:ext uri="{FF2B5EF4-FFF2-40B4-BE49-F238E27FC236}">
                  <a16:creationId xmlns:a16="http://schemas.microsoft.com/office/drawing/2014/main" id="{496C2A90-6DCA-0A41-952E-10FE2148A961}"/>
                </a:ext>
              </a:extLst>
            </p:cNvPr>
            <p:cNvGrpSpPr>
              <a:grpSpLocks noChangeAspect="1"/>
            </p:cNvGrpSpPr>
            <p:nvPr/>
          </p:nvGrpSpPr>
          <p:grpSpPr>
            <a:xfrm>
              <a:off x="467544" y="1376968"/>
              <a:ext cx="1824309" cy="1764000"/>
              <a:chOff x="5525245" y="2785630"/>
              <a:chExt cx="3185080" cy="3079779"/>
            </a:xfrm>
          </p:grpSpPr>
          <p:sp>
            <p:nvSpPr>
              <p:cNvPr id="7" name="Oval 6">
                <a:extLst>
                  <a:ext uri="{FF2B5EF4-FFF2-40B4-BE49-F238E27FC236}">
                    <a16:creationId xmlns:a16="http://schemas.microsoft.com/office/drawing/2014/main" id="{A50CFDB6-9820-7B4C-827C-3CFF180CECD6}"/>
                  </a:ext>
                </a:extLst>
              </p:cNvPr>
              <p:cNvSpPr/>
              <p:nvPr/>
            </p:nvSpPr>
            <p:spPr>
              <a:xfrm rot="20486369">
                <a:off x="5525245" y="2989038"/>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675D698-0E7B-1A4E-BA77-1A7E97AA2A0E}"/>
                  </a:ext>
                </a:extLst>
              </p:cNvPr>
              <p:cNvSpPr/>
              <p:nvPr/>
            </p:nvSpPr>
            <p:spPr>
              <a:xfrm rot="21031718">
                <a:off x="6185491" y="2925312"/>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55DE217-520E-DF40-82E8-6F804019B086}"/>
                  </a:ext>
                </a:extLst>
              </p:cNvPr>
              <p:cNvSpPr/>
              <p:nvPr/>
            </p:nvSpPr>
            <p:spPr>
              <a:xfrm rot="238587">
                <a:off x="5953296" y="3206901"/>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0BBB02C-AE9D-C44D-94F0-AD14FEF90A6D}"/>
                  </a:ext>
                </a:extLst>
              </p:cNvPr>
              <p:cNvSpPr/>
              <p:nvPr/>
            </p:nvSpPr>
            <p:spPr>
              <a:xfrm rot="865396">
                <a:off x="5828146" y="3573271"/>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9B638D1-03ED-9143-B5D1-A41B556AF87D}"/>
                  </a:ext>
                </a:extLst>
              </p:cNvPr>
              <p:cNvSpPr/>
              <p:nvPr/>
            </p:nvSpPr>
            <p:spPr>
              <a:xfrm>
                <a:off x="5828146" y="4279233"/>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62A6EFA-3E33-E94D-AD8F-5B09414C5240}"/>
                  </a:ext>
                </a:extLst>
              </p:cNvPr>
              <p:cNvSpPr/>
              <p:nvPr/>
            </p:nvSpPr>
            <p:spPr>
              <a:xfrm rot="21194347">
                <a:off x="6316031" y="3460098"/>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A2DB1B1-F08D-3A4F-94E3-AEC66A2FAD63}"/>
                  </a:ext>
                </a:extLst>
              </p:cNvPr>
              <p:cNvSpPr/>
              <p:nvPr/>
            </p:nvSpPr>
            <p:spPr>
              <a:xfrm rot="19774477">
                <a:off x="5542391" y="3895045"/>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5DC93BC-BBFA-514D-8441-937D87104616}"/>
                  </a:ext>
                </a:extLst>
              </p:cNvPr>
              <p:cNvSpPr/>
              <p:nvPr/>
            </p:nvSpPr>
            <p:spPr>
              <a:xfrm>
                <a:off x="6586281" y="3810820"/>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9D6A301-633B-5141-8380-5D5DD2551304}"/>
                  </a:ext>
                </a:extLst>
              </p:cNvPr>
              <p:cNvSpPr/>
              <p:nvPr/>
            </p:nvSpPr>
            <p:spPr>
              <a:xfrm rot="21320258">
                <a:off x="6076474" y="3896879"/>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14C7913-5004-6B4C-8BB4-DE19BA631105}"/>
                  </a:ext>
                </a:extLst>
              </p:cNvPr>
              <p:cNvSpPr/>
              <p:nvPr/>
            </p:nvSpPr>
            <p:spPr>
              <a:xfrm rot="912132">
                <a:off x="6499954" y="4223148"/>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B4375AE-C9C1-D647-8F2F-631489A980A5}"/>
                  </a:ext>
                </a:extLst>
              </p:cNvPr>
              <p:cNvSpPr/>
              <p:nvPr/>
            </p:nvSpPr>
            <p:spPr>
              <a:xfrm>
                <a:off x="6203926" y="4597861"/>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1A4044C8-ED16-6A43-8E58-FFAC0B7B339B}"/>
                  </a:ext>
                </a:extLst>
              </p:cNvPr>
              <p:cNvCxnSpPr>
                <a:stCxn id="25" idx="5"/>
                <a:endCxn id="27" idx="0"/>
              </p:cNvCxnSpPr>
              <p:nvPr/>
            </p:nvCxnSpPr>
            <p:spPr>
              <a:xfrm>
                <a:off x="6183171" y="4002042"/>
                <a:ext cx="81195" cy="59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FED7045-B095-1443-9FFC-4CF56B9A48E2}"/>
                  </a:ext>
                </a:extLst>
              </p:cNvPr>
              <p:cNvCxnSpPr>
                <a:stCxn id="25" idx="6"/>
                <a:endCxn id="24" idx="2"/>
              </p:cNvCxnSpPr>
              <p:nvPr/>
            </p:nvCxnSpPr>
            <p:spPr>
              <a:xfrm flipV="1">
                <a:off x="6197151" y="3874546"/>
                <a:ext cx="389129" cy="8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EB5EE82-2A39-6444-8576-A12810C9F689}"/>
                  </a:ext>
                </a:extLst>
              </p:cNvPr>
              <p:cNvCxnSpPr>
                <a:stCxn id="21" idx="5"/>
                <a:endCxn id="27" idx="1"/>
              </p:cNvCxnSpPr>
              <p:nvPr/>
            </p:nvCxnSpPr>
            <p:spPr>
              <a:xfrm>
                <a:off x="5931321" y="4388019"/>
                <a:ext cx="290308" cy="2285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F8C5C26-1286-7341-894D-16077869393A}"/>
                  </a:ext>
                </a:extLst>
              </p:cNvPr>
              <p:cNvCxnSpPr>
                <a:stCxn id="19" idx="5"/>
                <a:endCxn id="22" idx="1"/>
              </p:cNvCxnSpPr>
              <p:nvPr/>
            </p:nvCxnSpPr>
            <p:spPr>
              <a:xfrm>
                <a:off x="6052514" y="3311096"/>
                <a:ext cx="276211" cy="1730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FC5AEDD-16A7-924B-97BD-F459139CC1F5}"/>
                  </a:ext>
                </a:extLst>
              </p:cNvPr>
              <p:cNvCxnSpPr>
                <a:stCxn id="20" idx="0"/>
                <a:endCxn id="19" idx="4"/>
              </p:cNvCxnSpPr>
              <p:nvPr/>
            </p:nvCxnSpPr>
            <p:spPr>
              <a:xfrm flipV="1">
                <a:off x="5904458" y="3326753"/>
                <a:ext cx="104129" cy="24852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E1C3EB9-FD5C-1C4F-9D48-60D8AD84DE8E}"/>
                  </a:ext>
                </a:extLst>
              </p:cNvPr>
              <p:cNvCxnSpPr>
                <a:stCxn id="20" idx="5"/>
                <a:endCxn id="25" idx="1"/>
              </p:cNvCxnSpPr>
              <p:nvPr/>
            </p:nvCxnSpPr>
            <p:spPr>
              <a:xfrm>
                <a:off x="5918750" y="3691282"/>
                <a:ext cx="171906" cy="2278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B054DC7-AE8E-B24F-87C9-3CE6EAEBB25B}"/>
                  </a:ext>
                </a:extLst>
              </p:cNvPr>
              <p:cNvCxnSpPr>
                <a:stCxn id="21" idx="7"/>
                <a:endCxn id="25" idx="3"/>
              </p:cNvCxnSpPr>
              <p:nvPr/>
            </p:nvCxnSpPr>
            <p:spPr>
              <a:xfrm flipV="1">
                <a:off x="5931321" y="4008991"/>
                <a:ext cx="166661" cy="2889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A599B2E-EC45-054F-A60E-FD67283A0C6B}"/>
                  </a:ext>
                </a:extLst>
              </p:cNvPr>
              <p:cNvCxnSpPr>
                <a:stCxn id="24" idx="4"/>
                <a:endCxn id="26" idx="0"/>
              </p:cNvCxnSpPr>
              <p:nvPr/>
            </p:nvCxnSpPr>
            <p:spPr>
              <a:xfrm flipH="1">
                <a:off x="6577103" y="3938272"/>
                <a:ext cx="69616" cy="2871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2A9A7B8-2DC2-CD4B-AC16-4B1CDD45CE70}"/>
                  </a:ext>
                </a:extLst>
              </p:cNvPr>
              <p:cNvCxnSpPr>
                <a:stCxn id="23" idx="4"/>
                <a:endCxn id="21" idx="1"/>
              </p:cNvCxnSpPr>
              <p:nvPr/>
            </p:nvCxnSpPr>
            <p:spPr>
              <a:xfrm>
                <a:off x="5635102" y="4013719"/>
                <a:ext cx="210746" cy="2841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A0C8552-4A49-1B4F-A225-5607C54A1CC6}"/>
                  </a:ext>
                </a:extLst>
              </p:cNvPr>
              <p:cNvCxnSpPr>
                <a:endCxn id="19" idx="2"/>
              </p:cNvCxnSpPr>
              <p:nvPr/>
            </p:nvCxnSpPr>
            <p:spPr>
              <a:xfrm>
                <a:off x="5647699" y="3088965"/>
                <a:ext cx="305013" cy="170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9CEE5CB-D7ED-E148-A895-BC3586AD76C8}"/>
                  </a:ext>
                </a:extLst>
              </p:cNvPr>
              <p:cNvCxnSpPr>
                <a:stCxn id="22" idx="0"/>
                <a:endCxn id="18" idx="4"/>
              </p:cNvCxnSpPr>
              <p:nvPr/>
            </p:nvCxnSpPr>
            <p:spPr>
              <a:xfrm flipH="1" flipV="1">
                <a:off x="6256416" y="3051894"/>
                <a:ext cx="112552" cy="408647"/>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C8EA3C4-70F7-4A4B-BC58-820751E725AF}"/>
                  </a:ext>
                </a:extLst>
              </p:cNvPr>
              <p:cNvCxnSpPr>
                <a:stCxn id="20" idx="7"/>
                <a:endCxn id="22" idx="2"/>
              </p:cNvCxnSpPr>
              <p:nvPr/>
            </p:nvCxnSpPr>
            <p:spPr>
              <a:xfrm flipV="1">
                <a:off x="5941198" y="3530939"/>
                <a:ext cx="375253" cy="73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CC02B31C-98A3-4145-8329-BCF291DBDB83}"/>
                  </a:ext>
                </a:extLst>
              </p:cNvPr>
              <p:cNvSpPr/>
              <p:nvPr/>
            </p:nvSpPr>
            <p:spPr>
              <a:xfrm rot="1596406">
                <a:off x="6677874" y="3021600"/>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A6F4845-B712-4F4F-B359-15379CEB0774}"/>
                  </a:ext>
                </a:extLst>
              </p:cNvPr>
              <p:cNvSpPr/>
              <p:nvPr/>
            </p:nvSpPr>
            <p:spPr>
              <a:xfrm rot="21320258">
                <a:off x="6886519" y="4084607"/>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097C84D-3CFE-7243-A98C-9CD711DF70E1}"/>
                  </a:ext>
                </a:extLst>
              </p:cNvPr>
              <p:cNvSpPr/>
              <p:nvPr/>
            </p:nvSpPr>
            <p:spPr>
              <a:xfrm rot="21039421">
                <a:off x="6642437" y="4606001"/>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2A55407D-A125-0940-8411-85034CB3D4B1}"/>
                  </a:ext>
                </a:extLst>
              </p:cNvPr>
              <p:cNvSpPr/>
              <p:nvPr/>
            </p:nvSpPr>
            <p:spPr>
              <a:xfrm rot="21320258">
                <a:off x="6939085" y="4456271"/>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E91E9578-6F8B-624E-A416-DE2E0FD86F79}"/>
                  </a:ext>
                </a:extLst>
              </p:cNvPr>
              <p:cNvSpPr/>
              <p:nvPr/>
            </p:nvSpPr>
            <p:spPr>
              <a:xfrm rot="19902431">
                <a:off x="6956537" y="3570926"/>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3FFC9BF3-A959-DA4C-97FC-9593EF01DC16}"/>
                  </a:ext>
                </a:extLst>
              </p:cNvPr>
              <p:cNvCxnSpPr>
                <a:cxnSpLocks/>
                <a:stCxn id="16" idx="5"/>
                <a:endCxn id="32" idx="0"/>
              </p:cNvCxnSpPr>
              <p:nvPr/>
            </p:nvCxnSpPr>
            <p:spPr>
              <a:xfrm>
                <a:off x="6589817" y="4341564"/>
                <a:ext cx="102714" cy="2652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64C2124-48A9-7A43-9EDA-AD84072FB3E3}"/>
                  </a:ext>
                </a:extLst>
              </p:cNvPr>
              <p:cNvCxnSpPr>
                <a:cxnSpLocks/>
                <a:stCxn id="16" idx="7"/>
                <a:endCxn id="31" idx="2"/>
              </p:cNvCxnSpPr>
              <p:nvPr/>
            </p:nvCxnSpPr>
            <p:spPr>
              <a:xfrm flipV="1">
                <a:off x="6613450" y="4153245"/>
                <a:ext cx="273269" cy="10135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63B0EEF-9FC1-4544-A471-7AAECF36F034}"/>
                  </a:ext>
                </a:extLst>
              </p:cNvPr>
              <p:cNvCxnSpPr>
                <a:cxnSpLocks/>
                <a:stCxn id="33" idx="0"/>
                <a:endCxn id="31" idx="4"/>
              </p:cNvCxnSpPr>
              <p:nvPr/>
            </p:nvCxnSpPr>
            <p:spPr>
              <a:xfrm flipH="1" flipV="1">
                <a:off x="6952137" y="4211847"/>
                <a:ext cx="42206" cy="244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4BE8D74-A27A-E54D-8E1E-FCA8A60B0BDB}"/>
                  </a:ext>
                </a:extLst>
              </p:cNvPr>
              <p:cNvCxnSpPr>
                <a:cxnSpLocks/>
                <a:stCxn id="14" idx="7"/>
                <a:endCxn id="34" idx="2"/>
              </p:cNvCxnSpPr>
              <p:nvPr/>
            </p:nvCxnSpPr>
            <p:spPr>
              <a:xfrm flipV="1">
                <a:off x="6689456" y="3663298"/>
                <a:ext cx="274302" cy="1661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10E927D-19AA-F84C-9325-188BCBA16158}"/>
                  </a:ext>
                </a:extLst>
              </p:cNvPr>
              <p:cNvCxnSpPr>
                <a:cxnSpLocks/>
                <a:stCxn id="8" idx="6"/>
                <a:endCxn id="30" idx="2"/>
              </p:cNvCxnSpPr>
              <p:nvPr/>
            </p:nvCxnSpPr>
            <p:spPr>
              <a:xfrm>
                <a:off x="6305544" y="2979093"/>
                <a:ext cx="378730" cy="7916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FEDAEBD-3A9A-704A-9B5B-2ACF3678861B}"/>
                  </a:ext>
                </a:extLst>
              </p:cNvPr>
              <p:cNvCxnSpPr>
                <a:cxnSpLocks/>
                <a:stCxn id="16" idx="6"/>
                <a:endCxn id="33" idx="1"/>
              </p:cNvCxnSpPr>
              <p:nvPr/>
            </p:nvCxnSpPr>
            <p:spPr>
              <a:xfrm>
                <a:off x="6618716" y="4302722"/>
                <a:ext cx="334549" cy="175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8C7BCBD-2921-9542-83B2-3FDE8250940D}"/>
                  </a:ext>
                </a:extLst>
              </p:cNvPr>
              <p:cNvCxnSpPr>
                <a:cxnSpLocks/>
                <a:stCxn id="12" idx="7"/>
                <a:endCxn id="30" idx="4"/>
              </p:cNvCxnSpPr>
              <p:nvPr/>
            </p:nvCxnSpPr>
            <p:spPr>
              <a:xfrm flipV="1">
                <a:off x="6413604" y="3142303"/>
                <a:ext cx="296169" cy="331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65E6CCA-3612-534E-B784-129E71AD08EC}"/>
                  </a:ext>
                </a:extLst>
              </p:cNvPr>
              <p:cNvCxnSpPr>
                <a:cxnSpLocks/>
                <a:stCxn id="15" idx="7"/>
                <a:endCxn id="12" idx="3"/>
              </p:cNvCxnSpPr>
              <p:nvPr/>
            </p:nvCxnSpPr>
            <p:spPr>
              <a:xfrm flipV="1">
                <a:off x="6175845" y="3573602"/>
                <a:ext cx="163490" cy="338617"/>
              </a:xfrm>
              <a:prstGeom prst="line">
                <a:avLst/>
              </a:prstGeom>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CAE6CE8A-9DCE-8143-989A-40CE1565527D}"/>
                  </a:ext>
                </a:extLst>
              </p:cNvPr>
              <p:cNvSpPr/>
              <p:nvPr/>
            </p:nvSpPr>
            <p:spPr>
              <a:xfrm rot="21320258">
                <a:off x="7386856" y="4365343"/>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9D7F938E-BA31-584E-A36D-AAD63B2B0D49}"/>
                  </a:ext>
                </a:extLst>
              </p:cNvPr>
              <p:cNvSpPr/>
              <p:nvPr/>
            </p:nvSpPr>
            <p:spPr>
              <a:xfrm rot="21320258">
                <a:off x="7282227" y="4801854"/>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4259640B-EDD8-E848-840A-7D02339B6611}"/>
                  </a:ext>
                </a:extLst>
              </p:cNvPr>
              <p:cNvCxnSpPr>
                <a:cxnSpLocks/>
                <a:stCxn id="33" idx="6"/>
                <a:endCxn id="43" idx="2"/>
              </p:cNvCxnSpPr>
              <p:nvPr/>
            </p:nvCxnSpPr>
            <p:spPr>
              <a:xfrm flipV="1">
                <a:off x="7059762" y="4433982"/>
                <a:ext cx="327294" cy="81102"/>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DC62387-F9C0-954C-A185-7184EE3B2627}"/>
                  </a:ext>
                </a:extLst>
              </p:cNvPr>
              <p:cNvCxnSpPr>
                <a:cxnSpLocks/>
                <a:stCxn id="44" idx="0"/>
                <a:endCxn id="43" idx="4"/>
              </p:cNvCxnSpPr>
              <p:nvPr/>
            </p:nvCxnSpPr>
            <p:spPr>
              <a:xfrm flipV="1">
                <a:off x="7337486" y="4492583"/>
                <a:ext cx="114989" cy="309482"/>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C4DFED4-E06A-C743-9492-6CB8C009F7F8}"/>
                  </a:ext>
                </a:extLst>
              </p:cNvPr>
              <p:cNvCxnSpPr>
                <a:cxnSpLocks/>
                <a:stCxn id="33" idx="5"/>
                <a:endCxn id="44" idx="1"/>
              </p:cNvCxnSpPr>
              <p:nvPr/>
            </p:nvCxnSpPr>
            <p:spPr>
              <a:xfrm>
                <a:off x="7045781" y="4561434"/>
                <a:ext cx="250627" cy="262708"/>
              </a:xfrm>
              <a:prstGeom prst="line">
                <a:avLst/>
              </a:prstGeom>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4C7E7314-6FDB-E147-A47D-AAD7A693DA85}"/>
                  </a:ext>
                </a:extLst>
              </p:cNvPr>
              <p:cNvSpPr/>
              <p:nvPr/>
            </p:nvSpPr>
            <p:spPr>
              <a:xfrm rot="20257382">
                <a:off x="7296956" y="3282260"/>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A88BE226-BBAD-4446-99CA-DEA05B403E86}"/>
                  </a:ext>
                </a:extLst>
              </p:cNvPr>
              <p:cNvSpPr/>
              <p:nvPr/>
            </p:nvSpPr>
            <p:spPr>
              <a:xfrm rot="21320258">
                <a:off x="7412608" y="3727001"/>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AC79DF70-1A64-914C-9E90-CC62C9F5F5F6}"/>
                  </a:ext>
                </a:extLst>
              </p:cNvPr>
              <p:cNvCxnSpPr>
                <a:cxnSpLocks/>
                <a:stCxn id="34" idx="7"/>
                <a:endCxn id="48" idx="2"/>
              </p:cNvCxnSpPr>
              <p:nvPr/>
            </p:nvCxnSpPr>
            <p:spPr>
              <a:xfrm flipV="1">
                <a:off x="7033249" y="3368995"/>
                <a:ext cx="268258" cy="205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87755BF-176C-4245-92F0-6EE93F28008D}"/>
                  </a:ext>
                </a:extLst>
              </p:cNvPr>
              <p:cNvCxnSpPr>
                <a:cxnSpLocks/>
                <a:stCxn id="49" idx="0"/>
                <a:endCxn id="48" idx="4"/>
              </p:cNvCxnSpPr>
              <p:nvPr/>
            </p:nvCxnSpPr>
            <p:spPr>
              <a:xfrm flipH="1" flipV="1">
                <a:off x="7381655" y="3404912"/>
                <a:ext cx="86212" cy="322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2B0EE24-A22B-684C-A2DB-E999DE9537A5}"/>
                  </a:ext>
                </a:extLst>
              </p:cNvPr>
              <p:cNvCxnSpPr>
                <a:cxnSpLocks/>
                <a:stCxn id="34" idx="5"/>
                <a:endCxn id="49" idx="1"/>
              </p:cNvCxnSpPr>
              <p:nvPr/>
            </p:nvCxnSpPr>
            <p:spPr>
              <a:xfrm>
                <a:off x="7075964" y="3654073"/>
                <a:ext cx="350825" cy="95216"/>
              </a:xfrm>
              <a:prstGeom prst="line">
                <a:avLst/>
              </a:prstGeom>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95472FA6-AF4A-684E-A42D-70C28EAEFD47}"/>
                  </a:ext>
                </a:extLst>
              </p:cNvPr>
              <p:cNvSpPr/>
              <p:nvPr/>
            </p:nvSpPr>
            <p:spPr>
              <a:xfrm rot="1390889">
                <a:off x="7143568" y="2894742"/>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F5101E45-F473-8644-BB22-B81979956B7D}"/>
                  </a:ext>
                </a:extLst>
              </p:cNvPr>
              <p:cNvSpPr/>
              <p:nvPr/>
            </p:nvSpPr>
            <p:spPr>
              <a:xfrm rot="21320258">
                <a:off x="7587157" y="2785630"/>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C42BE0C4-7224-3443-8E3C-8D91C8316981}"/>
                  </a:ext>
                </a:extLst>
              </p:cNvPr>
              <p:cNvSpPr/>
              <p:nvPr/>
            </p:nvSpPr>
            <p:spPr>
              <a:xfrm rot="21320258">
                <a:off x="7642266" y="3152775"/>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FA6D978F-091D-9F40-8A94-1048AA7B1FBE}"/>
                  </a:ext>
                </a:extLst>
              </p:cNvPr>
              <p:cNvCxnSpPr>
                <a:cxnSpLocks/>
                <a:stCxn id="53" idx="7"/>
                <a:endCxn id="54" idx="2"/>
              </p:cNvCxnSpPr>
              <p:nvPr/>
            </p:nvCxnSpPr>
            <p:spPr>
              <a:xfrm flipV="1">
                <a:off x="7261030" y="2854269"/>
                <a:ext cx="326327" cy="79599"/>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26EC75E-17AE-1F4C-A7AB-AF7CF243B414}"/>
                  </a:ext>
                </a:extLst>
              </p:cNvPr>
              <p:cNvCxnSpPr>
                <a:cxnSpLocks/>
                <a:stCxn id="55" idx="0"/>
                <a:endCxn id="54" idx="4"/>
              </p:cNvCxnSpPr>
              <p:nvPr/>
            </p:nvCxnSpPr>
            <p:spPr>
              <a:xfrm flipH="1" flipV="1">
                <a:off x="7652776" y="2912870"/>
                <a:ext cx="44749" cy="240116"/>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579D930-A327-3D4F-AC28-74423C957FAA}"/>
                  </a:ext>
                </a:extLst>
              </p:cNvPr>
              <p:cNvCxnSpPr>
                <a:cxnSpLocks/>
                <a:stCxn id="53" idx="6"/>
                <a:endCxn id="55" idx="1"/>
              </p:cNvCxnSpPr>
              <p:nvPr/>
            </p:nvCxnSpPr>
            <p:spPr>
              <a:xfrm>
                <a:off x="7259565" y="2982259"/>
                <a:ext cx="396882" cy="192804"/>
              </a:xfrm>
              <a:prstGeom prst="line">
                <a:avLst/>
              </a:prstGeom>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F89E4A36-3F5B-9446-BC8E-C03898437BA8}"/>
                  </a:ext>
                </a:extLst>
              </p:cNvPr>
              <p:cNvSpPr/>
              <p:nvPr/>
            </p:nvSpPr>
            <p:spPr>
              <a:xfrm rot="21320258">
                <a:off x="8087494" y="3066366"/>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8FA646D1-BF38-E84E-AD5E-AAE8CDF1EA28}"/>
                  </a:ext>
                </a:extLst>
              </p:cNvPr>
              <p:cNvSpPr/>
              <p:nvPr/>
            </p:nvSpPr>
            <p:spPr>
              <a:xfrm rot="694807">
                <a:off x="7982865" y="3502877"/>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3F54F711-A3E9-E641-9B71-933C62DB3394}"/>
                  </a:ext>
                </a:extLst>
              </p:cNvPr>
              <p:cNvCxnSpPr>
                <a:cxnSpLocks/>
                <a:stCxn id="55" idx="6"/>
                <a:endCxn id="59" idx="2"/>
              </p:cNvCxnSpPr>
              <p:nvPr/>
            </p:nvCxnSpPr>
            <p:spPr>
              <a:xfrm flipV="1">
                <a:off x="7762943" y="3135005"/>
                <a:ext cx="324751" cy="76583"/>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55CCFE1-DAE5-A645-9688-CDF7AE720790}"/>
                  </a:ext>
                </a:extLst>
              </p:cNvPr>
              <p:cNvCxnSpPr>
                <a:cxnSpLocks/>
                <a:stCxn id="60" idx="0"/>
                <a:endCxn id="59" idx="4"/>
              </p:cNvCxnSpPr>
              <p:nvPr/>
            </p:nvCxnSpPr>
            <p:spPr>
              <a:xfrm flipV="1">
                <a:off x="8056096" y="3193606"/>
                <a:ext cx="97017" cy="310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17FAD06-3EBB-3F45-AEE6-59AAB56BB8EB}"/>
                  </a:ext>
                </a:extLst>
              </p:cNvPr>
              <p:cNvCxnSpPr>
                <a:cxnSpLocks/>
                <a:stCxn id="55" idx="5"/>
                <a:endCxn id="60" idx="1"/>
              </p:cNvCxnSpPr>
              <p:nvPr/>
            </p:nvCxnSpPr>
            <p:spPr>
              <a:xfrm>
                <a:off x="7748962" y="3257938"/>
                <a:ext cx="261520" cy="255942"/>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94E1B53-D5C4-5D43-80BA-388AB545E651}"/>
                  </a:ext>
                </a:extLst>
              </p:cNvPr>
              <p:cNvCxnSpPr>
                <a:cxnSpLocks/>
                <a:stCxn id="30" idx="7"/>
                <a:endCxn id="53" idx="3"/>
              </p:cNvCxnSpPr>
              <p:nvPr/>
            </p:nvCxnSpPr>
            <p:spPr>
              <a:xfrm flipV="1">
                <a:off x="6796704" y="2983067"/>
                <a:ext cx="350279" cy="8111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D7895A9-AF2B-5240-AF40-2F5D6AFC0266}"/>
                  </a:ext>
                </a:extLst>
              </p:cNvPr>
              <p:cNvCxnSpPr>
                <a:cxnSpLocks/>
                <a:stCxn id="34" idx="0"/>
              </p:cNvCxnSpPr>
              <p:nvPr/>
            </p:nvCxnSpPr>
            <p:spPr>
              <a:xfrm flipH="1" flipV="1">
                <a:off x="6773191" y="3140969"/>
                <a:ext cx="213580" cy="437570"/>
              </a:xfrm>
              <a:prstGeom prst="line">
                <a:avLst/>
              </a:prstGeom>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D00166B2-6E6C-E147-814B-A5AA5E9E4197}"/>
                  </a:ext>
                </a:extLst>
              </p:cNvPr>
              <p:cNvSpPr/>
              <p:nvPr/>
            </p:nvSpPr>
            <p:spPr>
              <a:xfrm rot="1667010">
                <a:off x="6120472" y="5010020"/>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Connector 66">
                <a:extLst>
                  <a:ext uri="{FF2B5EF4-FFF2-40B4-BE49-F238E27FC236}">
                    <a16:creationId xmlns:a16="http://schemas.microsoft.com/office/drawing/2014/main" id="{9BA23B72-79CD-544C-A400-EE706DAFEC64}"/>
                  </a:ext>
                </a:extLst>
              </p:cNvPr>
              <p:cNvCxnSpPr>
                <a:cxnSpLocks/>
                <a:stCxn id="17" idx="4"/>
              </p:cNvCxnSpPr>
              <p:nvPr/>
            </p:nvCxnSpPr>
            <p:spPr>
              <a:xfrm flipH="1">
                <a:off x="6197621" y="4725312"/>
                <a:ext cx="66744" cy="286939"/>
              </a:xfrm>
              <a:prstGeom prst="line">
                <a:avLst/>
              </a:prstGeom>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0A97E8DB-F138-2344-95B9-FBAC1A22A951}"/>
                  </a:ext>
                </a:extLst>
              </p:cNvPr>
              <p:cNvSpPr/>
              <p:nvPr/>
            </p:nvSpPr>
            <p:spPr>
              <a:xfrm rot="21320258">
                <a:off x="6577635" y="5003421"/>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0EB14508-7242-CB4D-B65B-8115EB9B95A6}"/>
                  </a:ext>
                </a:extLst>
              </p:cNvPr>
              <p:cNvSpPr/>
              <p:nvPr/>
            </p:nvSpPr>
            <p:spPr>
              <a:xfrm rot="3593910">
                <a:off x="5718077" y="5177715"/>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2E2981D2-7F78-434B-A074-1C2EE225D9E4}"/>
                  </a:ext>
                </a:extLst>
              </p:cNvPr>
              <p:cNvSpPr/>
              <p:nvPr/>
            </p:nvSpPr>
            <p:spPr>
              <a:xfrm rot="21320258">
                <a:off x="6447926" y="5449925"/>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945A4372-D5C6-FF44-A291-52AF5ECABF7E}"/>
                  </a:ext>
                </a:extLst>
              </p:cNvPr>
              <p:cNvCxnSpPr>
                <a:cxnSpLocks/>
                <a:stCxn id="66" idx="3"/>
                <a:endCxn id="69" idx="0"/>
              </p:cNvCxnSpPr>
              <p:nvPr/>
            </p:nvCxnSpPr>
            <p:spPr>
              <a:xfrm flipH="1">
                <a:off x="5833647" y="5093690"/>
                <a:ext cx="288450" cy="11579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109046D5-5BE3-6742-8E80-BBA9F72C5CBE}"/>
                  </a:ext>
                </a:extLst>
              </p:cNvPr>
              <p:cNvCxnSpPr>
                <a:cxnSpLocks/>
                <a:stCxn id="66" idx="7"/>
                <a:endCxn id="68" idx="2"/>
              </p:cNvCxnSpPr>
              <p:nvPr/>
            </p:nvCxnSpPr>
            <p:spPr>
              <a:xfrm>
                <a:off x="6239724" y="5053801"/>
                <a:ext cx="338111" cy="18259"/>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D1B7F78-3EA2-7241-8900-4CE8CF623EDB}"/>
                  </a:ext>
                </a:extLst>
              </p:cNvPr>
              <p:cNvCxnSpPr>
                <a:cxnSpLocks/>
                <a:stCxn id="70" idx="0"/>
                <a:endCxn id="68" idx="4"/>
              </p:cNvCxnSpPr>
              <p:nvPr/>
            </p:nvCxnSpPr>
            <p:spPr>
              <a:xfrm flipV="1">
                <a:off x="6503185" y="5130661"/>
                <a:ext cx="140069" cy="319475"/>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925211B-5F20-B044-90D2-61F46B52BB34}"/>
                  </a:ext>
                </a:extLst>
              </p:cNvPr>
              <p:cNvCxnSpPr>
                <a:cxnSpLocks/>
                <a:stCxn id="66" idx="6"/>
                <a:endCxn id="70" idx="1"/>
              </p:cNvCxnSpPr>
              <p:nvPr/>
            </p:nvCxnSpPr>
            <p:spPr>
              <a:xfrm>
                <a:off x="6234381" y="5101918"/>
                <a:ext cx="227726" cy="370295"/>
              </a:xfrm>
              <a:prstGeom prst="line">
                <a:avLst/>
              </a:prstGeom>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A78C76F9-5827-EE43-BC97-A22B1E4CA1B7}"/>
                  </a:ext>
                </a:extLst>
              </p:cNvPr>
              <p:cNvSpPr/>
              <p:nvPr/>
            </p:nvSpPr>
            <p:spPr>
              <a:xfrm rot="21320258">
                <a:off x="6965008" y="5247978"/>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A8E209A0-5F7D-2042-8332-48E2788198EE}"/>
                  </a:ext>
                </a:extLst>
              </p:cNvPr>
              <p:cNvSpPr/>
              <p:nvPr/>
            </p:nvSpPr>
            <p:spPr>
              <a:xfrm rot="21320258">
                <a:off x="6978297" y="5737958"/>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a:extLst>
                  <a:ext uri="{FF2B5EF4-FFF2-40B4-BE49-F238E27FC236}">
                    <a16:creationId xmlns:a16="http://schemas.microsoft.com/office/drawing/2014/main" id="{8EB53C4D-9E69-564B-A683-04549670A301}"/>
                  </a:ext>
                </a:extLst>
              </p:cNvPr>
              <p:cNvCxnSpPr>
                <a:cxnSpLocks/>
                <a:stCxn id="70" idx="7"/>
                <a:endCxn id="75" idx="2"/>
              </p:cNvCxnSpPr>
              <p:nvPr/>
            </p:nvCxnSpPr>
            <p:spPr>
              <a:xfrm flipV="1">
                <a:off x="6547297" y="5316617"/>
                <a:ext cx="417911" cy="148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1AFA5F7-3FDA-A546-A065-AADA9B0D0249}"/>
                  </a:ext>
                </a:extLst>
              </p:cNvPr>
              <p:cNvCxnSpPr>
                <a:cxnSpLocks/>
                <a:stCxn id="76" idx="0"/>
                <a:endCxn id="75" idx="4"/>
              </p:cNvCxnSpPr>
              <p:nvPr/>
            </p:nvCxnSpPr>
            <p:spPr>
              <a:xfrm flipH="1" flipV="1">
                <a:off x="7030627" y="5375218"/>
                <a:ext cx="2929" cy="362951"/>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FF077E6-1B21-DD48-B218-3D296F54AB00}"/>
                  </a:ext>
                </a:extLst>
              </p:cNvPr>
              <p:cNvCxnSpPr>
                <a:cxnSpLocks/>
                <a:stCxn id="70" idx="5"/>
                <a:endCxn id="76" idx="1"/>
              </p:cNvCxnSpPr>
              <p:nvPr/>
            </p:nvCxnSpPr>
            <p:spPr>
              <a:xfrm>
                <a:off x="6554622" y="5555088"/>
                <a:ext cx="437856" cy="205158"/>
              </a:xfrm>
              <a:prstGeom prst="line">
                <a:avLst/>
              </a:prstGeom>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A97B0A46-CD75-2C47-832C-50A894495A6B}"/>
                  </a:ext>
                </a:extLst>
              </p:cNvPr>
              <p:cNvSpPr/>
              <p:nvPr/>
            </p:nvSpPr>
            <p:spPr>
              <a:xfrm rot="1046759">
                <a:off x="7869636" y="3948245"/>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7F6BBC72-B9A8-2648-A875-E1393B8A2C1D}"/>
                  </a:ext>
                </a:extLst>
              </p:cNvPr>
              <p:cNvSpPr/>
              <p:nvPr/>
            </p:nvSpPr>
            <p:spPr>
              <a:xfrm rot="19795462">
                <a:off x="8226713" y="4119038"/>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FFFB6B65-7200-CB44-8E99-FF7E657F70FF}"/>
                  </a:ext>
                </a:extLst>
              </p:cNvPr>
              <p:cNvSpPr/>
              <p:nvPr/>
            </p:nvSpPr>
            <p:spPr>
              <a:xfrm rot="865396">
                <a:off x="8083303" y="4522166"/>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A3531272-F9A2-954D-BE3A-543607F2B9C6}"/>
                  </a:ext>
                </a:extLst>
              </p:cNvPr>
              <p:cNvSpPr/>
              <p:nvPr/>
            </p:nvSpPr>
            <p:spPr>
              <a:xfrm rot="21194347">
                <a:off x="8589448" y="4372235"/>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AD73E6C4-C70B-FD47-A133-3FD12C0AD2E4}"/>
                  </a:ext>
                </a:extLst>
              </p:cNvPr>
              <p:cNvSpPr/>
              <p:nvPr/>
            </p:nvSpPr>
            <p:spPr>
              <a:xfrm rot="21320258">
                <a:off x="8349891" y="4809016"/>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D28211EC-1F60-7B47-BF9B-D8F19A5643AE}"/>
                  </a:ext>
                </a:extLst>
              </p:cNvPr>
              <p:cNvCxnSpPr>
                <a:cxnSpLocks/>
                <a:stCxn id="81" idx="4"/>
              </p:cNvCxnSpPr>
              <p:nvPr/>
            </p:nvCxnSpPr>
            <p:spPr>
              <a:xfrm>
                <a:off x="8319088" y="4237909"/>
                <a:ext cx="283054" cy="158335"/>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5F120CD-9EE3-ED4B-A9DE-80EF8C3BDE5D}"/>
                  </a:ext>
                </a:extLst>
              </p:cNvPr>
              <p:cNvCxnSpPr>
                <a:cxnSpLocks/>
                <a:stCxn id="82" idx="5"/>
                <a:endCxn id="84" idx="1"/>
              </p:cNvCxnSpPr>
              <p:nvPr/>
            </p:nvCxnSpPr>
            <p:spPr>
              <a:xfrm>
                <a:off x="8173907" y="4640177"/>
                <a:ext cx="190165" cy="191127"/>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09ACF84-7E6F-6346-B8FB-1FB3839CFA46}"/>
                  </a:ext>
                </a:extLst>
              </p:cNvPr>
              <p:cNvCxnSpPr>
                <a:cxnSpLocks/>
                <a:stCxn id="80" idx="6"/>
                <a:endCxn id="81" idx="1"/>
              </p:cNvCxnSpPr>
              <p:nvPr/>
            </p:nvCxnSpPr>
            <p:spPr>
              <a:xfrm>
                <a:off x="7987733" y="4030091"/>
                <a:ext cx="239854" cy="135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3A79072-8605-D449-AD9F-EE3BC7E1011A}"/>
                  </a:ext>
                </a:extLst>
              </p:cNvPr>
              <p:cNvCxnSpPr>
                <a:cxnSpLocks/>
                <a:stCxn id="82" idx="7"/>
                <a:endCxn id="83" idx="2"/>
              </p:cNvCxnSpPr>
              <p:nvPr/>
            </p:nvCxnSpPr>
            <p:spPr>
              <a:xfrm flipV="1">
                <a:off x="8196355" y="4443076"/>
                <a:ext cx="393513" cy="10982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23DB592-D8ED-504C-9AB1-9B39E1D90F49}"/>
                  </a:ext>
                </a:extLst>
              </p:cNvPr>
              <p:cNvCxnSpPr>
                <a:cxnSpLocks/>
                <a:stCxn id="84" idx="7"/>
                <a:endCxn id="83" idx="3"/>
              </p:cNvCxnSpPr>
              <p:nvPr/>
            </p:nvCxnSpPr>
            <p:spPr>
              <a:xfrm flipV="1">
                <a:off x="8449262" y="4485739"/>
                <a:ext cx="163490" cy="338617"/>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9CC829A6-9BF5-0143-888F-7C84260CC119}"/>
                  </a:ext>
                </a:extLst>
              </p:cNvPr>
              <p:cNvCxnSpPr>
                <a:cxnSpLocks/>
                <a:stCxn id="80" idx="0"/>
                <a:endCxn id="60" idx="4"/>
              </p:cNvCxnSpPr>
              <p:nvPr/>
            </p:nvCxnSpPr>
            <p:spPr>
              <a:xfrm flipV="1">
                <a:off x="7949180" y="3629031"/>
                <a:ext cx="81332" cy="322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2681D7A-BF2A-0345-9915-F59ABB7BF0AB}"/>
                  </a:ext>
                </a:extLst>
              </p:cNvPr>
              <p:cNvCxnSpPr>
                <a:cxnSpLocks/>
                <a:stCxn id="82" idx="0"/>
                <a:endCxn id="81" idx="3"/>
              </p:cNvCxnSpPr>
              <p:nvPr/>
            </p:nvCxnSpPr>
            <p:spPr>
              <a:xfrm flipV="1">
                <a:off x="8159615" y="4243174"/>
                <a:ext cx="113136" cy="281001"/>
              </a:xfrm>
              <a:prstGeom prst="line">
                <a:avLst/>
              </a:prstGeom>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14D3CB9E-49B9-E243-ACFF-A045FE704D19}"/>
                  </a:ext>
                </a:extLst>
              </p:cNvPr>
              <p:cNvSpPr/>
              <p:nvPr/>
            </p:nvSpPr>
            <p:spPr>
              <a:xfrm rot="17867351">
                <a:off x="7576662" y="5680702"/>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C0F4CF98-5310-F044-B52B-3D35CDAAD8E7}"/>
                  </a:ext>
                </a:extLst>
              </p:cNvPr>
              <p:cNvSpPr/>
              <p:nvPr/>
            </p:nvSpPr>
            <p:spPr>
              <a:xfrm rot="223667">
                <a:off x="7425279" y="5235236"/>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6072A30C-608E-7743-949D-5D28179AC208}"/>
                  </a:ext>
                </a:extLst>
              </p:cNvPr>
              <p:cNvSpPr/>
              <p:nvPr/>
            </p:nvSpPr>
            <p:spPr>
              <a:xfrm rot="17615745">
                <a:off x="7867861" y="5323792"/>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Connector 94">
                <a:extLst>
                  <a:ext uri="{FF2B5EF4-FFF2-40B4-BE49-F238E27FC236}">
                    <a16:creationId xmlns:a16="http://schemas.microsoft.com/office/drawing/2014/main" id="{0777D37F-CAA8-7944-A151-F568344855C7}"/>
                  </a:ext>
                </a:extLst>
              </p:cNvPr>
              <p:cNvCxnSpPr>
                <a:cxnSpLocks/>
                <a:stCxn id="92" idx="7"/>
                <a:endCxn id="93" idx="5"/>
              </p:cNvCxnSpPr>
              <p:nvPr/>
            </p:nvCxnSpPr>
            <p:spPr>
              <a:xfrm flipH="1" flipV="1">
                <a:off x="7525434" y="5346705"/>
                <a:ext cx="91727" cy="338907"/>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7BBA6C8-F1A3-9D4E-A5BE-C4939533D0BA}"/>
                  </a:ext>
                </a:extLst>
              </p:cNvPr>
              <p:cNvCxnSpPr>
                <a:cxnSpLocks/>
                <a:stCxn id="94" idx="0"/>
                <a:endCxn id="93" idx="6"/>
              </p:cNvCxnSpPr>
              <p:nvPr/>
            </p:nvCxnSpPr>
            <p:spPr>
              <a:xfrm flipH="1" flipV="1">
                <a:off x="7546028" y="5302891"/>
                <a:ext cx="323874" cy="59118"/>
              </a:xfrm>
              <a:prstGeom prst="line">
                <a:avLst/>
              </a:prstGeom>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268AB616-76CD-A349-91D9-FDD02AF0FE45}"/>
                  </a:ext>
                </a:extLst>
              </p:cNvPr>
              <p:cNvSpPr/>
              <p:nvPr/>
            </p:nvSpPr>
            <p:spPr>
              <a:xfrm rot="16200000">
                <a:off x="7771858" y="4937882"/>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46009E47-A6F7-474D-8297-CC4728F30F7C}"/>
                  </a:ext>
                </a:extLst>
              </p:cNvPr>
              <p:cNvCxnSpPr>
                <a:cxnSpLocks/>
                <a:stCxn id="97" idx="1"/>
                <a:endCxn id="93" idx="7"/>
              </p:cNvCxnSpPr>
              <p:nvPr/>
            </p:nvCxnSpPr>
            <p:spPr>
              <a:xfrm flipH="1">
                <a:off x="7531293" y="5044344"/>
                <a:ext cx="255943" cy="212431"/>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AB77B042-D669-7648-9E30-D87828E2DBCB}"/>
                  </a:ext>
                </a:extLst>
              </p:cNvPr>
              <p:cNvCxnSpPr>
                <a:cxnSpLocks/>
                <a:stCxn id="44" idx="4"/>
                <a:endCxn id="93" idx="1"/>
              </p:cNvCxnSpPr>
              <p:nvPr/>
            </p:nvCxnSpPr>
            <p:spPr>
              <a:xfrm>
                <a:off x="7347846" y="4929094"/>
                <a:ext cx="98155" cy="3221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76FEAF46-A770-7D46-B81B-322E1D5C66AD}"/>
                  </a:ext>
                </a:extLst>
              </p:cNvPr>
              <p:cNvCxnSpPr>
                <a:cxnSpLocks/>
                <a:stCxn id="75" idx="6"/>
                <a:endCxn id="93" idx="2"/>
              </p:cNvCxnSpPr>
              <p:nvPr/>
            </p:nvCxnSpPr>
            <p:spPr>
              <a:xfrm flipV="1">
                <a:off x="7085685" y="5295033"/>
                <a:ext cx="339722" cy="11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6343526-82BB-144E-8DF6-2441DBAA4F02}"/>
                  </a:ext>
                </a:extLst>
              </p:cNvPr>
              <p:cNvCxnSpPr>
                <a:cxnSpLocks/>
                <a:stCxn id="32" idx="4"/>
                <a:endCxn id="68" idx="0"/>
              </p:cNvCxnSpPr>
              <p:nvPr/>
            </p:nvCxnSpPr>
            <p:spPr>
              <a:xfrm flipH="1">
                <a:off x="6632894" y="4732607"/>
                <a:ext cx="80327" cy="2710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A0FDB01-D2FA-594F-B17C-CBA505BB46A0}"/>
                  </a:ext>
                </a:extLst>
              </p:cNvPr>
              <p:cNvCxnSpPr>
                <a:cxnSpLocks/>
                <a:stCxn id="17" idx="7"/>
                <a:endCxn id="16" idx="4"/>
              </p:cNvCxnSpPr>
              <p:nvPr/>
            </p:nvCxnSpPr>
            <p:spPr>
              <a:xfrm flipV="1">
                <a:off x="6307101" y="4348369"/>
                <a:ext cx="236581" cy="2681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AD9D831-8B39-3742-85BC-366636581A5B}"/>
                  </a:ext>
                </a:extLst>
              </p:cNvPr>
              <p:cNvCxnSpPr>
                <a:cxnSpLocks/>
                <a:stCxn id="49" idx="5"/>
                <a:endCxn id="80" idx="2"/>
              </p:cNvCxnSpPr>
              <p:nvPr/>
            </p:nvCxnSpPr>
            <p:spPr>
              <a:xfrm>
                <a:off x="7519304" y="3832164"/>
                <a:ext cx="353112" cy="1616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5DCA2D2F-65E8-4C44-AED9-60E3F0DF2641}"/>
                  </a:ext>
                </a:extLst>
              </p:cNvPr>
              <p:cNvCxnSpPr>
                <a:cxnSpLocks/>
                <a:stCxn id="49" idx="7"/>
                <a:endCxn id="60" idx="3"/>
              </p:cNvCxnSpPr>
              <p:nvPr/>
            </p:nvCxnSpPr>
            <p:spPr>
              <a:xfrm flipV="1">
                <a:off x="7511979" y="3602167"/>
                <a:ext cx="480413" cy="140174"/>
              </a:xfrm>
              <a:prstGeom prst="line">
                <a:avLst/>
              </a:prstGeom>
            </p:spPr>
            <p:style>
              <a:lnRef idx="1">
                <a:schemeClr val="accent1"/>
              </a:lnRef>
              <a:fillRef idx="0">
                <a:schemeClr val="accent1"/>
              </a:fillRef>
              <a:effectRef idx="0">
                <a:schemeClr val="accent1"/>
              </a:effectRef>
              <a:fontRef idx="minor">
                <a:schemeClr val="tx1"/>
              </a:fontRef>
            </p:style>
          </p:cxnSp>
        </p:grpSp>
        <p:sp>
          <p:nvSpPr>
            <p:cNvPr id="307" name="TextBox 306">
              <a:extLst>
                <a:ext uri="{FF2B5EF4-FFF2-40B4-BE49-F238E27FC236}">
                  <a16:creationId xmlns:a16="http://schemas.microsoft.com/office/drawing/2014/main" id="{79DB8F5A-7B90-354A-86C1-7A5420EB121B}"/>
                </a:ext>
              </a:extLst>
            </p:cNvPr>
            <p:cNvSpPr txBox="1"/>
            <p:nvPr/>
          </p:nvSpPr>
          <p:spPr>
            <a:xfrm>
              <a:off x="1045518" y="980728"/>
              <a:ext cx="620554" cy="369332"/>
            </a:xfrm>
            <a:prstGeom prst="rect">
              <a:avLst/>
            </a:prstGeom>
            <a:noFill/>
          </p:spPr>
          <p:txBody>
            <a:bodyPr wrap="none" rtlCol="0">
              <a:spAutoFit/>
            </a:bodyPr>
            <a:lstStyle/>
            <a:p>
              <a:r>
                <a:rPr lang="en-US" dirty="0"/>
                <a:t>Data</a:t>
              </a:r>
            </a:p>
          </p:txBody>
        </p:sp>
      </p:grpSp>
      <p:sp>
        <p:nvSpPr>
          <p:cNvPr id="308" name="Rounded Rectangle 307">
            <a:extLst>
              <a:ext uri="{FF2B5EF4-FFF2-40B4-BE49-F238E27FC236}">
                <a16:creationId xmlns:a16="http://schemas.microsoft.com/office/drawing/2014/main" id="{8B7C83B9-6E6E-1943-8589-B9B09976358B}"/>
              </a:ext>
            </a:extLst>
          </p:cNvPr>
          <p:cNvSpPr/>
          <p:nvPr/>
        </p:nvSpPr>
        <p:spPr>
          <a:xfrm>
            <a:off x="5089404" y="2348880"/>
            <a:ext cx="1657263" cy="93610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n w="0"/>
                <a:solidFill>
                  <a:schemeClr val="tx1"/>
                </a:solidFill>
                <a:effectLst>
                  <a:outerShdw blurRad="38100" dist="19050" dir="2700000" algn="tl" rotWithShape="0">
                    <a:schemeClr val="dk1">
                      <a:alpha val="40000"/>
                    </a:schemeClr>
                  </a:outerShdw>
                </a:effectLst>
              </a:rPr>
              <a:t>Representation Learning (Nodes)</a:t>
            </a:r>
          </a:p>
        </p:txBody>
      </p:sp>
      <p:grpSp>
        <p:nvGrpSpPr>
          <p:cNvPr id="346" name="Group 345">
            <a:extLst>
              <a:ext uri="{FF2B5EF4-FFF2-40B4-BE49-F238E27FC236}">
                <a16:creationId xmlns:a16="http://schemas.microsoft.com/office/drawing/2014/main" id="{9BBCD3FF-BE84-7F43-86DE-27A3F1E017E3}"/>
              </a:ext>
            </a:extLst>
          </p:cNvPr>
          <p:cNvGrpSpPr/>
          <p:nvPr/>
        </p:nvGrpSpPr>
        <p:grpSpPr>
          <a:xfrm>
            <a:off x="4733475" y="1052736"/>
            <a:ext cx="2369118" cy="1279468"/>
            <a:chOff x="3209475" y="1052736"/>
            <a:chExt cx="2369118" cy="1279468"/>
          </a:xfrm>
        </p:grpSpPr>
        <p:grpSp>
          <p:nvGrpSpPr>
            <p:cNvPr id="329" name="Group 328">
              <a:extLst>
                <a:ext uri="{FF2B5EF4-FFF2-40B4-BE49-F238E27FC236}">
                  <a16:creationId xmlns:a16="http://schemas.microsoft.com/office/drawing/2014/main" id="{3A33F600-AB44-4B4B-9ABB-DA85C0A88189}"/>
                </a:ext>
              </a:extLst>
            </p:cNvPr>
            <p:cNvGrpSpPr/>
            <p:nvPr/>
          </p:nvGrpSpPr>
          <p:grpSpPr>
            <a:xfrm>
              <a:off x="3209475" y="1052736"/>
              <a:ext cx="2369118" cy="1008112"/>
              <a:chOff x="3209475" y="1412776"/>
              <a:chExt cx="2369118" cy="1008112"/>
            </a:xfrm>
          </p:grpSpPr>
          <p:sp>
            <p:nvSpPr>
              <p:cNvPr id="309" name="Oval 308">
                <a:extLst>
                  <a:ext uri="{FF2B5EF4-FFF2-40B4-BE49-F238E27FC236}">
                    <a16:creationId xmlns:a16="http://schemas.microsoft.com/office/drawing/2014/main" id="{D9DABC0A-E62E-D343-A229-D23CF057DB19}"/>
                  </a:ext>
                </a:extLst>
              </p:cNvPr>
              <p:cNvSpPr>
                <a:spLocks noChangeAspect="1"/>
              </p:cNvSpPr>
              <p:nvPr/>
            </p:nvSpPr>
            <p:spPr>
              <a:xfrm rot="21320258">
                <a:off x="3210994" y="1494664"/>
                <a:ext cx="136572" cy="144000"/>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TextBox 310">
                <a:extLst>
                  <a:ext uri="{FF2B5EF4-FFF2-40B4-BE49-F238E27FC236}">
                    <a16:creationId xmlns:a16="http://schemas.microsoft.com/office/drawing/2014/main" id="{5585AC06-0E20-764E-B1ED-0311CB5409FA}"/>
                  </a:ext>
                </a:extLst>
              </p:cNvPr>
              <p:cNvSpPr txBox="1"/>
              <p:nvPr/>
            </p:nvSpPr>
            <p:spPr>
              <a:xfrm>
                <a:off x="3401394" y="1412776"/>
                <a:ext cx="2177199" cy="307777"/>
              </a:xfrm>
              <a:prstGeom prst="rect">
                <a:avLst/>
              </a:prstGeom>
              <a:noFill/>
            </p:spPr>
            <p:txBody>
              <a:bodyPr wrap="none" rtlCol="0">
                <a:spAutoFit/>
              </a:bodyPr>
              <a:lstStyle/>
              <a:p>
                <a:r>
                  <a:rPr lang="en-US" sz="1400" dirty="0"/>
                  <a:t>[0.1, -0.2, 0.03, 0.01, 0.9,…]</a:t>
                </a:r>
                <a:endParaRPr lang="en-US" dirty="0"/>
              </a:p>
            </p:txBody>
          </p:sp>
          <p:sp>
            <p:nvSpPr>
              <p:cNvPr id="312" name="Oval 311">
                <a:extLst>
                  <a:ext uri="{FF2B5EF4-FFF2-40B4-BE49-F238E27FC236}">
                    <a16:creationId xmlns:a16="http://schemas.microsoft.com/office/drawing/2014/main" id="{6638D88D-883A-E949-BC28-1A5F6E5301AF}"/>
                  </a:ext>
                </a:extLst>
              </p:cNvPr>
              <p:cNvSpPr>
                <a:spLocks noChangeAspect="1"/>
              </p:cNvSpPr>
              <p:nvPr/>
            </p:nvSpPr>
            <p:spPr>
              <a:xfrm rot="21320258">
                <a:off x="3209475" y="1834959"/>
                <a:ext cx="136572" cy="144000"/>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TextBox 312">
                <a:extLst>
                  <a:ext uri="{FF2B5EF4-FFF2-40B4-BE49-F238E27FC236}">
                    <a16:creationId xmlns:a16="http://schemas.microsoft.com/office/drawing/2014/main" id="{ED7F3242-9561-C345-B924-DFED5304A4D3}"/>
                  </a:ext>
                </a:extLst>
              </p:cNvPr>
              <p:cNvSpPr txBox="1"/>
              <p:nvPr/>
            </p:nvSpPr>
            <p:spPr>
              <a:xfrm>
                <a:off x="3401394" y="1753071"/>
                <a:ext cx="2140330" cy="307777"/>
              </a:xfrm>
              <a:prstGeom prst="rect">
                <a:avLst/>
              </a:prstGeom>
              <a:noFill/>
            </p:spPr>
            <p:txBody>
              <a:bodyPr wrap="none" rtlCol="0">
                <a:spAutoFit/>
              </a:bodyPr>
              <a:lstStyle/>
              <a:p>
                <a:r>
                  <a:rPr lang="en-US" sz="1400" dirty="0"/>
                  <a:t>[0.2, 0.2, -0.05, -0.1, 0.9,…]</a:t>
                </a:r>
                <a:endParaRPr lang="en-US" dirty="0"/>
              </a:p>
            </p:txBody>
          </p:sp>
          <p:sp>
            <p:nvSpPr>
              <p:cNvPr id="314" name="Oval 313">
                <a:extLst>
                  <a:ext uri="{FF2B5EF4-FFF2-40B4-BE49-F238E27FC236}">
                    <a16:creationId xmlns:a16="http://schemas.microsoft.com/office/drawing/2014/main" id="{AEA50389-36C7-7347-8356-884781124923}"/>
                  </a:ext>
                </a:extLst>
              </p:cNvPr>
              <p:cNvSpPr>
                <a:spLocks noChangeAspect="1"/>
              </p:cNvSpPr>
              <p:nvPr/>
            </p:nvSpPr>
            <p:spPr>
              <a:xfrm rot="21320258">
                <a:off x="3209475" y="2194999"/>
                <a:ext cx="136572" cy="144000"/>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TextBox 314">
                <a:extLst>
                  <a:ext uri="{FF2B5EF4-FFF2-40B4-BE49-F238E27FC236}">
                    <a16:creationId xmlns:a16="http://schemas.microsoft.com/office/drawing/2014/main" id="{639DEB85-A2EB-CC46-83E9-D9DB32D7C030}"/>
                  </a:ext>
                </a:extLst>
              </p:cNvPr>
              <p:cNvSpPr txBox="1"/>
              <p:nvPr/>
            </p:nvSpPr>
            <p:spPr>
              <a:xfrm>
                <a:off x="3401394" y="2113111"/>
                <a:ext cx="2103461" cy="307777"/>
              </a:xfrm>
              <a:prstGeom prst="rect">
                <a:avLst/>
              </a:prstGeom>
              <a:noFill/>
            </p:spPr>
            <p:txBody>
              <a:bodyPr wrap="none" rtlCol="0">
                <a:spAutoFit/>
              </a:bodyPr>
              <a:lstStyle/>
              <a:p>
                <a:r>
                  <a:rPr lang="en-US" sz="1400" dirty="0"/>
                  <a:t>[0.1, -0.2, -0.5, 0.1, -0.5,…]</a:t>
                </a:r>
                <a:endParaRPr lang="en-US" dirty="0"/>
              </a:p>
            </p:txBody>
          </p:sp>
        </p:grpSp>
        <p:sp>
          <p:nvSpPr>
            <p:cNvPr id="316" name="TextBox 315">
              <a:extLst>
                <a:ext uri="{FF2B5EF4-FFF2-40B4-BE49-F238E27FC236}">
                  <a16:creationId xmlns:a16="http://schemas.microsoft.com/office/drawing/2014/main" id="{6662CE1E-CC0B-2142-99CB-F310C0DB20EC}"/>
                </a:ext>
              </a:extLst>
            </p:cNvPr>
            <p:cNvSpPr txBox="1"/>
            <p:nvPr/>
          </p:nvSpPr>
          <p:spPr>
            <a:xfrm rot="5400000">
              <a:off x="4008920" y="1975856"/>
              <a:ext cx="343364" cy="369332"/>
            </a:xfrm>
            <a:prstGeom prst="rect">
              <a:avLst/>
            </a:prstGeom>
            <a:noFill/>
          </p:spPr>
          <p:txBody>
            <a:bodyPr wrap="none" rtlCol="0">
              <a:spAutoFit/>
            </a:bodyPr>
            <a:lstStyle/>
            <a:p>
              <a:r>
                <a:rPr lang="en-US" dirty="0"/>
                <a:t>…</a:t>
              </a:r>
            </a:p>
          </p:txBody>
        </p:sp>
      </p:grpSp>
      <p:grpSp>
        <p:nvGrpSpPr>
          <p:cNvPr id="319" name="Group 318">
            <a:extLst>
              <a:ext uri="{FF2B5EF4-FFF2-40B4-BE49-F238E27FC236}">
                <a16:creationId xmlns:a16="http://schemas.microsoft.com/office/drawing/2014/main" id="{D92F41BE-7DED-DE43-96D0-8A46892E4792}"/>
              </a:ext>
            </a:extLst>
          </p:cNvPr>
          <p:cNvGrpSpPr/>
          <p:nvPr/>
        </p:nvGrpSpPr>
        <p:grpSpPr>
          <a:xfrm>
            <a:off x="7649189" y="1196753"/>
            <a:ext cx="3025187" cy="1150387"/>
            <a:chOff x="6155325" y="1196752"/>
            <a:chExt cx="3025187" cy="1150387"/>
          </a:xfrm>
        </p:grpSpPr>
        <p:sp>
          <p:nvSpPr>
            <p:cNvPr id="317" name="TextBox 316">
              <a:extLst>
                <a:ext uri="{FF2B5EF4-FFF2-40B4-BE49-F238E27FC236}">
                  <a16:creationId xmlns:a16="http://schemas.microsoft.com/office/drawing/2014/main" id="{0B90E93A-A11C-074F-889F-3522ABFE8EC8}"/>
                </a:ext>
              </a:extLst>
            </p:cNvPr>
            <p:cNvSpPr txBox="1"/>
            <p:nvPr/>
          </p:nvSpPr>
          <p:spPr>
            <a:xfrm>
              <a:off x="6918867" y="1196752"/>
              <a:ext cx="1498102" cy="369332"/>
            </a:xfrm>
            <a:prstGeom prst="rect">
              <a:avLst/>
            </a:prstGeom>
            <a:noFill/>
          </p:spPr>
          <p:txBody>
            <a:bodyPr wrap="none" rtlCol="0">
              <a:spAutoFit/>
            </a:bodyPr>
            <a:lstStyle/>
            <a:p>
              <a:r>
                <a:rPr lang="en-US" dirty="0"/>
                <a:t>Edge Features</a:t>
              </a:r>
            </a:p>
          </p:txBody>
        </p:sp>
        <p:grpSp>
          <p:nvGrpSpPr>
            <p:cNvPr id="323" name="Group 322">
              <a:extLst>
                <a:ext uri="{FF2B5EF4-FFF2-40B4-BE49-F238E27FC236}">
                  <a16:creationId xmlns:a16="http://schemas.microsoft.com/office/drawing/2014/main" id="{4B68CF65-13CD-E245-9660-397DE86F919F}"/>
                </a:ext>
              </a:extLst>
            </p:cNvPr>
            <p:cNvGrpSpPr/>
            <p:nvPr/>
          </p:nvGrpSpPr>
          <p:grpSpPr>
            <a:xfrm>
              <a:off x="6155325" y="1700808"/>
              <a:ext cx="3025187" cy="646331"/>
              <a:chOff x="5580112" y="1988840"/>
              <a:chExt cx="3025187" cy="646331"/>
            </a:xfrm>
          </p:grpSpPr>
          <p:sp>
            <p:nvSpPr>
              <p:cNvPr id="320" name="TextBox 319">
                <a:extLst>
                  <a:ext uri="{FF2B5EF4-FFF2-40B4-BE49-F238E27FC236}">
                    <a16:creationId xmlns:a16="http://schemas.microsoft.com/office/drawing/2014/main" id="{F22D1446-5922-4F4F-A481-036D65DC0ECC}"/>
                  </a:ext>
                </a:extLst>
              </p:cNvPr>
              <p:cNvSpPr txBox="1"/>
              <p:nvPr/>
            </p:nvSpPr>
            <p:spPr>
              <a:xfrm>
                <a:off x="5580112" y="1988840"/>
                <a:ext cx="3025187" cy="646331"/>
              </a:xfrm>
              <a:prstGeom prst="rect">
                <a:avLst/>
              </a:prstGeom>
              <a:noFill/>
            </p:spPr>
            <p:txBody>
              <a:bodyPr wrap="none" rtlCol="0">
                <a:spAutoFit/>
              </a:bodyPr>
              <a:lstStyle/>
              <a:p>
                <a:r>
                  <a:rPr lang="en-US" dirty="0"/>
                  <a:t>f(    ,    ) = [0.1, 0.9, 0.1, -0.5,…]</a:t>
                </a:r>
              </a:p>
              <a:p>
                <a:r>
                  <a:rPr lang="en-US" dirty="0"/>
                  <a:t> </a:t>
                </a:r>
              </a:p>
            </p:txBody>
          </p:sp>
          <p:sp>
            <p:nvSpPr>
              <p:cNvPr id="321" name="Oval 320">
                <a:extLst>
                  <a:ext uri="{FF2B5EF4-FFF2-40B4-BE49-F238E27FC236}">
                    <a16:creationId xmlns:a16="http://schemas.microsoft.com/office/drawing/2014/main" id="{78589F9C-61E4-FD4F-A42E-45E588FC4F04}"/>
                  </a:ext>
                </a:extLst>
              </p:cNvPr>
              <p:cNvSpPr>
                <a:spLocks noChangeAspect="1"/>
              </p:cNvSpPr>
              <p:nvPr/>
            </p:nvSpPr>
            <p:spPr>
              <a:xfrm rot="21320258">
                <a:off x="5832000" y="2088000"/>
                <a:ext cx="170715" cy="180000"/>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Oval 321">
                <a:extLst>
                  <a:ext uri="{FF2B5EF4-FFF2-40B4-BE49-F238E27FC236}">
                    <a16:creationId xmlns:a16="http://schemas.microsoft.com/office/drawing/2014/main" id="{78BB0813-B0E9-C14B-9688-23D4B1A73149}"/>
                  </a:ext>
                </a:extLst>
              </p:cNvPr>
              <p:cNvSpPr>
                <a:spLocks noChangeAspect="1"/>
              </p:cNvSpPr>
              <p:nvPr/>
            </p:nvSpPr>
            <p:spPr>
              <a:xfrm rot="21320258">
                <a:off x="6120000" y="2088000"/>
                <a:ext cx="170715" cy="180000"/>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24" name="Down Arrow 323">
            <a:extLst>
              <a:ext uri="{FF2B5EF4-FFF2-40B4-BE49-F238E27FC236}">
                <a16:creationId xmlns:a16="http://schemas.microsoft.com/office/drawing/2014/main" id="{12ED3CC6-B9A8-5147-830A-49D25FD37FB1}"/>
              </a:ext>
            </a:extLst>
          </p:cNvPr>
          <p:cNvSpPr/>
          <p:nvPr/>
        </p:nvSpPr>
        <p:spPr>
          <a:xfrm>
            <a:off x="2711624" y="3356992"/>
            <a:ext cx="432048"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Down Arrow 324">
            <a:extLst>
              <a:ext uri="{FF2B5EF4-FFF2-40B4-BE49-F238E27FC236}">
                <a16:creationId xmlns:a16="http://schemas.microsoft.com/office/drawing/2014/main" id="{1D1A910F-44C3-D543-A4F6-6340B88A3E77}"/>
              </a:ext>
            </a:extLst>
          </p:cNvPr>
          <p:cNvSpPr/>
          <p:nvPr/>
        </p:nvSpPr>
        <p:spPr>
          <a:xfrm rot="16200000">
            <a:off x="4295800" y="4482548"/>
            <a:ext cx="432048"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Down Arrow 325">
            <a:extLst>
              <a:ext uri="{FF2B5EF4-FFF2-40B4-BE49-F238E27FC236}">
                <a16:creationId xmlns:a16="http://schemas.microsoft.com/office/drawing/2014/main" id="{F464F1A8-2984-6646-BB42-23365EA1AB24}"/>
              </a:ext>
            </a:extLst>
          </p:cNvPr>
          <p:cNvSpPr/>
          <p:nvPr/>
        </p:nvSpPr>
        <p:spPr>
          <a:xfrm rot="10800000">
            <a:off x="5702011" y="3356992"/>
            <a:ext cx="432048"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Down Arrow 329">
            <a:extLst>
              <a:ext uri="{FF2B5EF4-FFF2-40B4-BE49-F238E27FC236}">
                <a16:creationId xmlns:a16="http://schemas.microsoft.com/office/drawing/2014/main" id="{62BEB5B5-338A-A244-83A3-DAD18480B453}"/>
              </a:ext>
            </a:extLst>
          </p:cNvPr>
          <p:cNvSpPr/>
          <p:nvPr/>
        </p:nvSpPr>
        <p:spPr>
          <a:xfrm rot="16200000">
            <a:off x="7176120" y="1412776"/>
            <a:ext cx="432048"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Down Arrow 330">
            <a:extLst>
              <a:ext uri="{FF2B5EF4-FFF2-40B4-BE49-F238E27FC236}">
                <a16:creationId xmlns:a16="http://schemas.microsoft.com/office/drawing/2014/main" id="{96F27484-BA8A-1C40-A557-8EC6EE63E8D0}"/>
              </a:ext>
            </a:extLst>
          </p:cNvPr>
          <p:cNvSpPr/>
          <p:nvPr/>
        </p:nvSpPr>
        <p:spPr>
          <a:xfrm>
            <a:off x="8945757" y="2348880"/>
            <a:ext cx="432048"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3" name="Group 342">
            <a:extLst>
              <a:ext uri="{FF2B5EF4-FFF2-40B4-BE49-F238E27FC236}">
                <a16:creationId xmlns:a16="http://schemas.microsoft.com/office/drawing/2014/main" id="{171C6D95-C2C4-4B4E-BE4E-9F2F0CE60CA4}"/>
              </a:ext>
            </a:extLst>
          </p:cNvPr>
          <p:cNvGrpSpPr/>
          <p:nvPr/>
        </p:nvGrpSpPr>
        <p:grpSpPr>
          <a:xfrm>
            <a:off x="7691058" y="2996952"/>
            <a:ext cx="2941446" cy="2088232"/>
            <a:chOff x="6167058" y="2996952"/>
            <a:chExt cx="2941446" cy="2088232"/>
          </a:xfrm>
        </p:grpSpPr>
        <p:sp>
          <p:nvSpPr>
            <p:cNvPr id="332" name="TextBox 331">
              <a:extLst>
                <a:ext uri="{FF2B5EF4-FFF2-40B4-BE49-F238E27FC236}">
                  <a16:creationId xmlns:a16="http://schemas.microsoft.com/office/drawing/2014/main" id="{47FDA630-5962-2D43-AB6D-632A7C417B83}"/>
                </a:ext>
              </a:extLst>
            </p:cNvPr>
            <p:cNvSpPr txBox="1"/>
            <p:nvPr/>
          </p:nvSpPr>
          <p:spPr>
            <a:xfrm>
              <a:off x="6167058" y="2996952"/>
              <a:ext cx="2941446" cy="369332"/>
            </a:xfrm>
            <a:prstGeom prst="rect">
              <a:avLst/>
            </a:prstGeom>
            <a:noFill/>
          </p:spPr>
          <p:txBody>
            <a:bodyPr wrap="none" rtlCol="0">
              <a:spAutoFit/>
            </a:bodyPr>
            <a:lstStyle/>
            <a:p>
              <a:r>
                <a:rPr lang="en-US" dirty="0"/>
                <a:t>Solve a classification problem</a:t>
              </a:r>
            </a:p>
          </p:txBody>
        </p:sp>
        <p:grpSp>
          <p:nvGrpSpPr>
            <p:cNvPr id="342" name="Group 341">
              <a:extLst>
                <a:ext uri="{FF2B5EF4-FFF2-40B4-BE49-F238E27FC236}">
                  <a16:creationId xmlns:a16="http://schemas.microsoft.com/office/drawing/2014/main" id="{150D7278-34A7-3644-B59C-4244ACB83068}"/>
                </a:ext>
              </a:extLst>
            </p:cNvPr>
            <p:cNvGrpSpPr/>
            <p:nvPr/>
          </p:nvGrpSpPr>
          <p:grpSpPr>
            <a:xfrm>
              <a:off x="6269629" y="3501008"/>
              <a:ext cx="2736304" cy="1008112"/>
              <a:chOff x="6167058" y="3501008"/>
              <a:chExt cx="2736304" cy="1008112"/>
            </a:xfrm>
          </p:grpSpPr>
          <p:sp>
            <p:nvSpPr>
              <p:cNvPr id="333" name="TextBox 332">
                <a:extLst>
                  <a:ext uri="{FF2B5EF4-FFF2-40B4-BE49-F238E27FC236}">
                    <a16:creationId xmlns:a16="http://schemas.microsoft.com/office/drawing/2014/main" id="{98864FA1-38EB-E448-95BB-7FBC82E595FC}"/>
                  </a:ext>
                </a:extLst>
              </p:cNvPr>
              <p:cNvSpPr txBox="1"/>
              <p:nvPr/>
            </p:nvSpPr>
            <p:spPr>
              <a:xfrm>
                <a:off x="6167058" y="3501008"/>
                <a:ext cx="1117294" cy="738664"/>
              </a:xfrm>
              <a:prstGeom prst="rect">
                <a:avLst/>
              </a:prstGeom>
              <a:noFill/>
            </p:spPr>
            <p:txBody>
              <a:bodyPr wrap="none" rtlCol="0">
                <a:spAutoFit/>
              </a:bodyPr>
              <a:lstStyle/>
              <a:p>
                <a:r>
                  <a:rPr lang="en-US" sz="1400" dirty="0"/>
                  <a:t>Edge data</a:t>
                </a:r>
              </a:p>
              <a:p>
                <a:pPr marL="285750" indent="-285750">
                  <a:buFontTx/>
                  <a:buChar char="-"/>
                </a:pPr>
                <a:r>
                  <a:rPr lang="en-US" sz="1400" dirty="0"/>
                  <a:t>Positive</a:t>
                </a:r>
              </a:p>
              <a:p>
                <a:pPr marL="285750" indent="-285750">
                  <a:buFontTx/>
                  <a:buChar char="-"/>
                </a:pPr>
                <a:r>
                  <a:rPr lang="en-US" sz="1400" dirty="0"/>
                  <a:t>Negative</a:t>
                </a:r>
              </a:p>
            </p:txBody>
          </p:sp>
          <p:grpSp>
            <p:nvGrpSpPr>
              <p:cNvPr id="339" name="Group 338">
                <a:extLst>
                  <a:ext uri="{FF2B5EF4-FFF2-40B4-BE49-F238E27FC236}">
                    <a16:creationId xmlns:a16="http://schemas.microsoft.com/office/drawing/2014/main" id="{5C902260-5B8E-334A-8780-70B432B341DC}"/>
                  </a:ext>
                </a:extLst>
              </p:cNvPr>
              <p:cNvGrpSpPr/>
              <p:nvPr/>
            </p:nvGrpSpPr>
            <p:grpSpPr>
              <a:xfrm>
                <a:off x="7724641" y="3501008"/>
                <a:ext cx="1178721" cy="1008112"/>
                <a:chOff x="7425727" y="3717032"/>
                <a:chExt cx="1178721" cy="1008112"/>
              </a:xfrm>
            </p:grpSpPr>
            <p:grpSp>
              <p:nvGrpSpPr>
                <p:cNvPr id="334" name="Group 333">
                  <a:extLst>
                    <a:ext uri="{FF2B5EF4-FFF2-40B4-BE49-F238E27FC236}">
                      <a16:creationId xmlns:a16="http://schemas.microsoft.com/office/drawing/2014/main" id="{05E1704D-CA43-2943-BDFB-4AB6CDD35657}"/>
                    </a:ext>
                  </a:extLst>
                </p:cNvPr>
                <p:cNvGrpSpPr/>
                <p:nvPr/>
              </p:nvGrpSpPr>
              <p:grpSpPr>
                <a:xfrm>
                  <a:off x="7576506" y="4078813"/>
                  <a:ext cx="877163" cy="646331"/>
                  <a:chOff x="5580112" y="1988840"/>
                  <a:chExt cx="877163" cy="646331"/>
                </a:xfrm>
              </p:grpSpPr>
              <p:sp>
                <p:nvSpPr>
                  <p:cNvPr id="335" name="TextBox 334">
                    <a:extLst>
                      <a:ext uri="{FF2B5EF4-FFF2-40B4-BE49-F238E27FC236}">
                        <a16:creationId xmlns:a16="http://schemas.microsoft.com/office/drawing/2014/main" id="{36A7798F-A5FD-CC49-9D96-8CCF1F627244}"/>
                      </a:ext>
                    </a:extLst>
                  </p:cNvPr>
                  <p:cNvSpPr txBox="1"/>
                  <p:nvPr/>
                </p:nvSpPr>
                <p:spPr>
                  <a:xfrm>
                    <a:off x="5580112" y="1988840"/>
                    <a:ext cx="877163" cy="646331"/>
                  </a:xfrm>
                  <a:prstGeom prst="rect">
                    <a:avLst/>
                  </a:prstGeom>
                  <a:noFill/>
                </p:spPr>
                <p:txBody>
                  <a:bodyPr wrap="none" rtlCol="0">
                    <a:spAutoFit/>
                  </a:bodyPr>
                  <a:lstStyle/>
                  <a:p>
                    <a:r>
                      <a:rPr lang="en-US" dirty="0"/>
                      <a:t>f(    ,    )</a:t>
                    </a:r>
                  </a:p>
                  <a:p>
                    <a:r>
                      <a:rPr lang="en-US" dirty="0"/>
                      <a:t> </a:t>
                    </a:r>
                  </a:p>
                </p:txBody>
              </p:sp>
              <p:sp>
                <p:nvSpPr>
                  <p:cNvPr id="336" name="Oval 335">
                    <a:extLst>
                      <a:ext uri="{FF2B5EF4-FFF2-40B4-BE49-F238E27FC236}">
                        <a16:creationId xmlns:a16="http://schemas.microsoft.com/office/drawing/2014/main" id="{97239A67-5521-A941-A2C7-13DA3283814A}"/>
                      </a:ext>
                    </a:extLst>
                  </p:cNvPr>
                  <p:cNvSpPr>
                    <a:spLocks noChangeAspect="1"/>
                  </p:cNvSpPr>
                  <p:nvPr/>
                </p:nvSpPr>
                <p:spPr>
                  <a:xfrm rot="21320258">
                    <a:off x="5832000" y="2088000"/>
                    <a:ext cx="170715" cy="180000"/>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a:extLst>
                      <a:ext uri="{FF2B5EF4-FFF2-40B4-BE49-F238E27FC236}">
                        <a16:creationId xmlns:a16="http://schemas.microsoft.com/office/drawing/2014/main" id="{7BCE90AB-3284-7845-A53B-D32DE2A3AC7E}"/>
                      </a:ext>
                    </a:extLst>
                  </p:cNvPr>
                  <p:cNvSpPr>
                    <a:spLocks noChangeAspect="1"/>
                  </p:cNvSpPr>
                  <p:nvPr/>
                </p:nvSpPr>
                <p:spPr>
                  <a:xfrm rot="21320258">
                    <a:off x="6120000" y="2088000"/>
                    <a:ext cx="170715" cy="180000"/>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8" name="TextBox 337">
                  <a:extLst>
                    <a:ext uri="{FF2B5EF4-FFF2-40B4-BE49-F238E27FC236}">
                      <a16:creationId xmlns:a16="http://schemas.microsoft.com/office/drawing/2014/main" id="{139FFA7E-51A7-BB4E-B6F0-CF48074F33EB}"/>
                    </a:ext>
                  </a:extLst>
                </p:cNvPr>
                <p:cNvSpPr txBox="1"/>
                <p:nvPr/>
              </p:nvSpPr>
              <p:spPr>
                <a:xfrm>
                  <a:off x="7425727" y="3717032"/>
                  <a:ext cx="1178721" cy="307777"/>
                </a:xfrm>
                <a:prstGeom prst="rect">
                  <a:avLst/>
                </a:prstGeom>
                <a:noFill/>
              </p:spPr>
              <p:txBody>
                <a:bodyPr wrap="none" rtlCol="0">
                  <a:spAutoFit/>
                </a:bodyPr>
                <a:lstStyle/>
                <a:p>
                  <a:r>
                    <a:rPr lang="en-US" sz="1400" dirty="0"/>
                    <a:t>Edge features</a:t>
                  </a:r>
                </a:p>
              </p:txBody>
            </p:sp>
          </p:grpSp>
          <p:sp>
            <p:nvSpPr>
              <p:cNvPr id="340" name="TextBox 339">
                <a:extLst>
                  <a:ext uri="{FF2B5EF4-FFF2-40B4-BE49-F238E27FC236}">
                    <a16:creationId xmlns:a16="http://schemas.microsoft.com/office/drawing/2014/main" id="{A15901DB-7BAA-9C41-ACDD-C6470487844B}"/>
                  </a:ext>
                </a:extLst>
              </p:cNvPr>
              <p:cNvSpPr txBox="1"/>
              <p:nvPr/>
            </p:nvSpPr>
            <p:spPr>
              <a:xfrm>
                <a:off x="7319186" y="3573016"/>
                <a:ext cx="364202" cy="523220"/>
              </a:xfrm>
              <a:prstGeom prst="rect">
                <a:avLst/>
              </a:prstGeom>
              <a:noFill/>
            </p:spPr>
            <p:txBody>
              <a:bodyPr wrap="none" rtlCol="0">
                <a:spAutoFit/>
              </a:bodyPr>
              <a:lstStyle/>
              <a:p>
                <a:r>
                  <a:rPr lang="en-US" sz="2800" dirty="0"/>
                  <a:t>+</a:t>
                </a:r>
                <a:endParaRPr lang="en-US" dirty="0"/>
              </a:p>
            </p:txBody>
          </p:sp>
        </p:grpSp>
        <p:sp>
          <p:nvSpPr>
            <p:cNvPr id="341" name="Rounded Rectangle 340">
              <a:extLst>
                <a:ext uri="{FF2B5EF4-FFF2-40B4-BE49-F238E27FC236}">
                  <a16:creationId xmlns:a16="http://schemas.microsoft.com/office/drawing/2014/main" id="{B97295E0-D79F-5F49-9AB7-A1058DB12110}"/>
                </a:ext>
              </a:extLst>
            </p:cNvPr>
            <p:cNvSpPr/>
            <p:nvPr/>
          </p:nvSpPr>
          <p:spPr>
            <a:xfrm>
              <a:off x="6809150" y="4509120"/>
              <a:ext cx="1657263" cy="5760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n w="0"/>
                  <a:solidFill>
                    <a:schemeClr val="tx1"/>
                  </a:solidFill>
                  <a:effectLst>
                    <a:outerShdw blurRad="38100" dist="19050" dir="2700000" algn="tl" rotWithShape="0">
                      <a:schemeClr val="dk1">
                        <a:alpha val="40000"/>
                      </a:schemeClr>
                    </a:outerShdw>
                  </a:effectLst>
                </a:rPr>
                <a:t>Classifier</a:t>
              </a:r>
            </a:p>
          </p:txBody>
        </p:sp>
      </p:grpSp>
      <p:sp>
        <p:nvSpPr>
          <p:cNvPr id="347" name="Slide Number Placeholder 4">
            <a:extLst>
              <a:ext uri="{FF2B5EF4-FFF2-40B4-BE49-F238E27FC236}">
                <a16:creationId xmlns:a16="http://schemas.microsoft.com/office/drawing/2014/main" id="{1782BAFE-73C1-C84A-A1E0-1442BC64FF33}"/>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46</a:t>
            </a:fld>
            <a:r>
              <a:rPr lang="en-AU" dirty="0"/>
              <a:t>  |</a:t>
            </a:r>
          </a:p>
        </p:txBody>
      </p:sp>
      <p:sp>
        <p:nvSpPr>
          <p:cNvPr id="4" name="Footer Placeholder 3">
            <a:extLst>
              <a:ext uri="{FF2B5EF4-FFF2-40B4-BE49-F238E27FC236}">
                <a16:creationId xmlns:a16="http://schemas.microsoft.com/office/drawing/2014/main" id="{164112A1-9912-514F-BF92-FF4994473848}"/>
              </a:ext>
            </a:extLst>
          </p:cNvPr>
          <p:cNvSpPr>
            <a:spLocks noGrp="1"/>
          </p:cNvSpPr>
          <p:nvPr>
            <p:ph type="ftr" sz="quarter" idx="11"/>
          </p:nvPr>
        </p:nvSpPr>
        <p:spPr/>
        <p:txBody>
          <a:bodyPr/>
          <a:lstStyle/>
          <a:p>
            <a:r>
              <a:rPr lang="en-AU"/>
              <a:t>Practical ML On Graphs</a:t>
            </a:r>
            <a:endParaRPr lang="en-AU" dirty="0"/>
          </a:p>
        </p:txBody>
      </p:sp>
      <p:sp>
        <p:nvSpPr>
          <p:cNvPr id="229" name="Slide Number Placeholder 228">
            <a:extLst>
              <a:ext uri="{FF2B5EF4-FFF2-40B4-BE49-F238E27FC236}">
                <a16:creationId xmlns:a16="http://schemas.microsoft.com/office/drawing/2014/main" id="{FD4A554E-1FAD-F240-A2FA-6743ACDFFB48}"/>
              </a:ext>
            </a:extLst>
          </p:cNvPr>
          <p:cNvSpPr>
            <a:spLocks noGrp="1"/>
          </p:cNvSpPr>
          <p:nvPr>
            <p:ph type="sldNum" sz="quarter" idx="12"/>
          </p:nvPr>
        </p:nvSpPr>
        <p:spPr/>
        <p:txBody>
          <a:bodyPr/>
          <a:lstStyle/>
          <a:p>
            <a:fld id="{FFF7CBAA-22EA-41CE-9725-C57ED0CEBC27}" type="slidenum">
              <a:rPr lang="en-AU" smtClean="0"/>
              <a:pPr/>
              <a:t>46</a:t>
            </a:fld>
            <a:r>
              <a:rPr lang="en-AU"/>
              <a:t>  |</a:t>
            </a:r>
            <a:endParaRPr lang="en-AU" dirty="0"/>
          </a:p>
        </p:txBody>
      </p:sp>
    </p:spTree>
    <p:extLst>
      <p:ext uri="{BB962C8B-B14F-4D97-AF65-F5344CB8AC3E}">
        <p14:creationId xmlns:p14="http://schemas.microsoft.com/office/powerpoint/2010/main" val="446894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24"/>
                                        </p:tgtEl>
                                        <p:attrNameLst>
                                          <p:attrName>style.visibility</p:attrName>
                                        </p:attrNameLst>
                                      </p:cBhvr>
                                      <p:to>
                                        <p:strVal val="visible"/>
                                      </p:to>
                                    </p:set>
                                    <p:animEffect transition="in" filter="blinds(horizontal)">
                                      <p:cBhvr>
                                        <p:cTn id="12" dur="500"/>
                                        <p:tgtEl>
                                          <p:spTgt spid="32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44"/>
                                        </p:tgtEl>
                                        <p:attrNameLst>
                                          <p:attrName>style.visibility</p:attrName>
                                        </p:attrNameLst>
                                      </p:cBhvr>
                                      <p:to>
                                        <p:strVal val="visible"/>
                                      </p:to>
                                    </p:set>
                                    <p:animEffect transition="in" filter="blinds(horizontal)">
                                      <p:cBhvr>
                                        <p:cTn id="17" dur="500"/>
                                        <p:tgtEl>
                                          <p:spTgt spid="34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25"/>
                                        </p:tgtEl>
                                        <p:attrNameLst>
                                          <p:attrName>style.visibility</p:attrName>
                                        </p:attrNameLst>
                                      </p:cBhvr>
                                      <p:to>
                                        <p:strVal val="visible"/>
                                      </p:to>
                                    </p:set>
                                    <p:animEffect transition="in" filter="blinds(horizontal)">
                                      <p:cBhvr>
                                        <p:cTn id="22" dur="500"/>
                                        <p:tgtEl>
                                          <p:spTgt spid="32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45"/>
                                        </p:tgtEl>
                                        <p:attrNameLst>
                                          <p:attrName>style.visibility</p:attrName>
                                        </p:attrNameLst>
                                      </p:cBhvr>
                                      <p:to>
                                        <p:strVal val="visible"/>
                                      </p:to>
                                    </p:set>
                                    <p:animEffect transition="in" filter="blinds(horizontal)">
                                      <p:cBhvr>
                                        <p:cTn id="27" dur="500"/>
                                        <p:tgtEl>
                                          <p:spTgt spid="34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26"/>
                                        </p:tgtEl>
                                        <p:attrNameLst>
                                          <p:attrName>style.visibility</p:attrName>
                                        </p:attrNameLst>
                                      </p:cBhvr>
                                      <p:to>
                                        <p:strVal val="visible"/>
                                      </p:to>
                                    </p:set>
                                    <p:animEffect transition="in" filter="blinds(horizontal)">
                                      <p:cBhvr>
                                        <p:cTn id="32" dur="500"/>
                                        <p:tgtEl>
                                          <p:spTgt spid="32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08"/>
                                        </p:tgtEl>
                                        <p:attrNameLst>
                                          <p:attrName>style.visibility</p:attrName>
                                        </p:attrNameLst>
                                      </p:cBhvr>
                                      <p:to>
                                        <p:strVal val="visible"/>
                                      </p:to>
                                    </p:set>
                                    <p:animEffect transition="in" filter="blinds(horizontal)">
                                      <p:cBhvr>
                                        <p:cTn id="37" dur="500"/>
                                        <p:tgtEl>
                                          <p:spTgt spid="30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46"/>
                                        </p:tgtEl>
                                        <p:attrNameLst>
                                          <p:attrName>style.visibility</p:attrName>
                                        </p:attrNameLst>
                                      </p:cBhvr>
                                      <p:to>
                                        <p:strVal val="visible"/>
                                      </p:to>
                                    </p:set>
                                    <p:animEffect transition="in" filter="blinds(horizontal)">
                                      <p:cBhvr>
                                        <p:cTn id="42" dur="500"/>
                                        <p:tgtEl>
                                          <p:spTgt spid="346"/>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30"/>
                                        </p:tgtEl>
                                        <p:attrNameLst>
                                          <p:attrName>style.visibility</p:attrName>
                                        </p:attrNameLst>
                                      </p:cBhvr>
                                      <p:to>
                                        <p:strVal val="visible"/>
                                      </p:to>
                                    </p:set>
                                    <p:animEffect transition="in" filter="blinds(horizontal)">
                                      <p:cBhvr>
                                        <p:cTn id="47" dur="500"/>
                                        <p:tgtEl>
                                          <p:spTgt spid="330"/>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319"/>
                                        </p:tgtEl>
                                        <p:attrNameLst>
                                          <p:attrName>style.visibility</p:attrName>
                                        </p:attrNameLst>
                                      </p:cBhvr>
                                      <p:to>
                                        <p:strVal val="visible"/>
                                      </p:to>
                                    </p:set>
                                    <p:animEffect transition="in" filter="blinds(horizontal)">
                                      <p:cBhvr>
                                        <p:cTn id="52" dur="500"/>
                                        <p:tgtEl>
                                          <p:spTgt spid="319"/>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331"/>
                                        </p:tgtEl>
                                        <p:attrNameLst>
                                          <p:attrName>style.visibility</p:attrName>
                                        </p:attrNameLst>
                                      </p:cBhvr>
                                      <p:to>
                                        <p:strVal val="visible"/>
                                      </p:to>
                                    </p:set>
                                    <p:animEffect transition="in" filter="blinds(horizontal)">
                                      <p:cBhvr>
                                        <p:cTn id="57" dur="500"/>
                                        <p:tgtEl>
                                          <p:spTgt spid="331"/>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343"/>
                                        </p:tgtEl>
                                        <p:attrNameLst>
                                          <p:attrName>style.visibility</p:attrName>
                                        </p:attrNameLst>
                                      </p:cBhvr>
                                      <p:to>
                                        <p:strVal val="visible"/>
                                      </p:to>
                                    </p:set>
                                    <p:animEffect transition="in" filter="blinds(horizontal)">
                                      <p:cBhvr>
                                        <p:cTn id="62" dur="500"/>
                                        <p:tgtEl>
                                          <p:spTgt spid="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 grpId="0" animBg="1"/>
      <p:bldP spid="324" grpId="0" animBg="1"/>
      <p:bldP spid="325" grpId="0" animBg="1"/>
      <p:bldP spid="326" grpId="0" animBg="1"/>
      <p:bldP spid="330" grpId="0" animBg="1"/>
      <p:bldP spid="33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263A6-E2CE-314C-AD0A-15062177616E}"/>
              </a:ext>
            </a:extLst>
          </p:cNvPr>
          <p:cNvSpPr>
            <a:spLocks noGrp="1"/>
          </p:cNvSpPr>
          <p:nvPr>
            <p:ph type="title"/>
          </p:nvPr>
        </p:nvSpPr>
        <p:spPr>
          <a:xfrm>
            <a:off x="558800" y="365125"/>
            <a:ext cx="10795000" cy="739775"/>
          </a:xfrm>
        </p:spPr>
        <p:txBody>
          <a:bodyPr/>
          <a:lstStyle/>
          <a:p>
            <a:r>
              <a:rPr lang="en-US" dirty="0"/>
              <a:t>Data Splitting</a:t>
            </a:r>
          </a:p>
        </p:txBody>
      </p:sp>
      <p:sp>
        <p:nvSpPr>
          <p:cNvPr id="3" name="Content Placeholder 2">
            <a:extLst>
              <a:ext uri="{FF2B5EF4-FFF2-40B4-BE49-F238E27FC236}">
                <a16:creationId xmlns:a16="http://schemas.microsoft.com/office/drawing/2014/main" id="{59872EF9-47FF-FD4E-B37D-E85D27A55324}"/>
              </a:ext>
            </a:extLst>
          </p:cNvPr>
          <p:cNvSpPr>
            <a:spLocks noGrp="1"/>
          </p:cNvSpPr>
          <p:nvPr>
            <p:ph idx="1"/>
          </p:nvPr>
        </p:nvSpPr>
        <p:spPr>
          <a:xfrm>
            <a:off x="558800" y="1268414"/>
            <a:ext cx="8461375" cy="1296491"/>
          </a:xfrm>
        </p:spPr>
        <p:txBody>
          <a:bodyPr/>
          <a:lstStyle/>
          <a:p>
            <a:r>
              <a:rPr lang="en-US" dirty="0"/>
              <a:t>Positive edge samples = Easy</a:t>
            </a:r>
          </a:p>
          <a:p>
            <a:r>
              <a:rPr lang="en-US" dirty="0"/>
              <a:t>Negative edge samples = Not so easy!</a:t>
            </a:r>
          </a:p>
          <a:p>
            <a:pPr lvl="2"/>
            <a:r>
              <a:rPr lang="en-US" dirty="0"/>
              <a:t>2 approaches: Global vs Local</a:t>
            </a:r>
          </a:p>
        </p:txBody>
      </p:sp>
      <p:grpSp>
        <p:nvGrpSpPr>
          <p:cNvPr id="110" name="Group 109">
            <a:extLst>
              <a:ext uri="{FF2B5EF4-FFF2-40B4-BE49-F238E27FC236}">
                <a16:creationId xmlns:a16="http://schemas.microsoft.com/office/drawing/2014/main" id="{C7A6926F-28AD-784A-8FDA-ECCA2508AA63}"/>
              </a:ext>
            </a:extLst>
          </p:cNvPr>
          <p:cNvGrpSpPr/>
          <p:nvPr/>
        </p:nvGrpSpPr>
        <p:grpSpPr>
          <a:xfrm>
            <a:off x="2349982" y="2492896"/>
            <a:ext cx="2233850" cy="2592048"/>
            <a:chOff x="825982" y="2492896"/>
            <a:chExt cx="2233850" cy="2592048"/>
          </a:xfrm>
        </p:grpSpPr>
        <p:sp>
          <p:nvSpPr>
            <p:cNvPr id="6" name="TextBox 5">
              <a:extLst>
                <a:ext uri="{FF2B5EF4-FFF2-40B4-BE49-F238E27FC236}">
                  <a16:creationId xmlns:a16="http://schemas.microsoft.com/office/drawing/2014/main" id="{D2EA5021-9C6F-9B48-8118-E20232412E12}"/>
                </a:ext>
              </a:extLst>
            </p:cNvPr>
            <p:cNvSpPr txBox="1"/>
            <p:nvPr/>
          </p:nvSpPr>
          <p:spPr>
            <a:xfrm>
              <a:off x="1475656" y="2492896"/>
              <a:ext cx="790601" cy="369332"/>
            </a:xfrm>
            <a:prstGeom prst="rect">
              <a:avLst/>
            </a:prstGeom>
            <a:noFill/>
          </p:spPr>
          <p:txBody>
            <a:bodyPr wrap="none" rtlCol="0">
              <a:spAutoFit/>
            </a:bodyPr>
            <a:lstStyle/>
            <a:p>
              <a:r>
                <a:rPr lang="en-US" dirty="0"/>
                <a:t>Global</a:t>
              </a:r>
            </a:p>
          </p:txBody>
        </p:sp>
        <p:grpSp>
          <p:nvGrpSpPr>
            <p:cNvPr id="8" name="Group 7">
              <a:extLst>
                <a:ext uri="{FF2B5EF4-FFF2-40B4-BE49-F238E27FC236}">
                  <a16:creationId xmlns:a16="http://schemas.microsoft.com/office/drawing/2014/main" id="{55776DAA-C30B-884E-8673-E6240BFC0F87}"/>
                </a:ext>
              </a:extLst>
            </p:cNvPr>
            <p:cNvGrpSpPr>
              <a:grpSpLocks noChangeAspect="1"/>
            </p:cNvGrpSpPr>
            <p:nvPr/>
          </p:nvGrpSpPr>
          <p:grpSpPr>
            <a:xfrm>
              <a:off x="825982" y="2924944"/>
              <a:ext cx="2233850" cy="2160000"/>
              <a:chOff x="5525245" y="2785630"/>
              <a:chExt cx="3185080" cy="3079779"/>
            </a:xfrm>
          </p:grpSpPr>
          <p:sp>
            <p:nvSpPr>
              <p:cNvPr id="9" name="Oval 8">
                <a:extLst>
                  <a:ext uri="{FF2B5EF4-FFF2-40B4-BE49-F238E27FC236}">
                    <a16:creationId xmlns:a16="http://schemas.microsoft.com/office/drawing/2014/main" id="{83BBD83E-7F84-9B4D-81F2-55675C790764}"/>
                  </a:ext>
                </a:extLst>
              </p:cNvPr>
              <p:cNvSpPr/>
              <p:nvPr/>
            </p:nvSpPr>
            <p:spPr>
              <a:xfrm rot="20486369">
                <a:off x="5525245" y="2989038"/>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C6D6547-B776-FF46-AD8C-17440D578188}"/>
                  </a:ext>
                </a:extLst>
              </p:cNvPr>
              <p:cNvSpPr/>
              <p:nvPr/>
            </p:nvSpPr>
            <p:spPr>
              <a:xfrm rot="21031718">
                <a:off x="6185491" y="2925312"/>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2110EB3-1DA5-FF44-A96E-2FDDDFC83162}"/>
                  </a:ext>
                </a:extLst>
              </p:cNvPr>
              <p:cNvSpPr/>
              <p:nvPr/>
            </p:nvSpPr>
            <p:spPr>
              <a:xfrm rot="238587">
                <a:off x="5953296" y="3206901"/>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B8C6E76-3352-7E4D-B8C4-207899EE876C}"/>
                  </a:ext>
                </a:extLst>
              </p:cNvPr>
              <p:cNvSpPr/>
              <p:nvPr/>
            </p:nvSpPr>
            <p:spPr>
              <a:xfrm rot="865396">
                <a:off x="5828146" y="3573271"/>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8058249-1B1F-274C-825D-C31D2EA38E84}"/>
                  </a:ext>
                </a:extLst>
              </p:cNvPr>
              <p:cNvSpPr/>
              <p:nvPr/>
            </p:nvSpPr>
            <p:spPr>
              <a:xfrm>
                <a:off x="5828146" y="4279233"/>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A0656AE-DAAF-5C45-BE45-4C7979C08B87}"/>
                  </a:ext>
                </a:extLst>
              </p:cNvPr>
              <p:cNvSpPr/>
              <p:nvPr/>
            </p:nvSpPr>
            <p:spPr>
              <a:xfrm rot="21194347">
                <a:off x="6316031" y="3460098"/>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0459642-159E-F74D-BAFD-3636495BCDEB}"/>
                  </a:ext>
                </a:extLst>
              </p:cNvPr>
              <p:cNvSpPr/>
              <p:nvPr/>
            </p:nvSpPr>
            <p:spPr>
              <a:xfrm rot="19774477">
                <a:off x="5542391" y="3895045"/>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436DA09-BA2F-494D-9A37-DD38D75B9CF4}"/>
                  </a:ext>
                </a:extLst>
              </p:cNvPr>
              <p:cNvSpPr/>
              <p:nvPr/>
            </p:nvSpPr>
            <p:spPr>
              <a:xfrm>
                <a:off x="6586281" y="3810820"/>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815C0B8-78E7-D04B-B1FF-6A00FF1798F3}"/>
                  </a:ext>
                </a:extLst>
              </p:cNvPr>
              <p:cNvSpPr/>
              <p:nvPr/>
            </p:nvSpPr>
            <p:spPr>
              <a:xfrm rot="21320258">
                <a:off x="6076474" y="3896879"/>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26AE75B-BB67-AE48-8525-C93999265B7E}"/>
                  </a:ext>
                </a:extLst>
              </p:cNvPr>
              <p:cNvSpPr/>
              <p:nvPr/>
            </p:nvSpPr>
            <p:spPr>
              <a:xfrm rot="912132">
                <a:off x="6499954" y="4223148"/>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721B718-4C2F-A749-B756-4E80E4A6C2C8}"/>
                  </a:ext>
                </a:extLst>
              </p:cNvPr>
              <p:cNvSpPr/>
              <p:nvPr/>
            </p:nvSpPr>
            <p:spPr>
              <a:xfrm>
                <a:off x="6203926" y="4597861"/>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5B8669BF-63B5-914D-9578-3C42DE5ADFE7}"/>
                  </a:ext>
                </a:extLst>
              </p:cNvPr>
              <p:cNvCxnSpPr>
                <a:stCxn id="27" idx="5"/>
                <a:endCxn id="29" idx="0"/>
              </p:cNvCxnSpPr>
              <p:nvPr/>
            </p:nvCxnSpPr>
            <p:spPr>
              <a:xfrm>
                <a:off x="6183171" y="4002042"/>
                <a:ext cx="81195" cy="59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AA682F2-DE30-B44B-9601-EF9C3F31A7B0}"/>
                  </a:ext>
                </a:extLst>
              </p:cNvPr>
              <p:cNvCxnSpPr>
                <a:stCxn id="27" idx="6"/>
                <a:endCxn id="26" idx="2"/>
              </p:cNvCxnSpPr>
              <p:nvPr/>
            </p:nvCxnSpPr>
            <p:spPr>
              <a:xfrm flipV="1">
                <a:off x="6197151" y="3874546"/>
                <a:ext cx="389129" cy="8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ED3FBA-0448-5B4D-87D2-EDF18CF923ED}"/>
                  </a:ext>
                </a:extLst>
              </p:cNvPr>
              <p:cNvCxnSpPr>
                <a:stCxn id="23" idx="5"/>
                <a:endCxn id="29" idx="1"/>
              </p:cNvCxnSpPr>
              <p:nvPr/>
            </p:nvCxnSpPr>
            <p:spPr>
              <a:xfrm>
                <a:off x="5931321" y="4388019"/>
                <a:ext cx="290308" cy="2285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A90E2B7-DC13-7140-A585-7D797EB86139}"/>
                  </a:ext>
                </a:extLst>
              </p:cNvPr>
              <p:cNvCxnSpPr>
                <a:stCxn id="21" idx="5"/>
                <a:endCxn id="24" idx="1"/>
              </p:cNvCxnSpPr>
              <p:nvPr/>
            </p:nvCxnSpPr>
            <p:spPr>
              <a:xfrm>
                <a:off x="6052514" y="3311096"/>
                <a:ext cx="276211" cy="1730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5C7D685-3019-1D41-80A9-C3B45D416090}"/>
                  </a:ext>
                </a:extLst>
              </p:cNvPr>
              <p:cNvCxnSpPr>
                <a:stCxn id="22" idx="0"/>
                <a:endCxn id="21" idx="4"/>
              </p:cNvCxnSpPr>
              <p:nvPr/>
            </p:nvCxnSpPr>
            <p:spPr>
              <a:xfrm flipV="1">
                <a:off x="5904458" y="3326753"/>
                <a:ext cx="104129" cy="248527"/>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4D4DD04-F408-7540-A195-D4F6290B930A}"/>
                  </a:ext>
                </a:extLst>
              </p:cNvPr>
              <p:cNvCxnSpPr>
                <a:stCxn id="22" idx="5"/>
                <a:endCxn id="27" idx="1"/>
              </p:cNvCxnSpPr>
              <p:nvPr/>
            </p:nvCxnSpPr>
            <p:spPr>
              <a:xfrm>
                <a:off x="5918750" y="3691282"/>
                <a:ext cx="171906" cy="2278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6D2ACBA-168D-1642-A668-7841FC5C9907}"/>
                  </a:ext>
                </a:extLst>
              </p:cNvPr>
              <p:cNvCxnSpPr>
                <a:stCxn id="23" idx="7"/>
                <a:endCxn id="27" idx="3"/>
              </p:cNvCxnSpPr>
              <p:nvPr/>
            </p:nvCxnSpPr>
            <p:spPr>
              <a:xfrm flipV="1">
                <a:off x="5931321" y="4008991"/>
                <a:ext cx="166661" cy="2889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E8C3276-B3A0-9048-ACAA-284DE5532692}"/>
                  </a:ext>
                </a:extLst>
              </p:cNvPr>
              <p:cNvCxnSpPr>
                <a:stCxn id="26" idx="4"/>
                <a:endCxn id="28" idx="0"/>
              </p:cNvCxnSpPr>
              <p:nvPr/>
            </p:nvCxnSpPr>
            <p:spPr>
              <a:xfrm flipH="1">
                <a:off x="6577103" y="3938272"/>
                <a:ext cx="69616" cy="2871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D6F7F63-19BA-4D42-9D7E-285EF34129D2}"/>
                  </a:ext>
                </a:extLst>
              </p:cNvPr>
              <p:cNvCxnSpPr>
                <a:stCxn id="25" idx="4"/>
                <a:endCxn id="23" idx="1"/>
              </p:cNvCxnSpPr>
              <p:nvPr/>
            </p:nvCxnSpPr>
            <p:spPr>
              <a:xfrm>
                <a:off x="5635102" y="4013719"/>
                <a:ext cx="210746" cy="2841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7002F65-53B9-E741-A6DD-D5BD70F4D4F8}"/>
                  </a:ext>
                </a:extLst>
              </p:cNvPr>
              <p:cNvCxnSpPr>
                <a:endCxn id="21" idx="2"/>
              </p:cNvCxnSpPr>
              <p:nvPr/>
            </p:nvCxnSpPr>
            <p:spPr>
              <a:xfrm>
                <a:off x="5647699" y="3088965"/>
                <a:ext cx="305013" cy="170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C869DA0-DF25-5D4F-A006-49DF5822FA81}"/>
                  </a:ext>
                </a:extLst>
              </p:cNvPr>
              <p:cNvCxnSpPr>
                <a:stCxn id="24" idx="0"/>
                <a:endCxn id="20" idx="4"/>
              </p:cNvCxnSpPr>
              <p:nvPr/>
            </p:nvCxnSpPr>
            <p:spPr>
              <a:xfrm flipH="1" flipV="1">
                <a:off x="6256416" y="3051894"/>
                <a:ext cx="112552" cy="40864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16BAE85-950F-3F42-802F-D7D424CB8A74}"/>
                  </a:ext>
                </a:extLst>
              </p:cNvPr>
              <p:cNvCxnSpPr>
                <a:stCxn id="22" idx="7"/>
                <a:endCxn id="24" idx="2"/>
              </p:cNvCxnSpPr>
              <p:nvPr/>
            </p:nvCxnSpPr>
            <p:spPr>
              <a:xfrm flipV="1">
                <a:off x="5941198" y="3530939"/>
                <a:ext cx="375253" cy="73062"/>
              </a:xfrm>
              <a:prstGeom prst="line">
                <a:avLst/>
              </a:prstGeom>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45291F4A-6C6C-C243-9F42-5DAC0D77A6CE}"/>
                  </a:ext>
                </a:extLst>
              </p:cNvPr>
              <p:cNvSpPr/>
              <p:nvPr/>
            </p:nvSpPr>
            <p:spPr>
              <a:xfrm rot="1596406">
                <a:off x="6677874" y="3021600"/>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D9CEA947-A81C-634E-A197-FEF8E74FA0E3}"/>
                  </a:ext>
                </a:extLst>
              </p:cNvPr>
              <p:cNvSpPr/>
              <p:nvPr/>
            </p:nvSpPr>
            <p:spPr>
              <a:xfrm rot="21320258">
                <a:off x="6886519" y="4084607"/>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82F1BBAF-0F71-064A-8DB8-2CD236F654D3}"/>
                  </a:ext>
                </a:extLst>
              </p:cNvPr>
              <p:cNvSpPr/>
              <p:nvPr/>
            </p:nvSpPr>
            <p:spPr>
              <a:xfrm rot="21039421">
                <a:off x="6642437" y="4606001"/>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8745B3D-2183-9343-A2FE-B669EBB94AE4}"/>
                  </a:ext>
                </a:extLst>
              </p:cNvPr>
              <p:cNvSpPr/>
              <p:nvPr/>
            </p:nvSpPr>
            <p:spPr>
              <a:xfrm rot="21320258">
                <a:off x="6939085" y="4456271"/>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95BD54D5-EED5-7649-BD97-4A5CC7653B43}"/>
                  </a:ext>
                </a:extLst>
              </p:cNvPr>
              <p:cNvSpPr/>
              <p:nvPr/>
            </p:nvSpPr>
            <p:spPr>
              <a:xfrm rot="19902431">
                <a:off x="6956537" y="3570926"/>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0082978A-60F1-7A4A-A3AA-B82E65D711DD}"/>
                  </a:ext>
                </a:extLst>
              </p:cNvPr>
              <p:cNvCxnSpPr>
                <a:cxnSpLocks/>
                <a:stCxn id="18" idx="5"/>
                <a:endCxn id="34" idx="0"/>
              </p:cNvCxnSpPr>
              <p:nvPr/>
            </p:nvCxnSpPr>
            <p:spPr>
              <a:xfrm>
                <a:off x="6589817" y="4341564"/>
                <a:ext cx="102714" cy="2652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395DE64-3C50-D345-9AD3-9B063C9531DA}"/>
                  </a:ext>
                </a:extLst>
              </p:cNvPr>
              <p:cNvCxnSpPr>
                <a:cxnSpLocks/>
                <a:stCxn id="18" idx="7"/>
                <a:endCxn id="33" idx="2"/>
              </p:cNvCxnSpPr>
              <p:nvPr/>
            </p:nvCxnSpPr>
            <p:spPr>
              <a:xfrm flipV="1">
                <a:off x="6613450" y="4153245"/>
                <a:ext cx="273269" cy="101352"/>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B3DCFEA-3E1E-E943-B6D0-88245C39C2D0}"/>
                  </a:ext>
                </a:extLst>
              </p:cNvPr>
              <p:cNvCxnSpPr>
                <a:cxnSpLocks/>
                <a:stCxn id="35" idx="0"/>
                <a:endCxn id="33" idx="4"/>
              </p:cNvCxnSpPr>
              <p:nvPr/>
            </p:nvCxnSpPr>
            <p:spPr>
              <a:xfrm flipH="1" flipV="1">
                <a:off x="6952137" y="4211847"/>
                <a:ext cx="42206" cy="244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9885951-B29D-7645-A90A-1C723A308B95}"/>
                  </a:ext>
                </a:extLst>
              </p:cNvPr>
              <p:cNvCxnSpPr>
                <a:cxnSpLocks/>
                <a:stCxn id="16" idx="7"/>
                <a:endCxn id="36" idx="2"/>
              </p:cNvCxnSpPr>
              <p:nvPr/>
            </p:nvCxnSpPr>
            <p:spPr>
              <a:xfrm flipV="1">
                <a:off x="6689456" y="3663298"/>
                <a:ext cx="274302" cy="166187"/>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F9BA7DF-BDB2-6842-8B57-ADD446A8091F}"/>
                  </a:ext>
                </a:extLst>
              </p:cNvPr>
              <p:cNvCxnSpPr>
                <a:cxnSpLocks/>
                <a:stCxn id="10" idx="6"/>
                <a:endCxn id="32" idx="2"/>
              </p:cNvCxnSpPr>
              <p:nvPr/>
            </p:nvCxnSpPr>
            <p:spPr>
              <a:xfrm>
                <a:off x="6305544" y="2979093"/>
                <a:ext cx="378730" cy="79165"/>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533DF30-6345-3746-B835-B81BB71F3D67}"/>
                  </a:ext>
                </a:extLst>
              </p:cNvPr>
              <p:cNvCxnSpPr>
                <a:cxnSpLocks/>
                <a:stCxn id="18" idx="6"/>
                <a:endCxn id="35" idx="1"/>
              </p:cNvCxnSpPr>
              <p:nvPr/>
            </p:nvCxnSpPr>
            <p:spPr>
              <a:xfrm>
                <a:off x="6618716" y="4302722"/>
                <a:ext cx="334549" cy="175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4D00409-7937-8543-BA3D-6122D82D4BE1}"/>
                  </a:ext>
                </a:extLst>
              </p:cNvPr>
              <p:cNvCxnSpPr>
                <a:cxnSpLocks/>
                <a:stCxn id="14" idx="7"/>
                <a:endCxn id="32" idx="4"/>
              </p:cNvCxnSpPr>
              <p:nvPr/>
            </p:nvCxnSpPr>
            <p:spPr>
              <a:xfrm flipV="1">
                <a:off x="6413604" y="3142303"/>
                <a:ext cx="296169" cy="331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1CC9310-8255-E446-B869-D54F5B7E356C}"/>
                  </a:ext>
                </a:extLst>
              </p:cNvPr>
              <p:cNvCxnSpPr>
                <a:cxnSpLocks/>
                <a:stCxn id="17" idx="7"/>
                <a:endCxn id="14" idx="3"/>
              </p:cNvCxnSpPr>
              <p:nvPr/>
            </p:nvCxnSpPr>
            <p:spPr>
              <a:xfrm flipV="1">
                <a:off x="6175845" y="3573602"/>
                <a:ext cx="163490" cy="338617"/>
              </a:xfrm>
              <a:prstGeom prst="line">
                <a:avLst/>
              </a:prstGeom>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2B815E82-3CBD-4B4D-88B2-01CF447315BC}"/>
                  </a:ext>
                </a:extLst>
              </p:cNvPr>
              <p:cNvSpPr/>
              <p:nvPr/>
            </p:nvSpPr>
            <p:spPr>
              <a:xfrm rot="21320258">
                <a:off x="7386856" y="4365343"/>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173AB1F5-F272-B648-9EBC-660689A01FB3}"/>
                  </a:ext>
                </a:extLst>
              </p:cNvPr>
              <p:cNvSpPr/>
              <p:nvPr/>
            </p:nvSpPr>
            <p:spPr>
              <a:xfrm rot="21320258">
                <a:off x="7282227" y="4801854"/>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82E92ED5-15C8-8348-A7C3-7C7DC62DCF75}"/>
                  </a:ext>
                </a:extLst>
              </p:cNvPr>
              <p:cNvCxnSpPr>
                <a:cxnSpLocks/>
                <a:stCxn id="35" idx="6"/>
                <a:endCxn id="45" idx="2"/>
              </p:cNvCxnSpPr>
              <p:nvPr/>
            </p:nvCxnSpPr>
            <p:spPr>
              <a:xfrm flipV="1">
                <a:off x="7059762" y="4433982"/>
                <a:ext cx="327294" cy="81102"/>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B634263-15E3-CB4B-AE78-18F6774F53A8}"/>
                  </a:ext>
                </a:extLst>
              </p:cNvPr>
              <p:cNvCxnSpPr>
                <a:cxnSpLocks/>
                <a:stCxn id="46" idx="0"/>
                <a:endCxn id="45" idx="4"/>
              </p:cNvCxnSpPr>
              <p:nvPr/>
            </p:nvCxnSpPr>
            <p:spPr>
              <a:xfrm flipV="1">
                <a:off x="7337486" y="4492583"/>
                <a:ext cx="114989" cy="30948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493FBB8-860A-C646-B4BF-D4A63C3242E8}"/>
                  </a:ext>
                </a:extLst>
              </p:cNvPr>
              <p:cNvCxnSpPr>
                <a:cxnSpLocks/>
                <a:stCxn id="35" idx="5"/>
                <a:endCxn id="46" idx="1"/>
              </p:cNvCxnSpPr>
              <p:nvPr/>
            </p:nvCxnSpPr>
            <p:spPr>
              <a:xfrm>
                <a:off x="7045781" y="4561434"/>
                <a:ext cx="250627" cy="262708"/>
              </a:xfrm>
              <a:prstGeom prst="line">
                <a:avLst/>
              </a:prstGeom>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AAF11196-34EC-0C42-9108-FE515F0CED8E}"/>
                  </a:ext>
                </a:extLst>
              </p:cNvPr>
              <p:cNvSpPr/>
              <p:nvPr/>
            </p:nvSpPr>
            <p:spPr>
              <a:xfrm rot="20257382">
                <a:off x="7296956" y="3282260"/>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70EC56C-865C-1743-A224-FEDCFAFF4060}"/>
                  </a:ext>
                </a:extLst>
              </p:cNvPr>
              <p:cNvSpPr/>
              <p:nvPr/>
            </p:nvSpPr>
            <p:spPr>
              <a:xfrm rot="21320258">
                <a:off x="7412608" y="3727001"/>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05DBFE0D-04FD-514F-A025-5E5D2A1860EB}"/>
                  </a:ext>
                </a:extLst>
              </p:cNvPr>
              <p:cNvCxnSpPr>
                <a:cxnSpLocks/>
                <a:stCxn id="36" idx="7"/>
                <a:endCxn id="50" idx="2"/>
              </p:cNvCxnSpPr>
              <p:nvPr/>
            </p:nvCxnSpPr>
            <p:spPr>
              <a:xfrm flipV="1">
                <a:off x="7033249" y="3368995"/>
                <a:ext cx="268258" cy="205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9CCBF62-B583-FA4B-ADC8-7D44E3AB7B82}"/>
                  </a:ext>
                </a:extLst>
              </p:cNvPr>
              <p:cNvCxnSpPr>
                <a:cxnSpLocks/>
                <a:stCxn id="51" idx="0"/>
                <a:endCxn id="50" idx="4"/>
              </p:cNvCxnSpPr>
              <p:nvPr/>
            </p:nvCxnSpPr>
            <p:spPr>
              <a:xfrm flipH="1" flipV="1">
                <a:off x="7381655" y="3404912"/>
                <a:ext cx="86212" cy="322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50EAC46-1BDC-D247-AAF4-9F6250F5B0D2}"/>
                  </a:ext>
                </a:extLst>
              </p:cNvPr>
              <p:cNvCxnSpPr>
                <a:cxnSpLocks/>
                <a:stCxn id="36" idx="5"/>
                <a:endCxn id="51" idx="1"/>
              </p:cNvCxnSpPr>
              <p:nvPr/>
            </p:nvCxnSpPr>
            <p:spPr>
              <a:xfrm>
                <a:off x="7075964" y="3654073"/>
                <a:ext cx="350825" cy="95216"/>
              </a:xfrm>
              <a:prstGeom prst="line">
                <a:avLst/>
              </a:prstGeom>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7283C6F3-8FE5-D046-9B3C-FCBB423FD6E9}"/>
                  </a:ext>
                </a:extLst>
              </p:cNvPr>
              <p:cNvSpPr/>
              <p:nvPr/>
            </p:nvSpPr>
            <p:spPr>
              <a:xfrm rot="1390889">
                <a:off x="7143568" y="2894742"/>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B20A774-5B26-6C41-88AB-197BD510D670}"/>
                  </a:ext>
                </a:extLst>
              </p:cNvPr>
              <p:cNvSpPr/>
              <p:nvPr/>
            </p:nvSpPr>
            <p:spPr>
              <a:xfrm rot="21320258">
                <a:off x="7587157" y="2785630"/>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2627A2FD-39D5-254B-A05F-3D3F6035190A}"/>
                  </a:ext>
                </a:extLst>
              </p:cNvPr>
              <p:cNvSpPr/>
              <p:nvPr/>
            </p:nvSpPr>
            <p:spPr>
              <a:xfrm rot="21320258">
                <a:off x="7642266" y="3152775"/>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A9026C54-9CC8-0F44-A365-91C9D8051855}"/>
                  </a:ext>
                </a:extLst>
              </p:cNvPr>
              <p:cNvCxnSpPr>
                <a:cxnSpLocks/>
                <a:stCxn id="55" idx="7"/>
                <a:endCxn id="56" idx="2"/>
              </p:cNvCxnSpPr>
              <p:nvPr/>
            </p:nvCxnSpPr>
            <p:spPr>
              <a:xfrm flipV="1">
                <a:off x="7261030" y="2854269"/>
                <a:ext cx="326327" cy="79599"/>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E50D210-8D31-C248-81F1-4EF8EA8DA0F2}"/>
                  </a:ext>
                </a:extLst>
              </p:cNvPr>
              <p:cNvCxnSpPr>
                <a:cxnSpLocks/>
                <a:stCxn id="57" idx="0"/>
                <a:endCxn id="56" idx="4"/>
              </p:cNvCxnSpPr>
              <p:nvPr/>
            </p:nvCxnSpPr>
            <p:spPr>
              <a:xfrm flipH="1" flipV="1">
                <a:off x="7652776" y="2912870"/>
                <a:ext cx="44749" cy="240116"/>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AE82655-751E-7041-95EB-FECAE07A6133}"/>
                  </a:ext>
                </a:extLst>
              </p:cNvPr>
              <p:cNvCxnSpPr>
                <a:cxnSpLocks/>
                <a:stCxn id="55" idx="6"/>
                <a:endCxn id="57" idx="1"/>
              </p:cNvCxnSpPr>
              <p:nvPr/>
            </p:nvCxnSpPr>
            <p:spPr>
              <a:xfrm>
                <a:off x="7259565" y="2982259"/>
                <a:ext cx="396882" cy="192804"/>
              </a:xfrm>
              <a:prstGeom prst="line">
                <a:avLst/>
              </a:prstGeom>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050D4404-4150-6D46-9024-6D6CD34BC67D}"/>
                  </a:ext>
                </a:extLst>
              </p:cNvPr>
              <p:cNvSpPr/>
              <p:nvPr/>
            </p:nvSpPr>
            <p:spPr>
              <a:xfrm rot="21320258">
                <a:off x="8087494" y="3066366"/>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03A56CD9-0C1A-6644-97F3-D5AF56E4FB02}"/>
                  </a:ext>
                </a:extLst>
              </p:cNvPr>
              <p:cNvSpPr/>
              <p:nvPr/>
            </p:nvSpPr>
            <p:spPr>
              <a:xfrm rot="694807">
                <a:off x="7982865" y="3502877"/>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Connector 62">
                <a:extLst>
                  <a:ext uri="{FF2B5EF4-FFF2-40B4-BE49-F238E27FC236}">
                    <a16:creationId xmlns:a16="http://schemas.microsoft.com/office/drawing/2014/main" id="{C338FF92-A8E7-504D-903C-721BCF49B394}"/>
                  </a:ext>
                </a:extLst>
              </p:cNvPr>
              <p:cNvCxnSpPr>
                <a:cxnSpLocks/>
                <a:stCxn id="57" idx="6"/>
                <a:endCxn id="61" idx="2"/>
              </p:cNvCxnSpPr>
              <p:nvPr/>
            </p:nvCxnSpPr>
            <p:spPr>
              <a:xfrm flipV="1">
                <a:off x="7762943" y="3135005"/>
                <a:ext cx="324751" cy="76583"/>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DC3A411-1457-5F48-8ECA-B059B9D45272}"/>
                  </a:ext>
                </a:extLst>
              </p:cNvPr>
              <p:cNvCxnSpPr>
                <a:cxnSpLocks/>
                <a:stCxn id="62" idx="0"/>
                <a:endCxn id="61" idx="4"/>
              </p:cNvCxnSpPr>
              <p:nvPr/>
            </p:nvCxnSpPr>
            <p:spPr>
              <a:xfrm flipV="1">
                <a:off x="8056096" y="3193606"/>
                <a:ext cx="97017" cy="310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499A4E2-8AF8-E547-BFBB-51247FD217F8}"/>
                  </a:ext>
                </a:extLst>
              </p:cNvPr>
              <p:cNvCxnSpPr>
                <a:cxnSpLocks/>
                <a:stCxn id="57" idx="5"/>
                <a:endCxn id="62" idx="1"/>
              </p:cNvCxnSpPr>
              <p:nvPr/>
            </p:nvCxnSpPr>
            <p:spPr>
              <a:xfrm>
                <a:off x="7748962" y="3257938"/>
                <a:ext cx="261520" cy="255942"/>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4D8C4A4-58BF-DE45-BBB5-70B3A5D728E0}"/>
                  </a:ext>
                </a:extLst>
              </p:cNvPr>
              <p:cNvCxnSpPr>
                <a:cxnSpLocks/>
                <a:stCxn id="32" idx="7"/>
                <a:endCxn id="55" idx="3"/>
              </p:cNvCxnSpPr>
              <p:nvPr/>
            </p:nvCxnSpPr>
            <p:spPr>
              <a:xfrm flipV="1">
                <a:off x="6796704" y="2983067"/>
                <a:ext cx="350279" cy="8111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9718C5B-1635-DC40-9D23-0736B6676975}"/>
                  </a:ext>
                </a:extLst>
              </p:cNvPr>
              <p:cNvCxnSpPr>
                <a:cxnSpLocks/>
                <a:stCxn id="36" idx="0"/>
              </p:cNvCxnSpPr>
              <p:nvPr/>
            </p:nvCxnSpPr>
            <p:spPr>
              <a:xfrm flipH="1" flipV="1">
                <a:off x="6773191" y="3140969"/>
                <a:ext cx="213580" cy="437570"/>
              </a:xfrm>
              <a:prstGeom prst="line">
                <a:avLst/>
              </a:prstGeom>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FB26AACF-2506-F949-9226-C6D95C0A16D1}"/>
                  </a:ext>
                </a:extLst>
              </p:cNvPr>
              <p:cNvSpPr/>
              <p:nvPr/>
            </p:nvSpPr>
            <p:spPr>
              <a:xfrm rot="1667010">
                <a:off x="6120472" y="5010020"/>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68">
                <a:extLst>
                  <a:ext uri="{FF2B5EF4-FFF2-40B4-BE49-F238E27FC236}">
                    <a16:creationId xmlns:a16="http://schemas.microsoft.com/office/drawing/2014/main" id="{C77DC010-D23B-8745-A9A5-E2B1A8C66909}"/>
                  </a:ext>
                </a:extLst>
              </p:cNvPr>
              <p:cNvCxnSpPr>
                <a:cxnSpLocks/>
                <a:stCxn id="19" idx="4"/>
              </p:cNvCxnSpPr>
              <p:nvPr/>
            </p:nvCxnSpPr>
            <p:spPr>
              <a:xfrm flipH="1">
                <a:off x="6197621" y="4725312"/>
                <a:ext cx="66744" cy="286939"/>
              </a:xfrm>
              <a:prstGeom prst="line">
                <a:avLst/>
              </a:prstGeom>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98A2B325-215C-674A-A02C-94BDC5F5852D}"/>
                  </a:ext>
                </a:extLst>
              </p:cNvPr>
              <p:cNvSpPr/>
              <p:nvPr/>
            </p:nvSpPr>
            <p:spPr>
              <a:xfrm rot="21320258">
                <a:off x="6577635" y="5003421"/>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AEFA82CE-6274-644C-BACC-1A254E439442}"/>
                  </a:ext>
                </a:extLst>
              </p:cNvPr>
              <p:cNvSpPr/>
              <p:nvPr/>
            </p:nvSpPr>
            <p:spPr>
              <a:xfrm rot="3593910">
                <a:off x="5718077" y="5177715"/>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DBECC110-5096-3E4C-AF81-2EE34497572E}"/>
                  </a:ext>
                </a:extLst>
              </p:cNvPr>
              <p:cNvSpPr/>
              <p:nvPr/>
            </p:nvSpPr>
            <p:spPr>
              <a:xfrm rot="21320258">
                <a:off x="6447926" y="5449925"/>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9DB2DE8D-AB0D-7545-A7AB-82E728159044}"/>
                  </a:ext>
                </a:extLst>
              </p:cNvPr>
              <p:cNvCxnSpPr>
                <a:cxnSpLocks/>
                <a:stCxn id="68" idx="3"/>
                <a:endCxn id="71" idx="0"/>
              </p:cNvCxnSpPr>
              <p:nvPr/>
            </p:nvCxnSpPr>
            <p:spPr>
              <a:xfrm flipH="1">
                <a:off x="5833647" y="5093690"/>
                <a:ext cx="288450" cy="11579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84884A0-55A7-FC42-BA71-FBE0E69B943A}"/>
                  </a:ext>
                </a:extLst>
              </p:cNvPr>
              <p:cNvCxnSpPr>
                <a:cxnSpLocks/>
                <a:stCxn id="68" idx="7"/>
                <a:endCxn id="70" idx="2"/>
              </p:cNvCxnSpPr>
              <p:nvPr/>
            </p:nvCxnSpPr>
            <p:spPr>
              <a:xfrm>
                <a:off x="6239724" y="5053801"/>
                <a:ext cx="338111" cy="18259"/>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4F1E844-5089-F244-BEB8-D04634841660}"/>
                  </a:ext>
                </a:extLst>
              </p:cNvPr>
              <p:cNvCxnSpPr>
                <a:cxnSpLocks/>
                <a:stCxn id="72" idx="0"/>
                <a:endCxn id="70" idx="4"/>
              </p:cNvCxnSpPr>
              <p:nvPr/>
            </p:nvCxnSpPr>
            <p:spPr>
              <a:xfrm flipV="1">
                <a:off x="6503185" y="5130661"/>
                <a:ext cx="140069" cy="319475"/>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6087705-288C-4C41-8F85-527A1DA8E534}"/>
                  </a:ext>
                </a:extLst>
              </p:cNvPr>
              <p:cNvCxnSpPr>
                <a:cxnSpLocks/>
                <a:stCxn id="68" idx="6"/>
                <a:endCxn id="72" idx="1"/>
              </p:cNvCxnSpPr>
              <p:nvPr/>
            </p:nvCxnSpPr>
            <p:spPr>
              <a:xfrm>
                <a:off x="6234381" y="5101918"/>
                <a:ext cx="227726" cy="370295"/>
              </a:xfrm>
              <a:prstGeom prst="line">
                <a:avLst/>
              </a:prstGeom>
            </p:spPr>
            <p:style>
              <a:lnRef idx="1">
                <a:schemeClr val="accent1"/>
              </a:lnRef>
              <a:fillRef idx="0">
                <a:schemeClr val="accent1"/>
              </a:fillRef>
              <a:effectRef idx="0">
                <a:schemeClr val="accent1"/>
              </a:effectRef>
              <a:fontRef idx="minor">
                <a:schemeClr val="tx1"/>
              </a:fontRef>
            </p:style>
          </p:cxnSp>
          <p:sp>
            <p:nvSpPr>
              <p:cNvPr id="77" name="Oval 76">
                <a:extLst>
                  <a:ext uri="{FF2B5EF4-FFF2-40B4-BE49-F238E27FC236}">
                    <a16:creationId xmlns:a16="http://schemas.microsoft.com/office/drawing/2014/main" id="{2BD895D5-5DDB-E940-AC1D-8FBBE3F7FA53}"/>
                  </a:ext>
                </a:extLst>
              </p:cNvPr>
              <p:cNvSpPr/>
              <p:nvPr/>
            </p:nvSpPr>
            <p:spPr>
              <a:xfrm rot="21320258">
                <a:off x="6965008" y="5247978"/>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178E9FC2-14F5-7746-9B2D-CFCD0D8FFD6F}"/>
                  </a:ext>
                </a:extLst>
              </p:cNvPr>
              <p:cNvSpPr/>
              <p:nvPr/>
            </p:nvSpPr>
            <p:spPr>
              <a:xfrm rot="21320258">
                <a:off x="6978297" y="5737958"/>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3A7F6BB1-D78D-3446-ABC1-DCFC791709E3}"/>
                  </a:ext>
                </a:extLst>
              </p:cNvPr>
              <p:cNvCxnSpPr>
                <a:cxnSpLocks/>
                <a:stCxn id="72" idx="7"/>
                <a:endCxn id="77" idx="2"/>
              </p:cNvCxnSpPr>
              <p:nvPr/>
            </p:nvCxnSpPr>
            <p:spPr>
              <a:xfrm flipV="1">
                <a:off x="6547297" y="5316617"/>
                <a:ext cx="417911" cy="148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A9DD553-22D4-4241-893B-CC792AB9B0FD}"/>
                  </a:ext>
                </a:extLst>
              </p:cNvPr>
              <p:cNvCxnSpPr>
                <a:cxnSpLocks/>
                <a:stCxn id="78" idx="0"/>
                <a:endCxn id="77" idx="4"/>
              </p:cNvCxnSpPr>
              <p:nvPr/>
            </p:nvCxnSpPr>
            <p:spPr>
              <a:xfrm flipH="1" flipV="1">
                <a:off x="7030627" y="5375218"/>
                <a:ext cx="2929" cy="362951"/>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E2DF6CE-503E-874C-A02F-291A02455E12}"/>
                  </a:ext>
                </a:extLst>
              </p:cNvPr>
              <p:cNvCxnSpPr>
                <a:cxnSpLocks/>
                <a:stCxn id="72" idx="5"/>
                <a:endCxn id="78" idx="1"/>
              </p:cNvCxnSpPr>
              <p:nvPr/>
            </p:nvCxnSpPr>
            <p:spPr>
              <a:xfrm>
                <a:off x="6554622" y="5555088"/>
                <a:ext cx="437856" cy="205158"/>
              </a:xfrm>
              <a:prstGeom prst="line">
                <a:avLst/>
              </a:prstGeom>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26764EDF-7B40-1840-B178-13FEF5E39306}"/>
                  </a:ext>
                </a:extLst>
              </p:cNvPr>
              <p:cNvSpPr/>
              <p:nvPr/>
            </p:nvSpPr>
            <p:spPr>
              <a:xfrm rot="1046759">
                <a:off x="7869636" y="3948245"/>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9B48562F-34F1-A243-BEC7-1583EF4F3092}"/>
                  </a:ext>
                </a:extLst>
              </p:cNvPr>
              <p:cNvSpPr/>
              <p:nvPr/>
            </p:nvSpPr>
            <p:spPr>
              <a:xfrm rot="19795462">
                <a:off x="8226713" y="4119037"/>
                <a:ext cx="120877" cy="127452"/>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AEB40B80-25BE-C74D-93ED-5588D09F44D6}"/>
                  </a:ext>
                </a:extLst>
              </p:cNvPr>
              <p:cNvSpPr/>
              <p:nvPr/>
            </p:nvSpPr>
            <p:spPr>
              <a:xfrm rot="865396">
                <a:off x="8083303" y="4522166"/>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254A16DC-4A9F-0D4F-BB16-5620B679A677}"/>
                  </a:ext>
                </a:extLst>
              </p:cNvPr>
              <p:cNvSpPr/>
              <p:nvPr/>
            </p:nvSpPr>
            <p:spPr>
              <a:xfrm rot="21194347">
                <a:off x="8589448" y="4372235"/>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D201F5D9-741F-EF4C-90AB-9099E5A769B0}"/>
                  </a:ext>
                </a:extLst>
              </p:cNvPr>
              <p:cNvSpPr/>
              <p:nvPr/>
            </p:nvSpPr>
            <p:spPr>
              <a:xfrm rot="21320258">
                <a:off x="8349891" y="4809016"/>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86">
                <a:extLst>
                  <a:ext uri="{FF2B5EF4-FFF2-40B4-BE49-F238E27FC236}">
                    <a16:creationId xmlns:a16="http://schemas.microsoft.com/office/drawing/2014/main" id="{5716AE36-830A-C241-A659-A2DAA6CF2ABA}"/>
                  </a:ext>
                </a:extLst>
              </p:cNvPr>
              <p:cNvCxnSpPr>
                <a:cxnSpLocks/>
                <a:stCxn id="83" idx="4"/>
              </p:cNvCxnSpPr>
              <p:nvPr/>
            </p:nvCxnSpPr>
            <p:spPr>
              <a:xfrm>
                <a:off x="8319088" y="4237910"/>
                <a:ext cx="283054" cy="158335"/>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6897DEA7-247A-9B44-B114-2FE45FB7AE2F}"/>
                  </a:ext>
                </a:extLst>
              </p:cNvPr>
              <p:cNvCxnSpPr>
                <a:cxnSpLocks/>
                <a:stCxn id="84" idx="5"/>
                <a:endCxn id="86" idx="1"/>
              </p:cNvCxnSpPr>
              <p:nvPr/>
            </p:nvCxnSpPr>
            <p:spPr>
              <a:xfrm>
                <a:off x="8173907" y="4640177"/>
                <a:ext cx="190165" cy="191127"/>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64D88071-FD81-1543-BA8B-1509CB54ECD2}"/>
                  </a:ext>
                </a:extLst>
              </p:cNvPr>
              <p:cNvCxnSpPr>
                <a:cxnSpLocks/>
                <a:stCxn id="82" idx="6"/>
                <a:endCxn id="83" idx="1"/>
              </p:cNvCxnSpPr>
              <p:nvPr/>
            </p:nvCxnSpPr>
            <p:spPr>
              <a:xfrm>
                <a:off x="7987733" y="4030091"/>
                <a:ext cx="239854" cy="135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A292521-28DB-9249-A349-FEEDEB4C14DB}"/>
                  </a:ext>
                </a:extLst>
              </p:cNvPr>
              <p:cNvCxnSpPr>
                <a:cxnSpLocks/>
                <a:stCxn id="84" idx="7"/>
                <a:endCxn id="85" idx="2"/>
              </p:cNvCxnSpPr>
              <p:nvPr/>
            </p:nvCxnSpPr>
            <p:spPr>
              <a:xfrm flipV="1">
                <a:off x="8196355" y="4443076"/>
                <a:ext cx="393513" cy="109820"/>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0EBE026-6153-2B4D-913C-572DC51AEFCD}"/>
                  </a:ext>
                </a:extLst>
              </p:cNvPr>
              <p:cNvCxnSpPr>
                <a:cxnSpLocks/>
                <a:stCxn id="86" idx="7"/>
                <a:endCxn id="85" idx="3"/>
              </p:cNvCxnSpPr>
              <p:nvPr/>
            </p:nvCxnSpPr>
            <p:spPr>
              <a:xfrm flipV="1">
                <a:off x="8449262" y="4485739"/>
                <a:ext cx="163490" cy="338617"/>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8E545D6-897B-564A-9F52-6545EF9AAA95}"/>
                  </a:ext>
                </a:extLst>
              </p:cNvPr>
              <p:cNvCxnSpPr>
                <a:cxnSpLocks/>
                <a:stCxn id="82" idx="0"/>
                <a:endCxn id="62" idx="4"/>
              </p:cNvCxnSpPr>
              <p:nvPr/>
            </p:nvCxnSpPr>
            <p:spPr>
              <a:xfrm flipV="1">
                <a:off x="7949180" y="3629031"/>
                <a:ext cx="81332" cy="322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E582719-BBD1-EA4D-B35E-9B898B9A6773}"/>
                  </a:ext>
                </a:extLst>
              </p:cNvPr>
              <p:cNvCxnSpPr>
                <a:cxnSpLocks/>
                <a:stCxn id="84" idx="0"/>
                <a:endCxn id="83" idx="3"/>
              </p:cNvCxnSpPr>
              <p:nvPr/>
            </p:nvCxnSpPr>
            <p:spPr>
              <a:xfrm flipV="1">
                <a:off x="8159615" y="4243174"/>
                <a:ext cx="113136" cy="281001"/>
              </a:xfrm>
              <a:prstGeom prst="line">
                <a:avLst/>
              </a:prstGeom>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2353410A-07C8-7647-B831-3DFA2C1E386B}"/>
                  </a:ext>
                </a:extLst>
              </p:cNvPr>
              <p:cNvSpPr/>
              <p:nvPr/>
            </p:nvSpPr>
            <p:spPr>
              <a:xfrm rot="17867351">
                <a:off x="7576662" y="5680702"/>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E2B4CBA6-4AEC-2646-8DD3-A9A3E6F7CF22}"/>
                  </a:ext>
                </a:extLst>
              </p:cNvPr>
              <p:cNvSpPr/>
              <p:nvPr/>
            </p:nvSpPr>
            <p:spPr>
              <a:xfrm rot="223667">
                <a:off x="7425279" y="5235236"/>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9F51441B-9857-7C41-B279-B7A6707024F1}"/>
                  </a:ext>
                </a:extLst>
              </p:cNvPr>
              <p:cNvSpPr/>
              <p:nvPr/>
            </p:nvSpPr>
            <p:spPr>
              <a:xfrm rot="17615745">
                <a:off x="7867861" y="5323792"/>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Straight Connector 96">
                <a:extLst>
                  <a:ext uri="{FF2B5EF4-FFF2-40B4-BE49-F238E27FC236}">
                    <a16:creationId xmlns:a16="http://schemas.microsoft.com/office/drawing/2014/main" id="{536B8EA3-48C6-ED43-B42F-30BE53835AD8}"/>
                  </a:ext>
                </a:extLst>
              </p:cNvPr>
              <p:cNvCxnSpPr>
                <a:cxnSpLocks/>
                <a:stCxn id="94" idx="7"/>
                <a:endCxn id="95" idx="5"/>
              </p:cNvCxnSpPr>
              <p:nvPr/>
            </p:nvCxnSpPr>
            <p:spPr>
              <a:xfrm flipH="1" flipV="1">
                <a:off x="7525434" y="5346705"/>
                <a:ext cx="91727" cy="338907"/>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BB81A82-233B-5649-8A86-B5AA9F9CFB92}"/>
                  </a:ext>
                </a:extLst>
              </p:cNvPr>
              <p:cNvCxnSpPr>
                <a:cxnSpLocks/>
                <a:stCxn id="96" idx="0"/>
                <a:endCxn id="95" idx="6"/>
              </p:cNvCxnSpPr>
              <p:nvPr/>
            </p:nvCxnSpPr>
            <p:spPr>
              <a:xfrm flipH="1" flipV="1">
                <a:off x="7546028" y="5302891"/>
                <a:ext cx="323874" cy="59118"/>
              </a:xfrm>
              <a:prstGeom prst="line">
                <a:avLst/>
              </a:prstGeom>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B20DFA8A-569D-0E41-B455-9F6C1829C813}"/>
                  </a:ext>
                </a:extLst>
              </p:cNvPr>
              <p:cNvSpPr/>
              <p:nvPr/>
            </p:nvSpPr>
            <p:spPr>
              <a:xfrm rot="16200000">
                <a:off x="7771858" y="4937882"/>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Connector 99">
                <a:extLst>
                  <a:ext uri="{FF2B5EF4-FFF2-40B4-BE49-F238E27FC236}">
                    <a16:creationId xmlns:a16="http://schemas.microsoft.com/office/drawing/2014/main" id="{E7BDA8AF-AC67-3E4B-9680-A008A9407BDF}"/>
                  </a:ext>
                </a:extLst>
              </p:cNvPr>
              <p:cNvCxnSpPr>
                <a:cxnSpLocks/>
                <a:stCxn id="99" idx="1"/>
                <a:endCxn id="95" idx="7"/>
              </p:cNvCxnSpPr>
              <p:nvPr/>
            </p:nvCxnSpPr>
            <p:spPr>
              <a:xfrm flipH="1">
                <a:off x="7531293" y="5044344"/>
                <a:ext cx="255943" cy="2124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794E399-836B-3E49-9566-5AE0433E6F55}"/>
                  </a:ext>
                </a:extLst>
              </p:cNvPr>
              <p:cNvCxnSpPr>
                <a:cxnSpLocks/>
                <a:stCxn id="46" idx="4"/>
                <a:endCxn id="95" idx="1"/>
              </p:cNvCxnSpPr>
              <p:nvPr/>
            </p:nvCxnSpPr>
            <p:spPr>
              <a:xfrm>
                <a:off x="7347846" y="4929094"/>
                <a:ext cx="98155" cy="3221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7ED8586C-1AC9-FC4C-BF1D-5F1F17DB2464}"/>
                  </a:ext>
                </a:extLst>
              </p:cNvPr>
              <p:cNvCxnSpPr>
                <a:cxnSpLocks/>
                <a:stCxn id="77" idx="6"/>
                <a:endCxn id="95" idx="2"/>
              </p:cNvCxnSpPr>
              <p:nvPr/>
            </p:nvCxnSpPr>
            <p:spPr>
              <a:xfrm flipV="1">
                <a:off x="7085685" y="5295033"/>
                <a:ext cx="339722" cy="11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A145089-23E1-3D4E-87B2-051FD92806B2}"/>
                  </a:ext>
                </a:extLst>
              </p:cNvPr>
              <p:cNvCxnSpPr>
                <a:cxnSpLocks/>
                <a:stCxn id="34" idx="4"/>
                <a:endCxn id="70" idx="0"/>
              </p:cNvCxnSpPr>
              <p:nvPr/>
            </p:nvCxnSpPr>
            <p:spPr>
              <a:xfrm flipH="1">
                <a:off x="6632894" y="4732607"/>
                <a:ext cx="80327" cy="2710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6534B2C7-A493-A545-85A9-2555BEFCA05C}"/>
                  </a:ext>
                </a:extLst>
              </p:cNvPr>
              <p:cNvCxnSpPr>
                <a:cxnSpLocks/>
                <a:stCxn id="19" idx="7"/>
                <a:endCxn id="18" idx="4"/>
              </p:cNvCxnSpPr>
              <p:nvPr/>
            </p:nvCxnSpPr>
            <p:spPr>
              <a:xfrm flipV="1">
                <a:off x="6307101" y="4348369"/>
                <a:ext cx="236581" cy="2681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A62E8EF-7F1F-C640-A3F3-611F6A662905}"/>
                  </a:ext>
                </a:extLst>
              </p:cNvPr>
              <p:cNvCxnSpPr>
                <a:cxnSpLocks/>
                <a:stCxn id="51" idx="5"/>
                <a:endCxn id="82" idx="2"/>
              </p:cNvCxnSpPr>
              <p:nvPr/>
            </p:nvCxnSpPr>
            <p:spPr>
              <a:xfrm>
                <a:off x="7519304" y="3832164"/>
                <a:ext cx="353112" cy="1616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7B014D3-6D8B-2341-A431-3B6C4BD1CCAF}"/>
                  </a:ext>
                </a:extLst>
              </p:cNvPr>
              <p:cNvCxnSpPr>
                <a:cxnSpLocks/>
                <a:stCxn id="51" idx="7"/>
                <a:endCxn id="62" idx="3"/>
              </p:cNvCxnSpPr>
              <p:nvPr/>
            </p:nvCxnSpPr>
            <p:spPr>
              <a:xfrm flipV="1">
                <a:off x="7511979" y="3602167"/>
                <a:ext cx="480413" cy="140174"/>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107" name="Right Arrow 106">
            <a:extLst>
              <a:ext uri="{FF2B5EF4-FFF2-40B4-BE49-F238E27FC236}">
                <a16:creationId xmlns:a16="http://schemas.microsoft.com/office/drawing/2014/main" id="{F463EE68-476C-2E4C-A243-010F9CFEF067}"/>
              </a:ext>
            </a:extLst>
          </p:cNvPr>
          <p:cNvSpPr/>
          <p:nvPr/>
        </p:nvSpPr>
        <p:spPr>
          <a:xfrm rot="14876199">
            <a:off x="4329643" y="4562421"/>
            <a:ext cx="318252" cy="231552"/>
          </a:xfrm>
          <a:prstGeom prst="rightArrow">
            <a:avLst/>
          </a:prstGeom>
          <a:solidFill>
            <a:srgbClr val="00B0F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ight Arrow 107">
            <a:extLst>
              <a:ext uri="{FF2B5EF4-FFF2-40B4-BE49-F238E27FC236}">
                <a16:creationId xmlns:a16="http://schemas.microsoft.com/office/drawing/2014/main" id="{624D0313-8AF4-3647-8081-F6C6360BA37F}"/>
              </a:ext>
            </a:extLst>
          </p:cNvPr>
          <p:cNvSpPr/>
          <p:nvPr/>
        </p:nvSpPr>
        <p:spPr>
          <a:xfrm rot="18624878">
            <a:off x="2239754" y="4157509"/>
            <a:ext cx="318252" cy="231552"/>
          </a:xfrm>
          <a:prstGeom prst="rightArrow">
            <a:avLst/>
          </a:prstGeom>
          <a:solidFill>
            <a:srgbClr val="00B0F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FAAFE22E-833A-8845-A566-457D78994DD2}"/>
              </a:ext>
            </a:extLst>
          </p:cNvPr>
          <p:cNvSpPr txBox="1"/>
          <p:nvPr/>
        </p:nvSpPr>
        <p:spPr>
          <a:xfrm>
            <a:off x="2343538" y="5476582"/>
            <a:ext cx="2096279" cy="369332"/>
          </a:xfrm>
          <a:prstGeom prst="rect">
            <a:avLst/>
          </a:prstGeom>
          <a:noFill/>
        </p:spPr>
        <p:txBody>
          <a:bodyPr wrap="none" rtlCol="0">
            <a:spAutoFit/>
          </a:bodyPr>
          <a:lstStyle/>
          <a:p>
            <a:r>
              <a:rPr lang="en-US" dirty="0"/>
              <a:t>Connected by edge?</a:t>
            </a:r>
          </a:p>
        </p:txBody>
      </p:sp>
      <p:grpSp>
        <p:nvGrpSpPr>
          <p:cNvPr id="111" name="Group 110">
            <a:extLst>
              <a:ext uri="{FF2B5EF4-FFF2-40B4-BE49-F238E27FC236}">
                <a16:creationId xmlns:a16="http://schemas.microsoft.com/office/drawing/2014/main" id="{4A9D74C5-674B-8E44-BC6D-76860FACA174}"/>
              </a:ext>
            </a:extLst>
          </p:cNvPr>
          <p:cNvGrpSpPr/>
          <p:nvPr/>
        </p:nvGrpSpPr>
        <p:grpSpPr>
          <a:xfrm>
            <a:off x="6670462" y="2492896"/>
            <a:ext cx="2233850" cy="2592048"/>
            <a:chOff x="825982" y="2492896"/>
            <a:chExt cx="2233850" cy="2592048"/>
          </a:xfrm>
        </p:grpSpPr>
        <p:sp>
          <p:nvSpPr>
            <p:cNvPr id="112" name="TextBox 111">
              <a:extLst>
                <a:ext uri="{FF2B5EF4-FFF2-40B4-BE49-F238E27FC236}">
                  <a16:creationId xmlns:a16="http://schemas.microsoft.com/office/drawing/2014/main" id="{F2855D17-7504-0F45-B2D0-DD7D9A28E94D}"/>
                </a:ext>
              </a:extLst>
            </p:cNvPr>
            <p:cNvSpPr txBox="1"/>
            <p:nvPr/>
          </p:nvSpPr>
          <p:spPr>
            <a:xfrm>
              <a:off x="1475656" y="2492896"/>
              <a:ext cx="663643" cy="369332"/>
            </a:xfrm>
            <a:prstGeom prst="rect">
              <a:avLst/>
            </a:prstGeom>
            <a:noFill/>
          </p:spPr>
          <p:txBody>
            <a:bodyPr wrap="none" rtlCol="0">
              <a:spAutoFit/>
            </a:bodyPr>
            <a:lstStyle/>
            <a:p>
              <a:r>
                <a:rPr lang="en-US" dirty="0"/>
                <a:t>Local</a:t>
              </a:r>
            </a:p>
          </p:txBody>
        </p:sp>
        <p:grpSp>
          <p:nvGrpSpPr>
            <p:cNvPr id="113" name="Group 112">
              <a:extLst>
                <a:ext uri="{FF2B5EF4-FFF2-40B4-BE49-F238E27FC236}">
                  <a16:creationId xmlns:a16="http://schemas.microsoft.com/office/drawing/2014/main" id="{0A52AE60-84E4-4F41-BD8B-F02AB2A04766}"/>
                </a:ext>
              </a:extLst>
            </p:cNvPr>
            <p:cNvGrpSpPr>
              <a:grpSpLocks noChangeAspect="1"/>
            </p:cNvGrpSpPr>
            <p:nvPr/>
          </p:nvGrpSpPr>
          <p:grpSpPr>
            <a:xfrm>
              <a:off x="825982" y="2924944"/>
              <a:ext cx="2233850" cy="2160000"/>
              <a:chOff x="5525245" y="2785630"/>
              <a:chExt cx="3185080" cy="3079779"/>
            </a:xfrm>
          </p:grpSpPr>
          <p:sp>
            <p:nvSpPr>
              <p:cNvPr id="114" name="Oval 113">
                <a:extLst>
                  <a:ext uri="{FF2B5EF4-FFF2-40B4-BE49-F238E27FC236}">
                    <a16:creationId xmlns:a16="http://schemas.microsoft.com/office/drawing/2014/main" id="{FDBED979-9134-5141-933B-832D61EB6275}"/>
                  </a:ext>
                </a:extLst>
              </p:cNvPr>
              <p:cNvSpPr/>
              <p:nvPr/>
            </p:nvSpPr>
            <p:spPr>
              <a:xfrm rot="20486369">
                <a:off x="5525245" y="2989038"/>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1C3F665F-9831-B04C-AE49-241263248637}"/>
                  </a:ext>
                </a:extLst>
              </p:cNvPr>
              <p:cNvSpPr/>
              <p:nvPr/>
            </p:nvSpPr>
            <p:spPr>
              <a:xfrm rot="21031718">
                <a:off x="6185491" y="2925312"/>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8A2FEAE1-7CD7-974F-BEB6-00F7D3D5C30E}"/>
                  </a:ext>
                </a:extLst>
              </p:cNvPr>
              <p:cNvSpPr/>
              <p:nvPr/>
            </p:nvSpPr>
            <p:spPr>
              <a:xfrm rot="238587">
                <a:off x="5953296" y="3206901"/>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40DBEF9F-1C3B-5B4A-BCDC-F41B6C11E837}"/>
                  </a:ext>
                </a:extLst>
              </p:cNvPr>
              <p:cNvSpPr/>
              <p:nvPr/>
            </p:nvSpPr>
            <p:spPr>
              <a:xfrm rot="865396">
                <a:off x="5828146" y="3573271"/>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0206DE35-CAD8-1C42-B9B8-663673B16180}"/>
                  </a:ext>
                </a:extLst>
              </p:cNvPr>
              <p:cNvSpPr/>
              <p:nvPr/>
            </p:nvSpPr>
            <p:spPr>
              <a:xfrm>
                <a:off x="5828146" y="4279233"/>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EE70FAD2-6BAC-2D43-A60A-3B58A99C6C5B}"/>
                  </a:ext>
                </a:extLst>
              </p:cNvPr>
              <p:cNvSpPr/>
              <p:nvPr/>
            </p:nvSpPr>
            <p:spPr>
              <a:xfrm rot="21194347">
                <a:off x="6316031" y="3460098"/>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B768BEC9-3FC0-C843-BFCF-EF6C551A335A}"/>
                  </a:ext>
                </a:extLst>
              </p:cNvPr>
              <p:cNvSpPr/>
              <p:nvPr/>
            </p:nvSpPr>
            <p:spPr>
              <a:xfrm rot="19774477">
                <a:off x="5542391" y="3895045"/>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D0F385C0-5BB2-A74D-89B3-5A841C17E480}"/>
                  </a:ext>
                </a:extLst>
              </p:cNvPr>
              <p:cNvSpPr/>
              <p:nvPr/>
            </p:nvSpPr>
            <p:spPr>
              <a:xfrm>
                <a:off x="6586281" y="3810820"/>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DE297C34-1506-224C-8BA8-5CB0D2EF7D5C}"/>
                  </a:ext>
                </a:extLst>
              </p:cNvPr>
              <p:cNvSpPr/>
              <p:nvPr/>
            </p:nvSpPr>
            <p:spPr>
              <a:xfrm rot="21320258">
                <a:off x="6076474" y="3896879"/>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ACD55374-9F4F-6E4A-9A31-53978BC806E4}"/>
                  </a:ext>
                </a:extLst>
              </p:cNvPr>
              <p:cNvSpPr/>
              <p:nvPr/>
            </p:nvSpPr>
            <p:spPr>
              <a:xfrm rot="912132">
                <a:off x="6499954" y="4223148"/>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EF33FFE4-FDD2-704B-8965-B4CAB07B459D}"/>
                  </a:ext>
                </a:extLst>
              </p:cNvPr>
              <p:cNvSpPr/>
              <p:nvPr/>
            </p:nvSpPr>
            <p:spPr>
              <a:xfrm>
                <a:off x="6203926" y="4597861"/>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Connector 124">
                <a:extLst>
                  <a:ext uri="{FF2B5EF4-FFF2-40B4-BE49-F238E27FC236}">
                    <a16:creationId xmlns:a16="http://schemas.microsoft.com/office/drawing/2014/main" id="{76F2FE18-EBFC-9E41-98EA-2C6724859A7B}"/>
                  </a:ext>
                </a:extLst>
              </p:cNvPr>
              <p:cNvCxnSpPr>
                <a:stCxn id="132" idx="5"/>
                <a:endCxn id="134" idx="0"/>
              </p:cNvCxnSpPr>
              <p:nvPr/>
            </p:nvCxnSpPr>
            <p:spPr>
              <a:xfrm>
                <a:off x="6183171" y="4002042"/>
                <a:ext cx="81195" cy="59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4B02FDA0-7D9F-D64C-B94E-099A8C6E60A9}"/>
                  </a:ext>
                </a:extLst>
              </p:cNvPr>
              <p:cNvCxnSpPr>
                <a:stCxn id="132" idx="6"/>
                <a:endCxn id="131" idx="2"/>
              </p:cNvCxnSpPr>
              <p:nvPr/>
            </p:nvCxnSpPr>
            <p:spPr>
              <a:xfrm flipV="1">
                <a:off x="6197151" y="3874546"/>
                <a:ext cx="389129" cy="81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B08F005F-AFF2-E647-AFBB-F6188D3A663F}"/>
                  </a:ext>
                </a:extLst>
              </p:cNvPr>
              <p:cNvCxnSpPr>
                <a:stCxn id="128" idx="5"/>
                <a:endCxn id="134" idx="1"/>
              </p:cNvCxnSpPr>
              <p:nvPr/>
            </p:nvCxnSpPr>
            <p:spPr>
              <a:xfrm>
                <a:off x="5931321" y="4388019"/>
                <a:ext cx="290308" cy="2285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1120C41C-B08B-6A4E-B430-B068E94D3402}"/>
                  </a:ext>
                </a:extLst>
              </p:cNvPr>
              <p:cNvCxnSpPr>
                <a:stCxn id="126" idx="5"/>
                <a:endCxn id="129" idx="1"/>
              </p:cNvCxnSpPr>
              <p:nvPr/>
            </p:nvCxnSpPr>
            <p:spPr>
              <a:xfrm>
                <a:off x="6052514" y="3311096"/>
                <a:ext cx="276211" cy="1730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57286845-55C0-364D-8925-8D1D25FDA24A}"/>
                  </a:ext>
                </a:extLst>
              </p:cNvPr>
              <p:cNvCxnSpPr>
                <a:stCxn id="127" idx="0"/>
                <a:endCxn id="126" idx="4"/>
              </p:cNvCxnSpPr>
              <p:nvPr/>
            </p:nvCxnSpPr>
            <p:spPr>
              <a:xfrm flipV="1">
                <a:off x="5904458" y="3326753"/>
                <a:ext cx="104129" cy="2485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958F5A0-92F4-734D-9B58-DB18EAE4CF4E}"/>
                  </a:ext>
                </a:extLst>
              </p:cNvPr>
              <p:cNvCxnSpPr>
                <a:stCxn id="127" idx="5"/>
                <a:endCxn id="132" idx="1"/>
              </p:cNvCxnSpPr>
              <p:nvPr/>
            </p:nvCxnSpPr>
            <p:spPr>
              <a:xfrm>
                <a:off x="5918750" y="3691282"/>
                <a:ext cx="171906" cy="2278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01BDFE24-BE57-4943-B00C-12C6E609E3D5}"/>
                  </a:ext>
                </a:extLst>
              </p:cNvPr>
              <p:cNvCxnSpPr>
                <a:stCxn id="128" idx="7"/>
                <a:endCxn id="132" idx="3"/>
              </p:cNvCxnSpPr>
              <p:nvPr/>
            </p:nvCxnSpPr>
            <p:spPr>
              <a:xfrm flipV="1">
                <a:off x="5931321" y="4008991"/>
                <a:ext cx="166661" cy="2889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9B0A9E88-3AAF-FE4C-908A-C16856CFD30D}"/>
                  </a:ext>
                </a:extLst>
              </p:cNvPr>
              <p:cNvCxnSpPr>
                <a:stCxn id="131" idx="4"/>
                <a:endCxn id="133" idx="0"/>
              </p:cNvCxnSpPr>
              <p:nvPr/>
            </p:nvCxnSpPr>
            <p:spPr>
              <a:xfrm flipH="1">
                <a:off x="6577103" y="3938272"/>
                <a:ext cx="69616" cy="2871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0BC6C45-327E-FD42-95DD-006CD38C700F}"/>
                  </a:ext>
                </a:extLst>
              </p:cNvPr>
              <p:cNvCxnSpPr>
                <a:stCxn id="130" idx="4"/>
                <a:endCxn id="128" idx="1"/>
              </p:cNvCxnSpPr>
              <p:nvPr/>
            </p:nvCxnSpPr>
            <p:spPr>
              <a:xfrm>
                <a:off x="5635102" y="4013719"/>
                <a:ext cx="210746" cy="2841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E629F50-2A6D-3C47-8759-30DF6EDC4D4F}"/>
                  </a:ext>
                </a:extLst>
              </p:cNvPr>
              <p:cNvCxnSpPr>
                <a:endCxn id="126" idx="2"/>
              </p:cNvCxnSpPr>
              <p:nvPr/>
            </p:nvCxnSpPr>
            <p:spPr>
              <a:xfrm>
                <a:off x="5647699" y="3088965"/>
                <a:ext cx="305013" cy="170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EC466AD-85B8-7E43-AB0B-4426FEA9766D}"/>
                  </a:ext>
                </a:extLst>
              </p:cNvPr>
              <p:cNvCxnSpPr>
                <a:stCxn id="129" idx="0"/>
                <a:endCxn id="125" idx="4"/>
              </p:cNvCxnSpPr>
              <p:nvPr/>
            </p:nvCxnSpPr>
            <p:spPr>
              <a:xfrm flipH="1" flipV="1">
                <a:off x="6256416" y="3051894"/>
                <a:ext cx="112552" cy="4086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7C0CE46C-13F5-7A46-8445-4526E8281A79}"/>
                  </a:ext>
                </a:extLst>
              </p:cNvPr>
              <p:cNvCxnSpPr>
                <a:stCxn id="127" idx="7"/>
                <a:endCxn id="129" idx="2"/>
              </p:cNvCxnSpPr>
              <p:nvPr/>
            </p:nvCxnSpPr>
            <p:spPr>
              <a:xfrm flipV="1">
                <a:off x="5941198" y="3530939"/>
                <a:ext cx="375253" cy="73062"/>
              </a:xfrm>
              <a:prstGeom prst="line">
                <a:avLst/>
              </a:prstGeom>
            </p:spPr>
            <p:style>
              <a:lnRef idx="1">
                <a:schemeClr val="accent1"/>
              </a:lnRef>
              <a:fillRef idx="0">
                <a:schemeClr val="accent1"/>
              </a:fillRef>
              <a:effectRef idx="0">
                <a:schemeClr val="accent1"/>
              </a:effectRef>
              <a:fontRef idx="minor">
                <a:schemeClr val="tx1"/>
              </a:fontRef>
            </p:style>
          </p:cxnSp>
          <p:sp>
            <p:nvSpPr>
              <p:cNvPr id="137" name="Oval 136">
                <a:extLst>
                  <a:ext uri="{FF2B5EF4-FFF2-40B4-BE49-F238E27FC236}">
                    <a16:creationId xmlns:a16="http://schemas.microsoft.com/office/drawing/2014/main" id="{2D6C0175-7FCF-E949-A07D-C26A13906181}"/>
                  </a:ext>
                </a:extLst>
              </p:cNvPr>
              <p:cNvSpPr/>
              <p:nvPr/>
            </p:nvSpPr>
            <p:spPr>
              <a:xfrm rot="1596406">
                <a:off x="6677874" y="3021600"/>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EB08768A-5612-D44B-A942-D95AE1EA6A8C}"/>
                  </a:ext>
                </a:extLst>
              </p:cNvPr>
              <p:cNvSpPr/>
              <p:nvPr/>
            </p:nvSpPr>
            <p:spPr>
              <a:xfrm rot="21320258">
                <a:off x="6886519" y="4084607"/>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8799DC64-FF1C-9940-AE41-6F8B7C11978D}"/>
                  </a:ext>
                </a:extLst>
              </p:cNvPr>
              <p:cNvSpPr/>
              <p:nvPr/>
            </p:nvSpPr>
            <p:spPr>
              <a:xfrm rot="21039421">
                <a:off x="6642437" y="4606001"/>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67FA3088-D478-4649-9388-EE0D5337B89E}"/>
                  </a:ext>
                </a:extLst>
              </p:cNvPr>
              <p:cNvSpPr/>
              <p:nvPr/>
            </p:nvSpPr>
            <p:spPr>
              <a:xfrm rot="21320258">
                <a:off x="6939085" y="4456271"/>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26B7214F-9011-964B-9A59-1AAE02BCB56D}"/>
                  </a:ext>
                </a:extLst>
              </p:cNvPr>
              <p:cNvSpPr/>
              <p:nvPr/>
            </p:nvSpPr>
            <p:spPr>
              <a:xfrm rot="19902431">
                <a:off x="6956537" y="3570926"/>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2" name="Straight Connector 141">
                <a:extLst>
                  <a:ext uri="{FF2B5EF4-FFF2-40B4-BE49-F238E27FC236}">
                    <a16:creationId xmlns:a16="http://schemas.microsoft.com/office/drawing/2014/main" id="{5CD58117-7045-B841-BD2C-7053ED4277D3}"/>
                  </a:ext>
                </a:extLst>
              </p:cNvPr>
              <p:cNvCxnSpPr>
                <a:cxnSpLocks/>
                <a:stCxn id="123" idx="5"/>
                <a:endCxn id="139" idx="0"/>
              </p:cNvCxnSpPr>
              <p:nvPr/>
            </p:nvCxnSpPr>
            <p:spPr>
              <a:xfrm>
                <a:off x="6589817" y="4341564"/>
                <a:ext cx="102714" cy="2652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85F96F79-2D60-8D45-B55A-309B01238022}"/>
                  </a:ext>
                </a:extLst>
              </p:cNvPr>
              <p:cNvCxnSpPr>
                <a:cxnSpLocks/>
                <a:stCxn id="123" idx="7"/>
                <a:endCxn id="138" idx="2"/>
              </p:cNvCxnSpPr>
              <p:nvPr/>
            </p:nvCxnSpPr>
            <p:spPr>
              <a:xfrm flipV="1">
                <a:off x="6613450" y="4153245"/>
                <a:ext cx="273269" cy="1013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65612CA0-FBBF-B643-9A0B-0B348C52521B}"/>
                  </a:ext>
                </a:extLst>
              </p:cNvPr>
              <p:cNvCxnSpPr>
                <a:cxnSpLocks/>
                <a:stCxn id="140" idx="0"/>
                <a:endCxn id="138" idx="4"/>
              </p:cNvCxnSpPr>
              <p:nvPr/>
            </p:nvCxnSpPr>
            <p:spPr>
              <a:xfrm flipH="1" flipV="1">
                <a:off x="6952137" y="4211847"/>
                <a:ext cx="42206" cy="244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81A82799-BE75-6743-804A-984CD93DA80B}"/>
                  </a:ext>
                </a:extLst>
              </p:cNvPr>
              <p:cNvCxnSpPr>
                <a:cxnSpLocks/>
                <a:stCxn id="121" idx="7"/>
                <a:endCxn id="141" idx="2"/>
              </p:cNvCxnSpPr>
              <p:nvPr/>
            </p:nvCxnSpPr>
            <p:spPr>
              <a:xfrm flipV="1">
                <a:off x="6689456" y="3663298"/>
                <a:ext cx="274302" cy="1661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9DE841DC-0F2A-FB49-BC7B-7E7F456E4D61}"/>
                  </a:ext>
                </a:extLst>
              </p:cNvPr>
              <p:cNvCxnSpPr>
                <a:cxnSpLocks/>
                <a:stCxn id="115" idx="6"/>
                <a:endCxn id="137" idx="2"/>
              </p:cNvCxnSpPr>
              <p:nvPr/>
            </p:nvCxnSpPr>
            <p:spPr>
              <a:xfrm>
                <a:off x="6305544" y="2979093"/>
                <a:ext cx="378730" cy="791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74ED23A7-4FF6-DF4B-AB78-55BBF9D26D45}"/>
                  </a:ext>
                </a:extLst>
              </p:cNvPr>
              <p:cNvCxnSpPr>
                <a:cxnSpLocks/>
                <a:stCxn id="123" idx="6"/>
                <a:endCxn id="140" idx="1"/>
              </p:cNvCxnSpPr>
              <p:nvPr/>
            </p:nvCxnSpPr>
            <p:spPr>
              <a:xfrm>
                <a:off x="6618716" y="4302722"/>
                <a:ext cx="334549" cy="175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3101A31B-67DD-7E47-876D-D41399FDE627}"/>
                  </a:ext>
                </a:extLst>
              </p:cNvPr>
              <p:cNvCxnSpPr>
                <a:cxnSpLocks/>
                <a:stCxn id="119" idx="7"/>
                <a:endCxn id="137" idx="4"/>
              </p:cNvCxnSpPr>
              <p:nvPr/>
            </p:nvCxnSpPr>
            <p:spPr>
              <a:xfrm flipV="1">
                <a:off x="6413604" y="3142303"/>
                <a:ext cx="296169" cy="331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0333E2E0-54F5-A14C-B110-C17AFCE944AD}"/>
                  </a:ext>
                </a:extLst>
              </p:cNvPr>
              <p:cNvCxnSpPr>
                <a:cxnSpLocks/>
                <a:stCxn id="122" idx="7"/>
                <a:endCxn id="119" idx="3"/>
              </p:cNvCxnSpPr>
              <p:nvPr/>
            </p:nvCxnSpPr>
            <p:spPr>
              <a:xfrm flipV="1">
                <a:off x="6175845" y="3573602"/>
                <a:ext cx="163490" cy="338617"/>
              </a:xfrm>
              <a:prstGeom prst="line">
                <a:avLst/>
              </a:prstGeom>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4ADA3A02-9DF2-0C46-86CF-B591B366CCD3}"/>
                  </a:ext>
                </a:extLst>
              </p:cNvPr>
              <p:cNvSpPr/>
              <p:nvPr/>
            </p:nvSpPr>
            <p:spPr>
              <a:xfrm rot="21320258">
                <a:off x="7386856" y="4365343"/>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E164B717-A258-9941-889C-750B370690F4}"/>
                  </a:ext>
                </a:extLst>
              </p:cNvPr>
              <p:cNvSpPr/>
              <p:nvPr/>
            </p:nvSpPr>
            <p:spPr>
              <a:xfrm rot="21320258">
                <a:off x="7282227" y="4801854"/>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5881E48E-DEE4-064C-AEDF-AFCC640440FA}"/>
                  </a:ext>
                </a:extLst>
              </p:cNvPr>
              <p:cNvCxnSpPr>
                <a:cxnSpLocks/>
                <a:stCxn id="140" idx="6"/>
                <a:endCxn id="150" idx="2"/>
              </p:cNvCxnSpPr>
              <p:nvPr/>
            </p:nvCxnSpPr>
            <p:spPr>
              <a:xfrm flipV="1">
                <a:off x="7059762" y="4433982"/>
                <a:ext cx="327294" cy="811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3403CF47-4257-D642-B7EE-09F5F586DC53}"/>
                  </a:ext>
                </a:extLst>
              </p:cNvPr>
              <p:cNvCxnSpPr>
                <a:cxnSpLocks/>
                <a:stCxn id="151" idx="0"/>
                <a:endCxn id="150" idx="4"/>
              </p:cNvCxnSpPr>
              <p:nvPr/>
            </p:nvCxnSpPr>
            <p:spPr>
              <a:xfrm flipV="1">
                <a:off x="7337486" y="4492583"/>
                <a:ext cx="114989" cy="3094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C72ED8D-6FE3-534B-B32E-6A7D35F35B40}"/>
                  </a:ext>
                </a:extLst>
              </p:cNvPr>
              <p:cNvCxnSpPr>
                <a:cxnSpLocks/>
                <a:stCxn id="140" idx="5"/>
                <a:endCxn id="151" idx="1"/>
              </p:cNvCxnSpPr>
              <p:nvPr/>
            </p:nvCxnSpPr>
            <p:spPr>
              <a:xfrm>
                <a:off x="7045781" y="4561434"/>
                <a:ext cx="250627" cy="262708"/>
              </a:xfrm>
              <a:prstGeom prst="line">
                <a:avLst/>
              </a:prstGeom>
            </p:spPr>
            <p:style>
              <a:lnRef idx="1">
                <a:schemeClr val="accent1"/>
              </a:lnRef>
              <a:fillRef idx="0">
                <a:schemeClr val="accent1"/>
              </a:fillRef>
              <a:effectRef idx="0">
                <a:schemeClr val="accent1"/>
              </a:effectRef>
              <a:fontRef idx="minor">
                <a:schemeClr val="tx1"/>
              </a:fontRef>
            </p:style>
          </p:cxnSp>
          <p:sp>
            <p:nvSpPr>
              <p:cNvPr id="155" name="Oval 154">
                <a:extLst>
                  <a:ext uri="{FF2B5EF4-FFF2-40B4-BE49-F238E27FC236}">
                    <a16:creationId xmlns:a16="http://schemas.microsoft.com/office/drawing/2014/main" id="{94BCDBFF-24FC-6540-B92F-5763DB0A43CC}"/>
                  </a:ext>
                </a:extLst>
              </p:cNvPr>
              <p:cNvSpPr/>
              <p:nvPr/>
            </p:nvSpPr>
            <p:spPr>
              <a:xfrm rot="20257382">
                <a:off x="7296956" y="3282260"/>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22767B58-B40D-7044-852A-52AC32093D10}"/>
                  </a:ext>
                </a:extLst>
              </p:cNvPr>
              <p:cNvSpPr/>
              <p:nvPr/>
            </p:nvSpPr>
            <p:spPr>
              <a:xfrm rot="21320258">
                <a:off x="7412608" y="3727001"/>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7" name="Straight Connector 156">
                <a:extLst>
                  <a:ext uri="{FF2B5EF4-FFF2-40B4-BE49-F238E27FC236}">
                    <a16:creationId xmlns:a16="http://schemas.microsoft.com/office/drawing/2014/main" id="{C5914AA5-F2EA-7946-8022-E456065C21EA}"/>
                  </a:ext>
                </a:extLst>
              </p:cNvPr>
              <p:cNvCxnSpPr>
                <a:cxnSpLocks/>
                <a:stCxn id="141" idx="7"/>
                <a:endCxn id="155" idx="2"/>
              </p:cNvCxnSpPr>
              <p:nvPr/>
            </p:nvCxnSpPr>
            <p:spPr>
              <a:xfrm flipV="1">
                <a:off x="7033249" y="3368995"/>
                <a:ext cx="268258" cy="205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AD2F61E8-A50A-AA4B-B5CC-173CD5E956D2}"/>
                  </a:ext>
                </a:extLst>
              </p:cNvPr>
              <p:cNvCxnSpPr>
                <a:cxnSpLocks/>
                <a:stCxn id="156" idx="0"/>
                <a:endCxn id="155" idx="4"/>
              </p:cNvCxnSpPr>
              <p:nvPr/>
            </p:nvCxnSpPr>
            <p:spPr>
              <a:xfrm flipH="1" flipV="1">
                <a:off x="7381655" y="3404912"/>
                <a:ext cx="86212" cy="322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C57A8EBB-117B-9C47-B0F9-5A97DD28A909}"/>
                  </a:ext>
                </a:extLst>
              </p:cNvPr>
              <p:cNvCxnSpPr>
                <a:cxnSpLocks/>
                <a:stCxn id="141" idx="5"/>
                <a:endCxn id="156" idx="1"/>
              </p:cNvCxnSpPr>
              <p:nvPr/>
            </p:nvCxnSpPr>
            <p:spPr>
              <a:xfrm>
                <a:off x="7075964" y="3654073"/>
                <a:ext cx="350825" cy="95216"/>
              </a:xfrm>
              <a:prstGeom prst="line">
                <a:avLst/>
              </a:prstGeom>
            </p:spPr>
            <p:style>
              <a:lnRef idx="1">
                <a:schemeClr val="accent1"/>
              </a:lnRef>
              <a:fillRef idx="0">
                <a:schemeClr val="accent1"/>
              </a:fillRef>
              <a:effectRef idx="0">
                <a:schemeClr val="accent1"/>
              </a:effectRef>
              <a:fontRef idx="minor">
                <a:schemeClr val="tx1"/>
              </a:fontRef>
            </p:style>
          </p:cxnSp>
          <p:sp>
            <p:nvSpPr>
              <p:cNvPr id="160" name="Oval 159">
                <a:extLst>
                  <a:ext uri="{FF2B5EF4-FFF2-40B4-BE49-F238E27FC236}">
                    <a16:creationId xmlns:a16="http://schemas.microsoft.com/office/drawing/2014/main" id="{0C91F0AE-7DFA-1B40-A6FD-53BBB700A1FB}"/>
                  </a:ext>
                </a:extLst>
              </p:cNvPr>
              <p:cNvSpPr/>
              <p:nvPr/>
            </p:nvSpPr>
            <p:spPr>
              <a:xfrm rot="1390889">
                <a:off x="7143568" y="2894742"/>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231327C9-AF2E-BC49-894C-F8AF71876A12}"/>
                  </a:ext>
                </a:extLst>
              </p:cNvPr>
              <p:cNvSpPr/>
              <p:nvPr/>
            </p:nvSpPr>
            <p:spPr>
              <a:xfrm rot="21320258">
                <a:off x="7587157" y="2785630"/>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D019B984-A6A4-414F-BD7A-EA2B340AEDCD}"/>
                  </a:ext>
                </a:extLst>
              </p:cNvPr>
              <p:cNvSpPr/>
              <p:nvPr/>
            </p:nvSpPr>
            <p:spPr>
              <a:xfrm rot="21320258">
                <a:off x="7642266" y="3152775"/>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3" name="Straight Connector 162">
                <a:extLst>
                  <a:ext uri="{FF2B5EF4-FFF2-40B4-BE49-F238E27FC236}">
                    <a16:creationId xmlns:a16="http://schemas.microsoft.com/office/drawing/2014/main" id="{48E131C0-0BB2-B749-87CE-47AD159BC11E}"/>
                  </a:ext>
                </a:extLst>
              </p:cNvPr>
              <p:cNvCxnSpPr>
                <a:cxnSpLocks/>
                <a:stCxn id="160" idx="7"/>
                <a:endCxn id="161" idx="2"/>
              </p:cNvCxnSpPr>
              <p:nvPr/>
            </p:nvCxnSpPr>
            <p:spPr>
              <a:xfrm flipV="1">
                <a:off x="7261030" y="2854269"/>
                <a:ext cx="326327" cy="795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B44C9B9C-9039-8F4B-AC53-873F664497A6}"/>
                  </a:ext>
                </a:extLst>
              </p:cNvPr>
              <p:cNvCxnSpPr>
                <a:cxnSpLocks/>
                <a:stCxn id="162" idx="0"/>
                <a:endCxn id="161" idx="4"/>
              </p:cNvCxnSpPr>
              <p:nvPr/>
            </p:nvCxnSpPr>
            <p:spPr>
              <a:xfrm flipH="1" flipV="1">
                <a:off x="7652776" y="2912870"/>
                <a:ext cx="44749" cy="2401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6D2872C7-1B6A-604A-A6A1-2C2780638A2F}"/>
                  </a:ext>
                </a:extLst>
              </p:cNvPr>
              <p:cNvCxnSpPr>
                <a:cxnSpLocks/>
                <a:stCxn id="160" idx="6"/>
                <a:endCxn id="162" idx="1"/>
              </p:cNvCxnSpPr>
              <p:nvPr/>
            </p:nvCxnSpPr>
            <p:spPr>
              <a:xfrm>
                <a:off x="7259565" y="2982259"/>
                <a:ext cx="396882" cy="192804"/>
              </a:xfrm>
              <a:prstGeom prst="line">
                <a:avLst/>
              </a:prstGeom>
            </p:spPr>
            <p:style>
              <a:lnRef idx="1">
                <a:schemeClr val="accent1"/>
              </a:lnRef>
              <a:fillRef idx="0">
                <a:schemeClr val="accent1"/>
              </a:fillRef>
              <a:effectRef idx="0">
                <a:schemeClr val="accent1"/>
              </a:effectRef>
              <a:fontRef idx="minor">
                <a:schemeClr val="tx1"/>
              </a:fontRef>
            </p:style>
          </p:cxnSp>
          <p:sp>
            <p:nvSpPr>
              <p:cNvPr id="166" name="Oval 165">
                <a:extLst>
                  <a:ext uri="{FF2B5EF4-FFF2-40B4-BE49-F238E27FC236}">
                    <a16:creationId xmlns:a16="http://schemas.microsoft.com/office/drawing/2014/main" id="{7E23B43E-B1F2-8344-A466-16FAC36758B5}"/>
                  </a:ext>
                </a:extLst>
              </p:cNvPr>
              <p:cNvSpPr/>
              <p:nvPr/>
            </p:nvSpPr>
            <p:spPr>
              <a:xfrm rot="21320258">
                <a:off x="8087494" y="3066366"/>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043D2E83-24F1-054C-905F-C4AD76351E59}"/>
                  </a:ext>
                </a:extLst>
              </p:cNvPr>
              <p:cNvSpPr/>
              <p:nvPr/>
            </p:nvSpPr>
            <p:spPr>
              <a:xfrm rot="694807">
                <a:off x="7982865" y="3502877"/>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8" name="Straight Connector 167">
                <a:extLst>
                  <a:ext uri="{FF2B5EF4-FFF2-40B4-BE49-F238E27FC236}">
                    <a16:creationId xmlns:a16="http://schemas.microsoft.com/office/drawing/2014/main" id="{7BF06AE3-608A-404E-AF48-AF5956E8167C}"/>
                  </a:ext>
                </a:extLst>
              </p:cNvPr>
              <p:cNvCxnSpPr>
                <a:cxnSpLocks/>
                <a:stCxn id="162" idx="6"/>
                <a:endCxn id="166" idx="2"/>
              </p:cNvCxnSpPr>
              <p:nvPr/>
            </p:nvCxnSpPr>
            <p:spPr>
              <a:xfrm flipV="1">
                <a:off x="7762943" y="3135005"/>
                <a:ext cx="324751" cy="765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1749B9B9-ED8E-BC48-85B7-A38DBFB97B4C}"/>
                  </a:ext>
                </a:extLst>
              </p:cNvPr>
              <p:cNvCxnSpPr>
                <a:cxnSpLocks/>
                <a:stCxn id="167" idx="0"/>
                <a:endCxn id="166" idx="4"/>
              </p:cNvCxnSpPr>
              <p:nvPr/>
            </p:nvCxnSpPr>
            <p:spPr>
              <a:xfrm flipV="1">
                <a:off x="8056096" y="3193606"/>
                <a:ext cx="97017" cy="310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DF0057FF-CBAC-1448-8301-09551636748C}"/>
                  </a:ext>
                </a:extLst>
              </p:cNvPr>
              <p:cNvCxnSpPr>
                <a:cxnSpLocks/>
                <a:stCxn id="162" idx="5"/>
                <a:endCxn id="167" idx="1"/>
              </p:cNvCxnSpPr>
              <p:nvPr/>
            </p:nvCxnSpPr>
            <p:spPr>
              <a:xfrm>
                <a:off x="7748962" y="3257938"/>
                <a:ext cx="261520" cy="2559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F6076734-4386-2D4E-9ECF-E42B68BF2E36}"/>
                  </a:ext>
                </a:extLst>
              </p:cNvPr>
              <p:cNvCxnSpPr>
                <a:cxnSpLocks/>
                <a:stCxn id="137" idx="7"/>
                <a:endCxn id="160" idx="3"/>
              </p:cNvCxnSpPr>
              <p:nvPr/>
            </p:nvCxnSpPr>
            <p:spPr>
              <a:xfrm flipV="1">
                <a:off x="6796704" y="2983067"/>
                <a:ext cx="350279" cy="811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FEB35C5C-D604-6745-AC5C-D8F806A2264E}"/>
                  </a:ext>
                </a:extLst>
              </p:cNvPr>
              <p:cNvCxnSpPr>
                <a:cxnSpLocks/>
                <a:stCxn id="141" idx="0"/>
              </p:cNvCxnSpPr>
              <p:nvPr/>
            </p:nvCxnSpPr>
            <p:spPr>
              <a:xfrm flipH="1" flipV="1">
                <a:off x="6773191" y="3140969"/>
                <a:ext cx="213580" cy="437570"/>
              </a:xfrm>
              <a:prstGeom prst="line">
                <a:avLst/>
              </a:prstGeom>
            </p:spPr>
            <p:style>
              <a:lnRef idx="1">
                <a:schemeClr val="accent1"/>
              </a:lnRef>
              <a:fillRef idx="0">
                <a:schemeClr val="accent1"/>
              </a:fillRef>
              <a:effectRef idx="0">
                <a:schemeClr val="accent1"/>
              </a:effectRef>
              <a:fontRef idx="minor">
                <a:schemeClr val="tx1"/>
              </a:fontRef>
            </p:style>
          </p:cxnSp>
          <p:sp>
            <p:nvSpPr>
              <p:cNvPr id="173" name="Oval 172">
                <a:extLst>
                  <a:ext uri="{FF2B5EF4-FFF2-40B4-BE49-F238E27FC236}">
                    <a16:creationId xmlns:a16="http://schemas.microsoft.com/office/drawing/2014/main" id="{45655688-A1E9-A749-9365-4D738FBE3747}"/>
                  </a:ext>
                </a:extLst>
              </p:cNvPr>
              <p:cNvSpPr/>
              <p:nvPr/>
            </p:nvSpPr>
            <p:spPr>
              <a:xfrm rot="1667010">
                <a:off x="6120472" y="5010020"/>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4" name="Straight Connector 173">
                <a:extLst>
                  <a:ext uri="{FF2B5EF4-FFF2-40B4-BE49-F238E27FC236}">
                    <a16:creationId xmlns:a16="http://schemas.microsoft.com/office/drawing/2014/main" id="{12546D2D-9C70-374E-AE03-744F2BB11A02}"/>
                  </a:ext>
                </a:extLst>
              </p:cNvPr>
              <p:cNvCxnSpPr>
                <a:cxnSpLocks/>
                <a:stCxn id="124" idx="4"/>
              </p:cNvCxnSpPr>
              <p:nvPr/>
            </p:nvCxnSpPr>
            <p:spPr>
              <a:xfrm flipH="1">
                <a:off x="6197621" y="4725312"/>
                <a:ext cx="66744" cy="286939"/>
              </a:xfrm>
              <a:prstGeom prst="line">
                <a:avLst/>
              </a:prstGeom>
            </p:spPr>
            <p:style>
              <a:lnRef idx="1">
                <a:schemeClr val="accent1"/>
              </a:lnRef>
              <a:fillRef idx="0">
                <a:schemeClr val="accent1"/>
              </a:fillRef>
              <a:effectRef idx="0">
                <a:schemeClr val="accent1"/>
              </a:effectRef>
              <a:fontRef idx="minor">
                <a:schemeClr val="tx1"/>
              </a:fontRef>
            </p:style>
          </p:cxnSp>
          <p:sp>
            <p:nvSpPr>
              <p:cNvPr id="175" name="Oval 174">
                <a:extLst>
                  <a:ext uri="{FF2B5EF4-FFF2-40B4-BE49-F238E27FC236}">
                    <a16:creationId xmlns:a16="http://schemas.microsoft.com/office/drawing/2014/main" id="{56980659-A541-6747-8D88-E41B23488EDC}"/>
                  </a:ext>
                </a:extLst>
              </p:cNvPr>
              <p:cNvSpPr/>
              <p:nvPr/>
            </p:nvSpPr>
            <p:spPr>
              <a:xfrm rot="21320258">
                <a:off x="6577635" y="5003421"/>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9D7854A8-C41D-A84A-8F29-9CDACD039A88}"/>
                  </a:ext>
                </a:extLst>
              </p:cNvPr>
              <p:cNvSpPr/>
              <p:nvPr/>
            </p:nvSpPr>
            <p:spPr>
              <a:xfrm rot="3593910">
                <a:off x="5718077" y="5177715"/>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5E5D6FE2-66D4-FD4A-9C1F-526536C4B56C}"/>
                  </a:ext>
                </a:extLst>
              </p:cNvPr>
              <p:cNvSpPr/>
              <p:nvPr/>
            </p:nvSpPr>
            <p:spPr>
              <a:xfrm rot="21320258">
                <a:off x="6447926" y="5449925"/>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8" name="Straight Connector 177">
                <a:extLst>
                  <a:ext uri="{FF2B5EF4-FFF2-40B4-BE49-F238E27FC236}">
                    <a16:creationId xmlns:a16="http://schemas.microsoft.com/office/drawing/2014/main" id="{DC6EC3F0-739E-2C4F-A4A0-E8C54749550F}"/>
                  </a:ext>
                </a:extLst>
              </p:cNvPr>
              <p:cNvCxnSpPr>
                <a:cxnSpLocks/>
                <a:stCxn id="173" idx="3"/>
                <a:endCxn id="176" idx="0"/>
              </p:cNvCxnSpPr>
              <p:nvPr/>
            </p:nvCxnSpPr>
            <p:spPr>
              <a:xfrm flipH="1">
                <a:off x="5833647" y="5093690"/>
                <a:ext cx="288450" cy="1157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A9EB18D6-4B90-C945-AD3A-9FD476BB43DE}"/>
                  </a:ext>
                </a:extLst>
              </p:cNvPr>
              <p:cNvCxnSpPr>
                <a:cxnSpLocks/>
                <a:stCxn id="173" idx="7"/>
                <a:endCxn id="175" idx="2"/>
              </p:cNvCxnSpPr>
              <p:nvPr/>
            </p:nvCxnSpPr>
            <p:spPr>
              <a:xfrm>
                <a:off x="6239724" y="5053801"/>
                <a:ext cx="338111" cy="182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039BD4FD-9BC6-7449-85AD-CDAABBB22187}"/>
                  </a:ext>
                </a:extLst>
              </p:cNvPr>
              <p:cNvCxnSpPr>
                <a:cxnSpLocks/>
                <a:stCxn id="177" idx="0"/>
                <a:endCxn id="175" idx="4"/>
              </p:cNvCxnSpPr>
              <p:nvPr/>
            </p:nvCxnSpPr>
            <p:spPr>
              <a:xfrm flipV="1">
                <a:off x="6503185" y="5130661"/>
                <a:ext cx="140069" cy="3194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6F372149-C66D-DF45-A3AE-736A4C0726E3}"/>
                  </a:ext>
                </a:extLst>
              </p:cNvPr>
              <p:cNvCxnSpPr>
                <a:cxnSpLocks/>
                <a:stCxn id="173" idx="6"/>
                <a:endCxn id="177" idx="1"/>
              </p:cNvCxnSpPr>
              <p:nvPr/>
            </p:nvCxnSpPr>
            <p:spPr>
              <a:xfrm>
                <a:off x="6234381" y="5101918"/>
                <a:ext cx="227726" cy="370295"/>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CD20DF5D-3FB1-F643-8B76-CE0FC23F6D00}"/>
                  </a:ext>
                </a:extLst>
              </p:cNvPr>
              <p:cNvSpPr/>
              <p:nvPr/>
            </p:nvSpPr>
            <p:spPr>
              <a:xfrm rot="21320258">
                <a:off x="6965008" y="5247978"/>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E0745118-E411-6D44-AEE2-A85BE5FE7D17}"/>
                  </a:ext>
                </a:extLst>
              </p:cNvPr>
              <p:cNvSpPr/>
              <p:nvPr/>
            </p:nvSpPr>
            <p:spPr>
              <a:xfrm rot="21320258">
                <a:off x="6978297" y="5737958"/>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4" name="Straight Connector 183">
                <a:extLst>
                  <a:ext uri="{FF2B5EF4-FFF2-40B4-BE49-F238E27FC236}">
                    <a16:creationId xmlns:a16="http://schemas.microsoft.com/office/drawing/2014/main" id="{2359F4E8-5EC1-4A47-883E-ACCD5152B0DE}"/>
                  </a:ext>
                </a:extLst>
              </p:cNvPr>
              <p:cNvCxnSpPr>
                <a:cxnSpLocks/>
                <a:stCxn id="177" idx="7"/>
                <a:endCxn id="182" idx="2"/>
              </p:cNvCxnSpPr>
              <p:nvPr/>
            </p:nvCxnSpPr>
            <p:spPr>
              <a:xfrm flipV="1">
                <a:off x="6547297" y="5316617"/>
                <a:ext cx="417911" cy="148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DDCDF4A9-AC44-1647-977E-18780754B6A4}"/>
                  </a:ext>
                </a:extLst>
              </p:cNvPr>
              <p:cNvCxnSpPr>
                <a:cxnSpLocks/>
                <a:stCxn id="183" idx="0"/>
                <a:endCxn id="182" idx="4"/>
              </p:cNvCxnSpPr>
              <p:nvPr/>
            </p:nvCxnSpPr>
            <p:spPr>
              <a:xfrm flipH="1" flipV="1">
                <a:off x="7030627" y="5375218"/>
                <a:ext cx="2929" cy="3629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8D399FE4-1A58-174B-9CCC-C2C2EFBB59A9}"/>
                  </a:ext>
                </a:extLst>
              </p:cNvPr>
              <p:cNvCxnSpPr>
                <a:cxnSpLocks/>
                <a:stCxn id="177" idx="5"/>
                <a:endCxn id="183" idx="1"/>
              </p:cNvCxnSpPr>
              <p:nvPr/>
            </p:nvCxnSpPr>
            <p:spPr>
              <a:xfrm>
                <a:off x="6554622" y="5555088"/>
                <a:ext cx="437856" cy="205158"/>
              </a:xfrm>
              <a:prstGeom prst="line">
                <a:avLst/>
              </a:prstGeom>
            </p:spPr>
            <p:style>
              <a:lnRef idx="1">
                <a:schemeClr val="accent1"/>
              </a:lnRef>
              <a:fillRef idx="0">
                <a:schemeClr val="accent1"/>
              </a:fillRef>
              <a:effectRef idx="0">
                <a:schemeClr val="accent1"/>
              </a:effectRef>
              <a:fontRef idx="minor">
                <a:schemeClr val="tx1"/>
              </a:fontRef>
            </p:style>
          </p:cxnSp>
          <p:sp>
            <p:nvSpPr>
              <p:cNvPr id="187" name="Oval 186">
                <a:extLst>
                  <a:ext uri="{FF2B5EF4-FFF2-40B4-BE49-F238E27FC236}">
                    <a16:creationId xmlns:a16="http://schemas.microsoft.com/office/drawing/2014/main" id="{8DD053C1-1484-5342-B51B-E1BF19332D55}"/>
                  </a:ext>
                </a:extLst>
              </p:cNvPr>
              <p:cNvSpPr/>
              <p:nvPr/>
            </p:nvSpPr>
            <p:spPr>
              <a:xfrm rot="1046759">
                <a:off x="7869636" y="3948245"/>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708BD85A-8136-2149-A351-5294DA196E15}"/>
                  </a:ext>
                </a:extLst>
              </p:cNvPr>
              <p:cNvSpPr/>
              <p:nvPr/>
            </p:nvSpPr>
            <p:spPr>
              <a:xfrm rot="19795462">
                <a:off x="8226713" y="4119037"/>
                <a:ext cx="120877" cy="127452"/>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1286AC32-488B-2745-AF0F-A44596B14FD8}"/>
                  </a:ext>
                </a:extLst>
              </p:cNvPr>
              <p:cNvSpPr/>
              <p:nvPr/>
            </p:nvSpPr>
            <p:spPr>
              <a:xfrm rot="865396">
                <a:off x="8083303" y="4522166"/>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43388767-B668-3642-96F1-BEDF384774D5}"/>
                  </a:ext>
                </a:extLst>
              </p:cNvPr>
              <p:cNvSpPr/>
              <p:nvPr/>
            </p:nvSpPr>
            <p:spPr>
              <a:xfrm rot="21194347">
                <a:off x="8589448" y="4372235"/>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A2B45CB9-0DEC-AB49-BAD7-2ED59FC96A22}"/>
                  </a:ext>
                </a:extLst>
              </p:cNvPr>
              <p:cNvSpPr/>
              <p:nvPr/>
            </p:nvSpPr>
            <p:spPr>
              <a:xfrm rot="21320258">
                <a:off x="8349891" y="4809016"/>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2" name="Straight Connector 191">
                <a:extLst>
                  <a:ext uri="{FF2B5EF4-FFF2-40B4-BE49-F238E27FC236}">
                    <a16:creationId xmlns:a16="http://schemas.microsoft.com/office/drawing/2014/main" id="{EE0A2395-12CD-FE45-9C30-CF94CB9AAECD}"/>
                  </a:ext>
                </a:extLst>
              </p:cNvPr>
              <p:cNvCxnSpPr>
                <a:cxnSpLocks/>
                <a:stCxn id="188" idx="4"/>
              </p:cNvCxnSpPr>
              <p:nvPr/>
            </p:nvCxnSpPr>
            <p:spPr>
              <a:xfrm>
                <a:off x="8319088" y="4237910"/>
                <a:ext cx="283054" cy="1583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5D8FE324-5958-074C-A777-F659FB035C36}"/>
                  </a:ext>
                </a:extLst>
              </p:cNvPr>
              <p:cNvCxnSpPr>
                <a:cxnSpLocks/>
                <a:stCxn id="189" idx="5"/>
                <a:endCxn id="191" idx="1"/>
              </p:cNvCxnSpPr>
              <p:nvPr/>
            </p:nvCxnSpPr>
            <p:spPr>
              <a:xfrm>
                <a:off x="8173907" y="4640177"/>
                <a:ext cx="190165" cy="1911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6B98D393-40AE-8247-8A99-328A41301268}"/>
                  </a:ext>
                </a:extLst>
              </p:cNvPr>
              <p:cNvCxnSpPr>
                <a:cxnSpLocks/>
                <a:stCxn id="187" idx="6"/>
                <a:endCxn id="188" idx="1"/>
              </p:cNvCxnSpPr>
              <p:nvPr/>
            </p:nvCxnSpPr>
            <p:spPr>
              <a:xfrm>
                <a:off x="7987733" y="4030091"/>
                <a:ext cx="239854" cy="135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4751036-3A80-4F4A-AAE1-5C3F8AE4B2BC}"/>
                  </a:ext>
                </a:extLst>
              </p:cNvPr>
              <p:cNvCxnSpPr>
                <a:cxnSpLocks/>
                <a:stCxn id="189" idx="7"/>
                <a:endCxn id="190" idx="2"/>
              </p:cNvCxnSpPr>
              <p:nvPr/>
            </p:nvCxnSpPr>
            <p:spPr>
              <a:xfrm flipV="1">
                <a:off x="8196355" y="4443076"/>
                <a:ext cx="393513" cy="1098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2E665905-CDA1-D647-868D-453AC4B5BF80}"/>
                  </a:ext>
                </a:extLst>
              </p:cNvPr>
              <p:cNvCxnSpPr>
                <a:cxnSpLocks/>
                <a:stCxn id="191" idx="7"/>
                <a:endCxn id="190" idx="3"/>
              </p:cNvCxnSpPr>
              <p:nvPr/>
            </p:nvCxnSpPr>
            <p:spPr>
              <a:xfrm flipV="1">
                <a:off x="8449262" y="4485739"/>
                <a:ext cx="163490" cy="3386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030CF9F-FBD3-6044-BE3B-4DE0BAB6CF9C}"/>
                  </a:ext>
                </a:extLst>
              </p:cNvPr>
              <p:cNvCxnSpPr>
                <a:cxnSpLocks/>
                <a:stCxn id="187" idx="0"/>
                <a:endCxn id="167" idx="4"/>
              </p:cNvCxnSpPr>
              <p:nvPr/>
            </p:nvCxnSpPr>
            <p:spPr>
              <a:xfrm flipV="1">
                <a:off x="7949180" y="3629031"/>
                <a:ext cx="81332" cy="322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55E43C7A-CFE1-2442-9814-D034ED5D43AB}"/>
                  </a:ext>
                </a:extLst>
              </p:cNvPr>
              <p:cNvCxnSpPr>
                <a:cxnSpLocks/>
                <a:stCxn id="189" idx="0"/>
                <a:endCxn id="188" idx="3"/>
              </p:cNvCxnSpPr>
              <p:nvPr/>
            </p:nvCxnSpPr>
            <p:spPr>
              <a:xfrm flipV="1">
                <a:off x="8159615" y="4243174"/>
                <a:ext cx="113136" cy="281001"/>
              </a:xfrm>
              <a:prstGeom prst="line">
                <a:avLst/>
              </a:prstGeom>
            </p:spPr>
            <p:style>
              <a:lnRef idx="1">
                <a:schemeClr val="accent1"/>
              </a:lnRef>
              <a:fillRef idx="0">
                <a:schemeClr val="accent1"/>
              </a:fillRef>
              <a:effectRef idx="0">
                <a:schemeClr val="accent1"/>
              </a:effectRef>
              <a:fontRef idx="minor">
                <a:schemeClr val="tx1"/>
              </a:fontRef>
            </p:style>
          </p:cxnSp>
          <p:sp>
            <p:nvSpPr>
              <p:cNvPr id="199" name="Oval 198">
                <a:extLst>
                  <a:ext uri="{FF2B5EF4-FFF2-40B4-BE49-F238E27FC236}">
                    <a16:creationId xmlns:a16="http://schemas.microsoft.com/office/drawing/2014/main" id="{B3A01125-946A-F842-B509-F5B380684961}"/>
                  </a:ext>
                </a:extLst>
              </p:cNvPr>
              <p:cNvSpPr/>
              <p:nvPr/>
            </p:nvSpPr>
            <p:spPr>
              <a:xfrm rot="17867351">
                <a:off x="7576662" y="5680702"/>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04105DEB-6492-BE47-B808-57E3431610DB}"/>
                  </a:ext>
                </a:extLst>
              </p:cNvPr>
              <p:cNvSpPr/>
              <p:nvPr/>
            </p:nvSpPr>
            <p:spPr>
              <a:xfrm rot="223667">
                <a:off x="7425279" y="5235236"/>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008E934F-DC6D-C440-B950-45E684852484}"/>
                  </a:ext>
                </a:extLst>
              </p:cNvPr>
              <p:cNvSpPr/>
              <p:nvPr/>
            </p:nvSpPr>
            <p:spPr>
              <a:xfrm rot="17615745">
                <a:off x="7867861" y="5323792"/>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2" name="Straight Connector 201">
                <a:extLst>
                  <a:ext uri="{FF2B5EF4-FFF2-40B4-BE49-F238E27FC236}">
                    <a16:creationId xmlns:a16="http://schemas.microsoft.com/office/drawing/2014/main" id="{771744C7-FDAC-584F-8D59-48D2BCE664E9}"/>
                  </a:ext>
                </a:extLst>
              </p:cNvPr>
              <p:cNvCxnSpPr>
                <a:cxnSpLocks/>
                <a:stCxn id="199" idx="7"/>
                <a:endCxn id="200" idx="5"/>
              </p:cNvCxnSpPr>
              <p:nvPr/>
            </p:nvCxnSpPr>
            <p:spPr>
              <a:xfrm flipH="1" flipV="1">
                <a:off x="7525434" y="5346705"/>
                <a:ext cx="91727" cy="3389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41318A8A-BA84-1149-9DC6-7E962D75EC5B}"/>
                  </a:ext>
                </a:extLst>
              </p:cNvPr>
              <p:cNvCxnSpPr>
                <a:cxnSpLocks/>
                <a:stCxn id="201" idx="0"/>
                <a:endCxn id="200" idx="6"/>
              </p:cNvCxnSpPr>
              <p:nvPr/>
            </p:nvCxnSpPr>
            <p:spPr>
              <a:xfrm flipH="1" flipV="1">
                <a:off x="7546028" y="5302891"/>
                <a:ext cx="323874" cy="59118"/>
              </a:xfrm>
              <a:prstGeom prst="line">
                <a:avLst/>
              </a:prstGeom>
            </p:spPr>
            <p:style>
              <a:lnRef idx="1">
                <a:schemeClr val="accent1"/>
              </a:lnRef>
              <a:fillRef idx="0">
                <a:schemeClr val="accent1"/>
              </a:fillRef>
              <a:effectRef idx="0">
                <a:schemeClr val="accent1"/>
              </a:effectRef>
              <a:fontRef idx="minor">
                <a:schemeClr val="tx1"/>
              </a:fontRef>
            </p:style>
          </p:cxnSp>
          <p:sp>
            <p:nvSpPr>
              <p:cNvPr id="204" name="Oval 203">
                <a:extLst>
                  <a:ext uri="{FF2B5EF4-FFF2-40B4-BE49-F238E27FC236}">
                    <a16:creationId xmlns:a16="http://schemas.microsoft.com/office/drawing/2014/main" id="{55D9BE65-8363-6546-9BC5-1E0A7BE0119F}"/>
                  </a:ext>
                </a:extLst>
              </p:cNvPr>
              <p:cNvSpPr/>
              <p:nvPr/>
            </p:nvSpPr>
            <p:spPr>
              <a:xfrm rot="16200000">
                <a:off x="7771858" y="4937882"/>
                <a:ext cx="120877" cy="127451"/>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5" name="Straight Connector 204">
                <a:extLst>
                  <a:ext uri="{FF2B5EF4-FFF2-40B4-BE49-F238E27FC236}">
                    <a16:creationId xmlns:a16="http://schemas.microsoft.com/office/drawing/2014/main" id="{DFA2B92C-9614-6F48-893E-7A8BC86DCC62}"/>
                  </a:ext>
                </a:extLst>
              </p:cNvPr>
              <p:cNvCxnSpPr>
                <a:cxnSpLocks/>
                <a:stCxn id="204" idx="1"/>
                <a:endCxn id="200" idx="7"/>
              </p:cNvCxnSpPr>
              <p:nvPr/>
            </p:nvCxnSpPr>
            <p:spPr>
              <a:xfrm flipH="1">
                <a:off x="7531293" y="5044344"/>
                <a:ext cx="255943" cy="2124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552DE048-8DAC-6B4E-BDCE-C52EA195CA38}"/>
                  </a:ext>
                </a:extLst>
              </p:cNvPr>
              <p:cNvCxnSpPr>
                <a:cxnSpLocks/>
                <a:stCxn id="151" idx="4"/>
                <a:endCxn id="200" idx="1"/>
              </p:cNvCxnSpPr>
              <p:nvPr/>
            </p:nvCxnSpPr>
            <p:spPr>
              <a:xfrm>
                <a:off x="7347846" y="4929094"/>
                <a:ext cx="98155" cy="3221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EA1F2845-F3A7-CD4E-8EF3-8C17FE85E4D4}"/>
                  </a:ext>
                </a:extLst>
              </p:cNvPr>
              <p:cNvCxnSpPr>
                <a:cxnSpLocks/>
                <a:stCxn id="182" idx="6"/>
                <a:endCxn id="200" idx="2"/>
              </p:cNvCxnSpPr>
              <p:nvPr/>
            </p:nvCxnSpPr>
            <p:spPr>
              <a:xfrm flipV="1">
                <a:off x="7085685" y="5295033"/>
                <a:ext cx="339722" cy="11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51E53F72-1CB3-4D42-BCF3-14799C52C148}"/>
                  </a:ext>
                </a:extLst>
              </p:cNvPr>
              <p:cNvCxnSpPr>
                <a:cxnSpLocks/>
                <a:stCxn id="139" idx="4"/>
                <a:endCxn id="175" idx="0"/>
              </p:cNvCxnSpPr>
              <p:nvPr/>
            </p:nvCxnSpPr>
            <p:spPr>
              <a:xfrm flipH="1">
                <a:off x="6632894" y="4732607"/>
                <a:ext cx="80327" cy="2710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90A707F6-5DCF-5E41-9012-2115C89629F8}"/>
                  </a:ext>
                </a:extLst>
              </p:cNvPr>
              <p:cNvCxnSpPr>
                <a:cxnSpLocks/>
                <a:stCxn id="124" idx="7"/>
                <a:endCxn id="123" idx="4"/>
              </p:cNvCxnSpPr>
              <p:nvPr/>
            </p:nvCxnSpPr>
            <p:spPr>
              <a:xfrm flipV="1">
                <a:off x="6307101" y="4348369"/>
                <a:ext cx="236581" cy="2681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67C26FC5-4D48-2549-8D10-10875697B256}"/>
                  </a:ext>
                </a:extLst>
              </p:cNvPr>
              <p:cNvCxnSpPr>
                <a:cxnSpLocks/>
                <a:stCxn id="156" idx="5"/>
                <a:endCxn id="187" idx="2"/>
              </p:cNvCxnSpPr>
              <p:nvPr/>
            </p:nvCxnSpPr>
            <p:spPr>
              <a:xfrm>
                <a:off x="7519304" y="3832164"/>
                <a:ext cx="353112" cy="1616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4F287DC4-9703-3E48-A053-1C7B5CDCF38F}"/>
                  </a:ext>
                </a:extLst>
              </p:cNvPr>
              <p:cNvCxnSpPr>
                <a:cxnSpLocks/>
                <a:stCxn id="156" idx="7"/>
                <a:endCxn id="167" idx="3"/>
              </p:cNvCxnSpPr>
              <p:nvPr/>
            </p:nvCxnSpPr>
            <p:spPr>
              <a:xfrm flipV="1">
                <a:off x="7511979" y="3602167"/>
                <a:ext cx="480413" cy="140174"/>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214" name="Group 213">
            <a:extLst>
              <a:ext uri="{FF2B5EF4-FFF2-40B4-BE49-F238E27FC236}">
                <a16:creationId xmlns:a16="http://schemas.microsoft.com/office/drawing/2014/main" id="{5479CD78-4705-5F4F-9994-4F446789588B}"/>
              </a:ext>
            </a:extLst>
          </p:cNvPr>
          <p:cNvGrpSpPr/>
          <p:nvPr/>
        </p:nvGrpSpPr>
        <p:grpSpPr>
          <a:xfrm>
            <a:off x="8328249" y="4468949"/>
            <a:ext cx="1367041" cy="677210"/>
            <a:chOff x="6804248" y="4468949"/>
            <a:chExt cx="1367041" cy="677210"/>
          </a:xfrm>
        </p:grpSpPr>
        <p:sp>
          <p:nvSpPr>
            <p:cNvPr id="212" name="Right Arrow 211">
              <a:extLst>
                <a:ext uri="{FF2B5EF4-FFF2-40B4-BE49-F238E27FC236}">
                  <a16:creationId xmlns:a16="http://schemas.microsoft.com/office/drawing/2014/main" id="{CC06A78E-7115-8E46-BE04-04E407C213B1}"/>
                </a:ext>
              </a:extLst>
            </p:cNvPr>
            <p:cNvSpPr/>
            <p:nvPr/>
          </p:nvSpPr>
          <p:spPr>
            <a:xfrm rot="14876199">
              <a:off x="7126123" y="4512299"/>
              <a:ext cx="318252" cy="231552"/>
            </a:xfrm>
            <a:prstGeom prst="rightArrow">
              <a:avLst/>
            </a:prstGeom>
            <a:solidFill>
              <a:srgbClr val="00B0F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TextBox 212">
              <a:extLst>
                <a:ext uri="{FF2B5EF4-FFF2-40B4-BE49-F238E27FC236}">
                  <a16:creationId xmlns:a16="http://schemas.microsoft.com/office/drawing/2014/main" id="{18BBB07C-6E94-6143-954C-4C35A8EBE413}"/>
                </a:ext>
              </a:extLst>
            </p:cNvPr>
            <p:cNvSpPr txBox="1"/>
            <p:nvPr/>
          </p:nvSpPr>
          <p:spPr>
            <a:xfrm>
              <a:off x="6804248" y="4869160"/>
              <a:ext cx="1367041" cy="276999"/>
            </a:xfrm>
            <a:prstGeom prst="rect">
              <a:avLst/>
            </a:prstGeom>
            <a:noFill/>
          </p:spPr>
          <p:txBody>
            <a:bodyPr wrap="none" rtlCol="0">
              <a:spAutoFit/>
            </a:bodyPr>
            <a:lstStyle/>
            <a:p>
              <a:r>
                <a:rPr lang="en-US" sz="1200" dirty="0"/>
                <a:t>Select source node</a:t>
              </a:r>
              <a:endParaRPr lang="en-US" dirty="0"/>
            </a:p>
          </p:txBody>
        </p:sp>
      </p:grpSp>
      <p:sp>
        <p:nvSpPr>
          <p:cNvPr id="215" name="TextBox 214">
            <a:extLst>
              <a:ext uri="{FF2B5EF4-FFF2-40B4-BE49-F238E27FC236}">
                <a16:creationId xmlns:a16="http://schemas.microsoft.com/office/drawing/2014/main" id="{2B66716F-9974-714E-8B6B-B2E7EC86298C}"/>
              </a:ext>
            </a:extLst>
          </p:cNvPr>
          <p:cNvSpPr txBox="1"/>
          <p:nvPr/>
        </p:nvSpPr>
        <p:spPr>
          <a:xfrm>
            <a:off x="5879976" y="5445224"/>
            <a:ext cx="4293804" cy="369332"/>
          </a:xfrm>
          <a:prstGeom prst="rect">
            <a:avLst/>
          </a:prstGeom>
          <a:noFill/>
        </p:spPr>
        <p:txBody>
          <a:bodyPr wrap="none" rtlCol="0">
            <a:spAutoFit/>
          </a:bodyPr>
          <a:lstStyle/>
          <a:p>
            <a:r>
              <a:rPr lang="en-US" dirty="0"/>
              <a:t>Sample distance to target node, e.g., 2 hops</a:t>
            </a:r>
          </a:p>
        </p:txBody>
      </p:sp>
      <p:sp>
        <p:nvSpPr>
          <p:cNvPr id="216" name="Right Arrow 215">
            <a:extLst>
              <a:ext uri="{FF2B5EF4-FFF2-40B4-BE49-F238E27FC236}">
                <a16:creationId xmlns:a16="http://schemas.microsoft.com/office/drawing/2014/main" id="{16568CE5-760F-F745-81DF-DFB681AC57C6}"/>
              </a:ext>
            </a:extLst>
          </p:cNvPr>
          <p:cNvSpPr/>
          <p:nvPr/>
        </p:nvSpPr>
        <p:spPr>
          <a:xfrm rot="8319446">
            <a:off x="8653099" y="3625246"/>
            <a:ext cx="318252" cy="231552"/>
          </a:xfrm>
          <a:prstGeom prst="rightArrow">
            <a:avLst/>
          </a:prstGeom>
          <a:solidFill>
            <a:srgbClr val="00B0F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TextBox 216">
            <a:extLst>
              <a:ext uri="{FF2B5EF4-FFF2-40B4-BE49-F238E27FC236}">
                <a16:creationId xmlns:a16="http://schemas.microsoft.com/office/drawing/2014/main" id="{34C95804-5483-134D-8871-11F5B22C9B50}"/>
              </a:ext>
            </a:extLst>
          </p:cNvPr>
          <p:cNvSpPr txBox="1"/>
          <p:nvPr/>
        </p:nvSpPr>
        <p:spPr>
          <a:xfrm>
            <a:off x="6808034" y="5476582"/>
            <a:ext cx="2096279" cy="369332"/>
          </a:xfrm>
          <a:prstGeom prst="rect">
            <a:avLst/>
          </a:prstGeom>
          <a:noFill/>
        </p:spPr>
        <p:txBody>
          <a:bodyPr wrap="none" rtlCol="0">
            <a:spAutoFit/>
          </a:bodyPr>
          <a:lstStyle/>
          <a:p>
            <a:r>
              <a:rPr lang="en-US" dirty="0"/>
              <a:t>Connected by edge?</a:t>
            </a:r>
          </a:p>
        </p:txBody>
      </p:sp>
      <p:sp>
        <p:nvSpPr>
          <p:cNvPr id="220" name="Slide Number Placeholder 4">
            <a:extLst>
              <a:ext uri="{FF2B5EF4-FFF2-40B4-BE49-F238E27FC236}">
                <a16:creationId xmlns:a16="http://schemas.microsoft.com/office/drawing/2014/main" id="{75E9A4C0-4F38-CA49-9DEE-D6A1E4E98D06}"/>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47</a:t>
            </a:fld>
            <a:r>
              <a:rPr lang="en-AU" dirty="0"/>
              <a:t>  |</a:t>
            </a:r>
          </a:p>
        </p:txBody>
      </p:sp>
      <p:sp>
        <p:nvSpPr>
          <p:cNvPr id="4" name="Footer Placeholder 3">
            <a:extLst>
              <a:ext uri="{FF2B5EF4-FFF2-40B4-BE49-F238E27FC236}">
                <a16:creationId xmlns:a16="http://schemas.microsoft.com/office/drawing/2014/main" id="{F62DF9D5-43CD-2B4E-93E5-7EE1BC5BE2C9}"/>
              </a:ext>
            </a:extLst>
          </p:cNvPr>
          <p:cNvSpPr>
            <a:spLocks noGrp="1"/>
          </p:cNvSpPr>
          <p:nvPr>
            <p:ph type="ftr" sz="quarter" idx="11"/>
          </p:nvPr>
        </p:nvSpPr>
        <p:spPr/>
        <p:txBody>
          <a:bodyPr/>
          <a:lstStyle/>
          <a:p>
            <a:r>
              <a:rPr lang="en-AU"/>
              <a:t>Practical ML On Graphs</a:t>
            </a:r>
            <a:endParaRPr lang="en-AU" dirty="0"/>
          </a:p>
        </p:txBody>
      </p:sp>
      <p:sp>
        <p:nvSpPr>
          <p:cNvPr id="7" name="Slide Number Placeholder 6">
            <a:extLst>
              <a:ext uri="{FF2B5EF4-FFF2-40B4-BE49-F238E27FC236}">
                <a16:creationId xmlns:a16="http://schemas.microsoft.com/office/drawing/2014/main" id="{A70F6B69-91BC-9748-BC03-F84A49B1783A}"/>
              </a:ext>
            </a:extLst>
          </p:cNvPr>
          <p:cNvSpPr>
            <a:spLocks noGrp="1"/>
          </p:cNvSpPr>
          <p:nvPr>
            <p:ph type="sldNum" sz="quarter" idx="12"/>
          </p:nvPr>
        </p:nvSpPr>
        <p:spPr/>
        <p:txBody>
          <a:bodyPr/>
          <a:lstStyle/>
          <a:p>
            <a:fld id="{FFF7CBAA-22EA-41CE-9725-C57ED0CEBC27}" type="slidenum">
              <a:rPr lang="en-AU" smtClean="0"/>
              <a:pPr/>
              <a:t>47</a:t>
            </a:fld>
            <a:r>
              <a:rPr lang="en-AU"/>
              <a:t>  |</a:t>
            </a:r>
            <a:endParaRPr lang="en-AU" dirty="0"/>
          </a:p>
        </p:txBody>
      </p:sp>
    </p:spTree>
    <p:extLst>
      <p:ext uri="{BB962C8B-B14F-4D97-AF65-F5344CB8AC3E}">
        <p14:creationId xmlns:p14="http://schemas.microsoft.com/office/powerpoint/2010/main" val="41578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blinds(horizontal)">
                                      <p:cBhvr>
                                        <p:cTn id="7" dur="500"/>
                                        <p:tgtEl>
                                          <p:spTgt spid="1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8"/>
                                        </p:tgtEl>
                                        <p:attrNameLst>
                                          <p:attrName>style.visibility</p:attrName>
                                        </p:attrNameLst>
                                      </p:cBhvr>
                                      <p:to>
                                        <p:strVal val="visible"/>
                                      </p:to>
                                    </p:set>
                                    <p:animEffect transition="in" filter="blinds(horizontal)">
                                      <p:cBhvr>
                                        <p:cTn id="12" dur="2000"/>
                                        <p:tgtEl>
                                          <p:spTgt spid="108"/>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07"/>
                                        </p:tgtEl>
                                        <p:attrNameLst>
                                          <p:attrName>style.visibility</p:attrName>
                                        </p:attrNameLst>
                                      </p:cBhvr>
                                      <p:to>
                                        <p:strVal val="visible"/>
                                      </p:to>
                                    </p:set>
                                    <p:animEffect transition="in" filter="blinds(horizontal)">
                                      <p:cBhvr>
                                        <p:cTn id="15" dur="2000"/>
                                        <p:tgtEl>
                                          <p:spTgt spid="107"/>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109"/>
                                        </p:tgtEl>
                                        <p:attrNameLst>
                                          <p:attrName>style.visibility</p:attrName>
                                        </p:attrNameLst>
                                      </p:cBhvr>
                                      <p:to>
                                        <p:strVal val="visible"/>
                                      </p:to>
                                    </p:set>
                                    <p:animEffect transition="in" filter="checkerboard(across)">
                                      <p:cBhvr>
                                        <p:cTn id="20" dur="1000"/>
                                        <p:tgtEl>
                                          <p:spTgt spid="109"/>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11"/>
                                        </p:tgtEl>
                                        <p:attrNameLst>
                                          <p:attrName>style.visibility</p:attrName>
                                        </p:attrNameLst>
                                      </p:cBhvr>
                                      <p:to>
                                        <p:strVal val="visible"/>
                                      </p:to>
                                    </p:set>
                                    <p:animEffect transition="in" filter="blinds(horizontal)">
                                      <p:cBhvr>
                                        <p:cTn id="25" dur="500"/>
                                        <p:tgtEl>
                                          <p:spTgt spid="111"/>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214"/>
                                        </p:tgtEl>
                                        <p:attrNameLst>
                                          <p:attrName>style.visibility</p:attrName>
                                        </p:attrNameLst>
                                      </p:cBhvr>
                                      <p:to>
                                        <p:strVal val="visible"/>
                                      </p:to>
                                    </p:set>
                                    <p:animEffect transition="in" filter="blinds(horizontal)">
                                      <p:cBhvr>
                                        <p:cTn id="30" dur="1000"/>
                                        <p:tgtEl>
                                          <p:spTgt spid="214"/>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215"/>
                                        </p:tgtEl>
                                        <p:attrNameLst>
                                          <p:attrName>style.visibility</p:attrName>
                                        </p:attrNameLst>
                                      </p:cBhvr>
                                      <p:to>
                                        <p:strVal val="visible"/>
                                      </p:to>
                                    </p:set>
                                    <p:animEffect transition="in" filter="blinds(horizontal)">
                                      <p:cBhvr>
                                        <p:cTn id="35" dur="1000"/>
                                        <p:tgtEl>
                                          <p:spTgt spid="215"/>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216"/>
                                        </p:tgtEl>
                                        <p:attrNameLst>
                                          <p:attrName>style.visibility</p:attrName>
                                        </p:attrNameLst>
                                      </p:cBhvr>
                                      <p:to>
                                        <p:strVal val="visible"/>
                                      </p:to>
                                    </p:set>
                                    <p:animEffect transition="in" filter="blinds(horizontal)">
                                      <p:cBhvr>
                                        <p:cTn id="40" dur="1000"/>
                                        <p:tgtEl>
                                          <p:spTgt spid="216"/>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xit" presetSubtype="10" fill="hold" grpId="1" nodeType="clickEffect">
                                  <p:stCondLst>
                                    <p:cond delay="0"/>
                                  </p:stCondLst>
                                  <p:childTnLst>
                                    <p:animEffect transition="out" filter="blinds(horizontal)">
                                      <p:cBhvr>
                                        <p:cTn id="44" dur="500"/>
                                        <p:tgtEl>
                                          <p:spTgt spid="215"/>
                                        </p:tgtEl>
                                      </p:cBhvr>
                                    </p:animEffect>
                                    <p:set>
                                      <p:cBhvr>
                                        <p:cTn id="45" dur="1" fill="hold">
                                          <p:stCondLst>
                                            <p:cond delay="499"/>
                                          </p:stCondLst>
                                        </p:cTn>
                                        <p:tgtEl>
                                          <p:spTgt spid="215"/>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5" presetClass="entr" presetSubtype="10" fill="hold" grpId="0" nodeType="clickEffect">
                                  <p:stCondLst>
                                    <p:cond delay="0"/>
                                  </p:stCondLst>
                                  <p:childTnLst>
                                    <p:set>
                                      <p:cBhvr>
                                        <p:cTn id="49" dur="1" fill="hold">
                                          <p:stCondLst>
                                            <p:cond delay="0"/>
                                          </p:stCondLst>
                                        </p:cTn>
                                        <p:tgtEl>
                                          <p:spTgt spid="217"/>
                                        </p:tgtEl>
                                        <p:attrNameLst>
                                          <p:attrName>style.visibility</p:attrName>
                                        </p:attrNameLst>
                                      </p:cBhvr>
                                      <p:to>
                                        <p:strVal val="visible"/>
                                      </p:to>
                                    </p:set>
                                    <p:animEffect transition="in" filter="checkerboard(across)">
                                      <p:cBhvr>
                                        <p:cTn id="50" dur="1000"/>
                                        <p:tgtEl>
                                          <p:spTgt spid="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8" grpId="0" animBg="1"/>
      <p:bldP spid="109" grpId="0"/>
      <p:bldP spid="215" grpId="0"/>
      <p:bldP spid="215" grpId="1"/>
      <p:bldP spid="216" grpId="0" animBg="1"/>
      <p:bldP spid="21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486EF-0EC8-204D-B122-428CB2817B1A}"/>
              </a:ext>
            </a:extLst>
          </p:cNvPr>
          <p:cNvSpPr>
            <a:spLocks noGrp="1"/>
          </p:cNvSpPr>
          <p:nvPr>
            <p:ph type="title"/>
          </p:nvPr>
        </p:nvSpPr>
        <p:spPr/>
        <p:txBody>
          <a:bodyPr/>
          <a:lstStyle/>
          <a:p>
            <a:r>
              <a:rPr lang="en-US" dirty="0"/>
              <a:t>DeepWalk/Node2Vec Link Prediction</a:t>
            </a:r>
          </a:p>
        </p:txBody>
      </p:sp>
      <p:sp>
        <p:nvSpPr>
          <p:cNvPr id="3" name="Content Placeholder 2">
            <a:extLst>
              <a:ext uri="{FF2B5EF4-FFF2-40B4-BE49-F238E27FC236}">
                <a16:creationId xmlns:a16="http://schemas.microsoft.com/office/drawing/2014/main" id="{644FC54C-7311-F543-B66A-134B8876D2AD}"/>
              </a:ext>
            </a:extLst>
          </p:cNvPr>
          <p:cNvSpPr>
            <a:spLocks noGrp="1"/>
          </p:cNvSpPr>
          <p:nvPr>
            <p:ph idx="1"/>
          </p:nvPr>
        </p:nvSpPr>
        <p:spPr/>
        <p:txBody>
          <a:bodyPr/>
          <a:lstStyle/>
          <a:p>
            <a:r>
              <a:rPr lang="en-US" dirty="0"/>
              <a:t>What are link/edge representations/embeddings?</a:t>
            </a:r>
          </a:p>
          <a:p>
            <a:pPr lvl="2"/>
            <a:r>
              <a:rPr lang="en-US" dirty="0"/>
              <a:t>An edge connects 2 nodes.</a:t>
            </a:r>
          </a:p>
          <a:p>
            <a:pPr lvl="2"/>
            <a:r>
              <a:rPr lang="en-US" dirty="0"/>
              <a:t>The edge embedding can be a function of the node embeddings</a:t>
            </a:r>
          </a:p>
          <a:p>
            <a:pPr lvl="2"/>
            <a:r>
              <a:rPr lang="en-US" dirty="0"/>
              <a:t>Operators:</a:t>
            </a:r>
          </a:p>
          <a:p>
            <a:pPr lvl="3"/>
            <a:r>
              <a:rPr lang="en-US" dirty="0"/>
              <a:t>Dot product</a:t>
            </a:r>
          </a:p>
          <a:p>
            <a:pPr lvl="3"/>
            <a:r>
              <a:rPr lang="en-US" dirty="0"/>
              <a:t>Mean</a:t>
            </a:r>
          </a:p>
          <a:p>
            <a:pPr lvl="3"/>
            <a:r>
              <a:rPr lang="en-US" dirty="0"/>
              <a:t>Cosine distance</a:t>
            </a:r>
          </a:p>
          <a:p>
            <a:pPr lvl="3"/>
            <a:r>
              <a:rPr lang="en-US" dirty="0"/>
              <a:t>Concatenation</a:t>
            </a:r>
          </a:p>
          <a:p>
            <a:pPr lvl="3"/>
            <a:r>
              <a:rPr lang="en-US" dirty="0"/>
              <a:t>etc.</a:t>
            </a:r>
          </a:p>
          <a:p>
            <a:r>
              <a:rPr lang="en-US" dirty="0"/>
              <a:t>How do we sample positive and negative examples?</a:t>
            </a:r>
          </a:p>
          <a:p>
            <a:pPr lvl="2"/>
            <a:r>
              <a:rPr lang="en-US" dirty="0"/>
              <a:t>Stellargraph has </a:t>
            </a:r>
            <a:r>
              <a:rPr lang="en-US" b="1" i="1" dirty="0" err="1"/>
              <a:t>stellargraph.data.EdgeSplitter</a:t>
            </a:r>
            <a:r>
              <a:rPr lang="en-US" dirty="0"/>
              <a:t> class</a:t>
            </a:r>
          </a:p>
          <a:p>
            <a:pPr lvl="2"/>
            <a:r>
              <a:rPr lang="en-US" dirty="0"/>
              <a:t>https://</a:t>
            </a:r>
            <a:r>
              <a:rPr lang="en-US" dirty="0" err="1"/>
              <a:t>stellargraph.readthedocs.io</a:t>
            </a:r>
            <a:r>
              <a:rPr lang="en-US" dirty="0"/>
              <a:t>/</a:t>
            </a:r>
            <a:r>
              <a:rPr lang="en-US" dirty="0" err="1"/>
              <a:t>en</a:t>
            </a:r>
            <a:r>
              <a:rPr lang="en-US" dirty="0"/>
              <a:t>/stable/</a:t>
            </a:r>
            <a:r>
              <a:rPr lang="en-US" dirty="0" err="1"/>
              <a:t>api.html#module-stellargraph.data</a:t>
            </a:r>
            <a:endParaRPr lang="en-US" dirty="0"/>
          </a:p>
        </p:txBody>
      </p:sp>
      <p:sp>
        <p:nvSpPr>
          <p:cNvPr id="6" name="Slide Number Placeholder 4">
            <a:extLst>
              <a:ext uri="{FF2B5EF4-FFF2-40B4-BE49-F238E27FC236}">
                <a16:creationId xmlns:a16="http://schemas.microsoft.com/office/drawing/2014/main" id="{86748D1F-E218-AF40-902F-EC97A39F2A97}"/>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48</a:t>
            </a:fld>
            <a:r>
              <a:rPr lang="en-AU" dirty="0"/>
              <a:t>  |</a:t>
            </a:r>
          </a:p>
        </p:txBody>
      </p:sp>
      <p:sp>
        <p:nvSpPr>
          <p:cNvPr id="4" name="Footer Placeholder 3">
            <a:extLst>
              <a:ext uri="{FF2B5EF4-FFF2-40B4-BE49-F238E27FC236}">
                <a16:creationId xmlns:a16="http://schemas.microsoft.com/office/drawing/2014/main" id="{53C4F223-2797-8A43-9D2A-7698E98AA4ED}"/>
              </a:ext>
            </a:extLst>
          </p:cNvPr>
          <p:cNvSpPr>
            <a:spLocks noGrp="1"/>
          </p:cNvSpPr>
          <p:nvPr>
            <p:ph type="ftr" sz="quarter" idx="11"/>
          </p:nvPr>
        </p:nvSpPr>
        <p:spPr/>
        <p:txBody>
          <a:bodyPr/>
          <a:lstStyle/>
          <a:p>
            <a:r>
              <a:rPr lang="en-AU"/>
              <a:t>Practical ML On Graphs</a:t>
            </a:r>
            <a:endParaRPr lang="en-AU" dirty="0"/>
          </a:p>
        </p:txBody>
      </p:sp>
      <p:sp>
        <p:nvSpPr>
          <p:cNvPr id="5" name="Slide Number Placeholder 4">
            <a:extLst>
              <a:ext uri="{FF2B5EF4-FFF2-40B4-BE49-F238E27FC236}">
                <a16:creationId xmlns:a16="http://schemas.microsoft.com/office/drawing/2014/main" id="{C29D0876-E25A-7D4C-BA6E-08C3BC861E0B}"/>
              </a:ext>
            </a:extLst>
          </p:cNvPr>
          <p:cNvSpPr>
            <a:spLocks noGrp="1"/>
          </p:cNvSpPr>
          <p:nvPr>
            <p:ph type="sldNum" sz="quarter" idx="12"/>
          </p:nvPr>
        </p:nvSpPr>
        <p:spPr/>
        <p:txBody>
          <a:bodyPr/>
          <a:lstStyle/>
          <a:p>
            <a:fld id="{FFF7CBAA-22EA-41CE-9725-C57ED0CEBC27}" type="slidenum">
              <a:rPr lang="en-AU" smtClean="0"/>
              <a:pPr/>
              <a:t>48</a:t>
            </a:fld>
            <a:r>
              <a:rPr lang="en-AU"/>
              <a:t>  |</a:t>
            </a:r>
            <a:endParaRPr lang="en-AU" dirty="0"/>
          </a:p>
        </p:txBody>
      </p:sp>
    </p:spTree>
    <p:extLst>
      <p:ext uri="{BB962C8B-B14F-4D97-AF65-F5344CB8AC3E}">
        <p14:creationId xmlns:p14="http://schemas.microsoft.com/office/powerpoint/2010/main" val="23527187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78648-32F2-1544-A2D9-115428E23132}"/>
              </a:ext>
            </a:extLst>
          </p:cNvPr>
          <p:cNvSpPr>
            <a:spLocks noGrp="1"/>
          </p:cNvSpPr>
          <p:nvPr>
            <p:ph type="title"/>
          </p:nvPr>
        </p:nvSpPr>
        <p:spPr/>
        <p:txBody>
          <a:bodyPr/>
          <a:lstStyle/>
          <a:p>
            <a:r>
              <a:rPr lang="en-US" dirty="0"/>
              <a:t>Link Prediction on Cora</a:t>
            </a:r>
          </a:p>
        </p:txBody>
      </p:sp>
      <p:grpSp>
        <p:nvGrpSpPr>
          <p:cNvPr id="5" name="Group 4">
            <a:extLst>
              <a:ext uri="{FF2B5EF4-FFF2-40B4-BE49-F238E27FC236}">
                <a16:creationId xmlns:a16="http://schemas.microsoft.com/office/drawing/2014/main" id="{A75CCADE-6963-F543-87A6-A11F4A876A2C}"/>
              </a:ext>
            </a:extLst>
          </p:cNvPr>
          <p:cNvGrpSpPr/>
          <p:nvPr/>
        </p:nvGrpSpPr>
        <p:grpSpPr>
          <a:xfrm>
            <a:off x="3086112" y="2169000"/>
            <a:ext cx="6019776" cy="2520000"/>
            <a:chOff x="3073400" y="3491564"/>
            <a:chExt cx="6019776" cy="2520000"/>
          </a:xfrm>
        </p:grpSpPr>
        <p:pic>
          <p:nvPicPr>
            <p:cNvPr id="6" name="Picture 5">
              <a:extLst>
                <a:ext uri="{FF2B5EF4-FFF2-40B4-BE49-F238E27FC236}">
                  <a16:creationId xmlns:a16="http://schemas.microsoft.com/office/drawing/2014/main" id="{094EDF2D-EC5C-2B4E-94BF-F7FEEE4864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2376" y="3492500"/>
              <a:ext cx="2170800" cy="2518128"/>
            </a:xfrm>
            <a:prstGeom prst="rect">
              <a:avLst/>
            </a:prstGeom>
          </p:spPr>
        </p:pic>
        <p:pic>
          <p:nvPicPr>
            <p:cNvPr id="7" name="Picture 6">
              <a:extLst>
                <a:ext uri="{FF2B5EF4-FFF2-40B4-BE49-F238E27FC236}">
                  <a16:creationId xmlns:a16="http://schemas.microsoft.com/office/drawing/2014/main" id="{CC8CB43C-D478-9542-91E3-B8AAAF6DA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3400" y="3491564"/>
              <a:ext cx="2520000" cy="2520000"/>
            </a:xfrm>
            <a:prstGeom prst="rect">
              <a:avLst/>
            </a:prstGeom>
          </p:spPr>
        </p:pic>
      </p:grpSp>
      <p:sp>
        <p:nvSpPr>
          <p:cNvPr id="9" name="Slide Number Placeholder 4">
            <a:extLst>
              <a:ext uri="{FF2B5EF4-FFF2-40B4-BE49-F238E27FC236}">
                <a16:creationId xmlns:a16="http://schemas.microsoft.com/office/drawing/2014/main" id="{60B3BB38-B845-BC4E-819E-FE322AB3FFC2}"/>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49</a:t>
            </a:fld>
            <a:r>
              <a:rPr lang="en-AU" dirty="0"/>
              <a:t>  |</a:t>
            </a:r>
          </a:p>
        </p:txBody>
      </p:sp>
      <p:sp>
        <p:nvSpPr>
          <p:cNvPr id="3" name="Footer Placeholder 2">
            <a:extLst>
              <a:ext uri="{FF2B5EF4-FFF2-40B4-BE49-F238E27FC236}">
                <a16:creationId xmlns:a16="http://schemas.microsoft.com/office/drawing/2014/main" id="{38EA4239-8512-584B-A28F-3CD9D11E2872}"/>
              </a:ext>
            </a:extLst>
          </p:cNvPr>
          <p:cNvSpPr>
            <a:spLocks noGrp="1"/>
          </p:cNvSpPr>
          <p:nvPr>
            <p:ph type="ftr" sz="quarter" idx="11"/>
          </p:nvPr>
        </p:nvSpPr>
        <p:spPr/>
        <p:txBody>
          <a:bodyPr/>
          <a:lstStyle/>
          <a:p>
            <a:r>
              <a:rPr lang="en-AU"/>
              <a:t>Practical ML On Graphs</a:t>
            </a:r>
            <a:endParaRPr lang="en-AU" dirty="0"/>
          </a:p>
        </p:txBody>
      </p:sp>
      <p:sp>
        <p:nvSpPr>
          <p:cNvPr id="4" name="Slide Number Placeholder 3">
            <a:extLst>
              <a:ext uri="{FF2B5EF4-FFF2-40B4-BE49-F238E27FC236}">
                <a16:creationId xmlns:a16="http://schemas.microsoft.com/office/drawing/2014/main" id="{FBFB51EE-E348-8943-92E6-A732604B3FEF}"/>
              </a:ext>
            </a:extLst>
          </p:cNvPr>
          <p:cNvSpPr>
            <a:spLocks noGrp="1"/>
          </p:cNvSpPr>
          <p:nvPr>
            <p:ph type="sldNum" sz="quarter" idx="12"/>
          </p:nvPr>
        </p:nvSpPr>
        <p:spPr/>
        <p:txBody>
          <a:bodyPr/>
          <a:lstStyle/>
          <a:p>
            <a:fld id="{FFF7CBAA-22EA-41CE-9725-C57ED0CEBC27}" type="slidenum">
              <a:rPr lang="en-AU" smtClean="0"/>
              <a:pPr/>
              <a:t>49</a:t>
            </a:fld>
            <a:r>
              <a:rPr lang="en-AU"/>
              <a:t>  |</a:t>
            </a:r>
            <a:endParaRPr lang="en-AU" dirty="0"/>
          </a:p>
        </p:txBody>
      </p:sp>
    </p:spTree>
    <p:extLst>
      <p:ext uri="{BB962C8B-B14F-4D97-AF65-F5344CB8AC3E}">
        <p14:creationId xmlns:p14="http://schemas.microsoft.com/office/powerpoint/2010/main" val="1679706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E00EA-84D2-884F-809C-7E6FC5EA0D32}"/>
              </a:ext>
            </a:extLst>
          </p:cNvPr>
          <p:cNvSpPr>
            <a:spLocks noGrp="1"/>
          </p:cNvSpPr>
          <p:nvPr>
            <p:ph type="title"/>
          </p:nvPr>
        </p:nvSpPr>
        <p:spPr/>
        <p:txBody>
          <a:bodyPr/>
          <a:lstStyle/>
          <a:p>
            <a:r>
              <a:rPr lang="en-US" dirty="0"/>
              <a:t>Example</a:t>
            </a:r>
          </a:p>
        </p:txBody>
      </p:sp>
      <p:sp>
        <p:nvSpPr>
          <p:cNvPr id="12" name="Slide Number Placeholder 4">
            <a:extLst>
              <a:ext uri="{FF2B5EF4-FFF2-40B4-BE49-F238E27FC236}">
                <a16:creationId xmlns:a16="http://schemas.microsoft.com/office/drawing/2014/main" id="{11BA7647-A818-8C48-8EE2-5B6CA2F75D4D}"/>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5</a:t>
            </a:fld>
            <a:r>
              <a:rPr lang="en-AU" dirty="0"/>
              <a:t>  |</a:t>
            </a:r>
          </a:p>
        </p:txBody>
      </p:sp>
      <p:sp>
        <p:nvSpPr>
          <p:cNvPr id="3" name="Rectangle 2">
            <a:extLst>
              <a:ext uri="{FF2B5EF4-FFF2-40B4-BE49-F238E27FC236}">
                <a16:creationId xmlns:a16="http://schemas.microsoft.com/office/drawing/2014/main" id="{6D7EFA8C-AC94-6543-B8D3-8F21237DBA75}"/>
              </a:ext>
            </a:extLst>
          </p:cNvPr>
          <p:cNvSpPr/>
          <p:nvPr/>
        </p:nvSpPr>
        <p:spPr>
          <a:xfrm>
            <a:off x="235942" y="1546163"/>
            <a:ext cx="5402441" cy="369332"/>
          </a:xfrm>
          <a:prstGeom prst="rect">
            <a:avLst/>
          </a:prstGeom>
        </p:spPr>
        <p:txBody>
          <a:bodyPr wrap="none">
            <a:spAutoFit/>
          </a:bodyPr>
          <a:lstStyle/>
          <a:p>
            <a:r>
              <a:rPr lang="en-AU" dirty="0">
                <a:solidFill>
                  <a:srgbClr val="30B787"/>
                </a:solidFill>
                <a:latin typeface="Calibri" panose="020F0502020204030204" pitchFamily="34" charset="0"/>
              </a:rPr>
              <a:t>Shipping + Customs: Which package should we inspect?</a:t>
            </a:r>
            <a:endParaRPr lang="en-US" dirty="0"/>
          </a:p>
        </p:txBody>
      </p:sp>
      <p:pic>
        <p:nvPicPr>
          <p:cNvPr id="20" name="Picture 19">
            <a:extLst>
              <a:ext uri="{FF2B5EF4-FFF2-40B4-BE49-F238E27FC236}">
                <a16:creationId xmlns:a16="http://schemas.microsoft.com/office/drawing/2014/main" id="{8BB677A3-542F-ED41-B803-48FC49B0B9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0146" y="2594263"/>
            <a:ext cx="5725729" cy="3220723"/>
          </a:xfrm>
          <a:prstGeom prst="rect">
            <a:avLst/>
          </a:prstGeom>
        </p:spPr>
      </p:pic>
      <p:sp>
        <p:nvSpPr>
          <p:cNvPr id="21" name="Rounded Rectangular Callout 20">
            <a:extLst>
              <a:ext uri="{FF2B5EF4-FFF2-40B4-BE49-F238E27FC236}">
                <a16:creationId xmlns:a16="http://schemas.microsoft.com/office/drawing/2014/main" id="{63681FC2-1A43-C24B-A876-8824F89AE5A2}"/>
              </a:ext>
            </a:extLst>
          </p:cNvPr>
          <p:cNvSpPr/>
          <p:nvPr/>
        </p:nvSpPr>
        <p:spPr>
          <a:xfrm>
            <a:off x="6293010" y="1546163"/>
            <a:ext cx="2377461" cy="1034969"/>
          </a:xfrm>
          <a:prstGeom prst="wedgeRoundRectCallout">
            <a:avLst>
              <a:gd name="adj1" fmla="val -39384"/>
              <a:gd name="adj2" fmla="val 11036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regular or suspicious?</a:t>
            </a:r>
          </a:p>
        </p:txBody>
      </p:sp>
      <p:sp>
        <p:nvSpPr>
          <p:cNvPr id="4" name="Footer Placeholder 3">
            <a:extLst>
              <a:ext uri="{FF2B5EF4-FFF2-40B4-BE49-F238E27FC236}">
                <a16:creationId xmlns:a16="http://schemas.microsoft.com/office/drawing/2014/main" id="{44312CFF-48D6-0144-9B38-F346260CE8F9}"/>
              </a:ext>
            </a:extLst>
          </p:cNvPr>
          <p:cNvSpPr>
            <a:spLocks noGrp="1"/>
          </p:cNvSpPr>
          <p:nvPr>
            <p:ph type="ftr" sz="quarter" idx="11"/>
          </p:nvPr>
        </p:nvSpPr>
        <p:spPr/>
        <p:txBody>
          <a:bodyPr/>
          <a:lstStyle/>
          <a:p>
            <a:r>
              <a:rPr lang="en-AU"/>
              <a:t>Practical ML On Graphs</a:t>
            </a:r>
            <a:endParaRPr lang="en-AU" dirty="0"/>
          </a:p>
        </p:txBody>
      </p:sp>
      <p:sp>
        <p:nvSpPr>
          <p:cNvPr id="5" name="Slide Number Placeholder 4">
            <a:extLst>
              <a:ext uri="{FF2B5EF4-FFF2-40B4-BE49-F238E27FC236}">
                <a16:creationId xmlns:a16="http://schemas.microsoft.com/office/drawing/2014/main" id="{2863FC4C-4CAD-CE4B-8C0E-48513A39247C}"/>
              </a:ext>
            </a:extLst>
          </p:cNvPr>
          <p:cNvSpPr>
            <a:spLocks noGrp="1"/>
          </p:cNvSpPr>
          <p:nvPr>
            <p:ph type="sldNum" sz="quarter" idx="12"/>
          </p:nvPr>
        </p:nvSpPr>
        <p:spPr/>
        <p:txBody>
          <a:bodyPr/>
          <a:lstStyle/>
          <a:p>
            <a:fld id="{FFF7CBAA-22EA-41CE-9725-C57ED0CEBC27}" type="slidenum">
              <a:rPr lang="en-AU" smtClean="0"/>
              <a:pPr/>
              <a:t>5</a:t>
            </a:fld>
            <a:r>
              <a:rPr lang="en-AU"/>
              <a:t>  |</a:t>
            </a:r>
            <a:endParaRPr lang="en-AU" dirty="0"/>
          </a:p>
        </p:txBody>
      </p:sp>
    </p:spTree>
    <p:extLst>
      <p:ext uri="{BB962C8B-B14F-4D97-AF65-F5344CB8AC3E}">
        <p14:creationId xmlns:p14="http://schemas.microsoft.com/office/powerpoint/2010/main" val="25040853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2520-504A-D14F-8BC2-BF94E04EEDD0}"/>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6C394E3D-F073-F540-BC8F-5FCE31E749F8}"/>
              </a:ext>
            </a:extLst>
          </p:cNvPr>
          <p:cNvSpPr>
            <a:spLocks noGrp="1"/>
          </p:cNvSpPr>
          <p:nvPr>
            <p:ph idx="1"/>
          </p:nvPr>
        </p:nvSpPr>
        <p:spPr/>
        <p:txBody>
          <a:bodyPr/>
          <a:lstStyle/>
          <a:p>
            <a:r>
              <a:rPr lang="en-US" dirty="0"/>
              <a:t>Can you do better?</a:t>
            </a:r>
          </a:p>
          <a:p>
            <a:r>
              <a:rPr lang="en-US" dirty="0"/>
              <a:t>Different operator for edge embeddings</a:t>
            </a:r>
          </a:p>
          <a:p>
            <a:r>
              <a:rPr lang="en-US" dirty="0"/>
              <a:t>Different parameters for Node2Vec</a:t>
            </a:r>
          </a:p>
          <a:p>
            <a:r>
              <a:rPr lang="en-US" dirty="0"/>
              <a:t>Local vs Global edge sampling</a:t>
            </a:r>
          </a:p>
          <a:p>
            <a:pPr lvl="2"/>
            <a:r>
              <a:rPr lang="en-US" dirty="0"/>
              <a:t>https://</a:t>
            </a:r>
            <a:r>
              <a:rPr lang="en-US" dirty="0" err="1"/>
              <a:t>stellargraph.readthedocs.io</a:t>
            </a:r>
            <a:r>
              <a:rPr lang="en-US" dirty="0"/>
              <a:t>/</a:t>
            </a:r>
            <a:r>
              <a:rPr lang="en-US" dirty="0" err="1"/>
              <a:t>en</a:t>
            </a:r>
            <a:r>
              <a:rPr lang="en-US" dirty="0"/>
              <a:t>/stable/</a:t>
            </a:r>
            <a:r>
              <a:rPr lang="en-US" dirty="0" err="1"/>
              <a:t>api.html#module-stellargraph.data</a:t>
            </a:r>
            <a:endParaRPr lang="en-US" dirty="0"/>
          </a:p>
          <a:p>
            <a:r>
              <a:rPr lang="en-US" dirty="0"/>
              <a:t>Different binary classifier</a:t>
            </a:r>
          </a:p>
          <a:p>
            <a:endParaRPr lang="en-US" dirty="0"/>
          </a:p>
        </p:txBody>
      </p:sp>
      <p:sp>
        <p:nvSpPr>
          <p:cNvPr id="5" name="Slide Number Placeholder 4">
            <a:extLst>
              <a:ext uri="{FF2B5EF4-FFF2-40B4-BE49-F238E27FC236}">
                <a16:creationId xmlns:a16="http://schemas.microsoft.com/office/drawing/2014/main" id="{86161A37-5AE4-C347-AE5D-256BD44CCA1E}"/>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50</a:t>
            </a:fld>
            <a:r>
              <a:rPr lang="en-AU" dirty="0"/>
              <a:t>  |</a:t>
            </a:r>
          </a:p>
        </p:txBody>
      </p:sp>
      <p:sp>
        <p:nvSpPr>
          <p:cNvPr id="4" name="Footer Placeholder 3">
            <a:extLst>
              <a:ext uri="{FF2B5EF4-FFF2-40B4-BE49-F238E27FC236}">
                <a16:creationId xmlns:a16="http://schemas.microsoft.com/office/drawing/2014/main" id="{97BEE203-F2E3-7843-A159-F46E0873C4AB}"/>
              </a:ext>
            </a:extLst>
          </p:cNvPr>
          <p:cNvSpPr>
            <a:spLocks noGrp="1"/>
          </p:cNvSpPr>
          <p:nvPr>
            <p:ph type="ftr" sz="quarter" idx="11"/>
          </p:nvPr>
        </p:nvSpPr>
        <p:spPr/>
        <p:txBody>
          <a:bodyPr/>
          <a:lstStyle/>
          <a:p>
            <a:r>
              <a:rPr lang="en-AU"/>
              <a:t>Practical ML On Graphs</a:t>
            </a:r>
            <a:endParaRPr lang="en-AU" dirty="0"/>
          </a:p>
        </p:txBody>
      </p:sp>
      <p:sp>
        <p:nvSpPr>
          <p:cNvPr id="7" name="Slide Number Placeholder 6">
            <a:extLst>
              <a:ext uri="{FF2B5EF4-FFF2-40B4-BE49-F238E27FC236}">
                <a16:creationId xmlns:a16="http://schemas.microsoft.com/office/drawing/2014/main" id="{79CEF6A1-3CF5-4341-A8CF-740CFB41AABC}"/>
              </a:ext>
            </a:extLst>
          </p:cNvPr>
          <p:cNvSpPr>
            <a:spLocks noGrp="1"/>
          </p:cNvSpPr>
          <p:nvPr>
            <p:ph type="sldNum" sz="quarter" idx="12"/>
          </p:nvPr>
        </p:nvSpPr>
        <p:spPr/>
        <p:txBody>
          <a:bodyPr/>
          <a:lstStyle/>
          <a:p>
            <a:fld id="{FFF7CBAA-22EA-41CE-9725-C57ED0CEBC27}" type="slidenum">
              <a:rPr lang="en-AU" smtClean="0"/>
              <a:pPr/>
              <a:t>50</a:t>
            </a:fld>
            <a:r>
              <a:rPr lang="en-AU"/>
              <a:t>  |</a:t>
            </a:r>
            <a:endParaRPr lang="en-AU" dirty="0"/>
          </a:p>
        </p:txBody>
      </p:sp>
    </p:spTree>
    <p:extLst>
      <p:ext uri="{BB962C8B-B14F-4D97-AF65-F5344CB8AC3E}">
        <p14:creationId xmlns:p14="http://schemas.microsoft.com/office/powerpoint/2010/main" val="24112913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B92FBFA-A7F5-6347-828F-D22D14E41FB0}"/>
              </a:ext>
            </a:extLst>
          </p:cNvPr>
          <p:cNvPicPr>
            <a:picLocks noChangeAspect="1"/>
          </p:cNvPicPr>
          <p:nvPr/>
        </p:nvPicPr>
        <p:blipFill>
          <a:blip r:embed="rId2"/>
          <a:stretch>
            <a:fillRect/>
          </a:stretch>
        </p:blipFill>
        <p:spPr>
          <a:xfrm>
            <a:off x="917063" y="1280371"/>
            <a:ext cx="10078473" cy="4841296"/>
          </a:xfrm>
          <a:prstGeom prst="rect">
            <a:avLst/>
          </a:prstGeom>
        </p:spPr>
      </p:pic>
      <p:pic>
        <p:nvPicPr>
          <p:cNvPr id="3" name="Picture 2">
            <a:extLst>
              <a:ext uri="{FF2B5EF4-FFF2-40B4-BE49-F238E27FC236}">
                <a16:creationId xmlns:a16="http://schemas.microsoft.com/office/drawing/2014/main" id="{9251BBF3-8E75-7F4F-847F-EC1EB41F6C1A}"/>
              </a:ext>
            </a:extLst>
          </p:cNvPr>
          <p:cNvPicPr>
            <a:picLocks noChangeAspect="1"/>
          </p:cNvPicPr>
          <p:nvPr/>
        </p:nvPicPr>
        <p:blipFill>
          <a:blip r:embed="rId3"/>
          <a:stretch>
            <a:fillRect/>
          </a:stretch>
        </p:blipFill>
        <p:spPr>
          <a:xfrm>
            <a:off x="4264726" y="1834481"/>
            <a:ext cx="1847316" cy="1785533"/>
          </a:xfrm>
          <a:prstGeom prst="rect">
            <a:avLst/>
          </a:prstGeom>
        </p:spPr>
      </p:pic>
      <p:sp>
        <p:nvSpPr>
          <p:cNvPr id="4" name="TextBox 3">
            <a:extLst>
              <a:ext uri="{FF2B5EF4-FFF2-40B4-BE49-F238E27FC236}">
                <a16:creationId xmlns:a16="http://schemas.microsoft.com/office/drawing/2014/main" id="{26DC006C-50AC-2D4A-A145-DBB090869496}"/>
              </a:ext>
            </a:extLst>
          </p:cNvPr>
          <p:cNvSpPr txBox="1"/>
          <p:nvPr/>
        </p:nvSpPr>
        <p:spPr>
          <a:xfrm>
            <a:off x="4478895" y="1944984"/>
            <a:ext cx="1418978" cy="338554"/>
          </a:xfrm>
          <a:prstGeom prst="rect">
            <a:avLst/>
          </a:prstGeom>
          <a:noFill/>
        </p:spPr>
        <p:txBody>
          <a:bodyPr wrap="none" rtlCol="0">
            <a:spAutoFit/>
          </a:bodyPr>
          <a:lstStyle/>
          <a:p>
            <a:r>
              <a:rPr lang="en-US" sz="1600" dirty="0">
                <a:latin typeface="Courier New" panose="02070309020205020404" pitchFamily="49" charset="0"/>
                <a:cs typeface="Courier New" panose="02070309020205020404" pitchFamily="49" charset="0"/>
              </a:rPr>
              <a:t>Embeddings</a:t>
            </a:r>
          </a:p>
        </p:txBody>
      </p:sp>
      <p:cxnSp>
        <p:nvCxnSpPr>
          <p:cNvPr id="22" name="Curved Connector 21">
            <a:extLst>
              <a:ext uri="{FF2B5EF4-FFF2-40B4-BE49-F238E27FC236}">
                <a16:creationId xmlns:a16="http://schemas.microsoft.com/office/drawing/2014/main" id="{893C2B04-F91A-7E42-9ED9-7B5531F1DB10}"/>
              </a:ext>
            </a:extLst>
          </p:cNvPr>
          <p:cNvCxnSpPr>
            <a:cxnSpLocks/>
          </p:cNvCxnSpPr>
          <p:nvPr/>
        </p:nvCxnSpPr>
        <p:spPr>
          <a:xfrm rot="10800000" flipV="1">
            <a:off x="3113070" y="2560327"/>
            <a:ext cx="1233856" cy="166919"/>
          </a:xfrm>
          <a:prstGeom prst="curvedConnector3">
            <a:avLst>
              <a:gd name="adj1" fmla="val 50000"/>
            </a:avLst>
          </a:prstGeom>
          <a:ln w="31750">
            <a:solidFill>
              <a:srgbClr val="B1B2B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Title 1">
            <a:extLst>
              <a:ext uri="{FF2B5EF4-FFF2-40B4-BE49-F238E27FC236}">
                <a16:creationId xmlns:a16="http://schemas.microsoft.com/office/drawing/2014/main" id="{9EE06760-3C2D-524F-8E71-66BDEB010300}"/>
              </a:ext>
            </a:extLst>
          </p:cNvPr>
          <p:cNvSpPr>
            <a:spLocks noGrp="1"/>
          </p:cNvSpPr>
          <p:nvPr>
            <p:ph type="title"/>
          </p:nvPr>
        </p:nvSpPr>
        <p:spPr>
          <a:xfrm>
            <a:off x="558800" y="365125"/>
            <a:ext cx="10795000" cy="739775"/>
          </a:xfrm>
        </p:spPr>
        <p:txBody>
          <a:bodyPr/>
          <a:lstStyle/>
          <a:p>
            <a:r>
              <a:rPr lang="en-US" dirty="0"/>
              <a:t>Representation Learning</a:t>
            </a:r>
          </a:p>
        </p:txBody>
      </p:sp>
      <p:sp>
        <p:nvSpPr>
          <p:cNvPr id="7" name="Slide Number Placeholder 4">
            <a:extLst>
              <a:ext uri="{FF2B5EF4-FFF2-40B4-BE49-F238E27FC236}">
                <a16:creationId xmlns:a16="http://schemas.microsoft.com/office/drawing/2014/main" id="{D01CFC24-6DFB-1946-AA9F-BA0F1C54B36D}"/>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51</a:t>
            </a:fld>
            <a:r>
              <a:rPr lang="en-AU" dirty="0"/>
              <a:t>  |</a:t>
            </a:r>
          </a:p>
        </p:txBody>
      </p:sp>
      <p:sp>
        <p:nvSpPr>
          <p:cNvPr id="2" name="Footer Placeholder 1">
            <a:extLst>
              <a:ext uri="{FF2B5EF4-FFF2-40B4-BE49-F238E27FC236}">
                <a16:creationId xmlns:a16="http://schemas.microsoft.com/office/drawing/2014/main" id="{8D69D04D-614F-4649-95D7-60EBD525E83A}"/>
              </a:ext>
            </a:extLst>
          </p:cNvPr>
          <p:cNvSpPr>
            <a:spLocks noGrp="1"/>
          </p:cNvSpPr>
          <p:nvPr>
            <p:ph type="ftr" sz="quarter" idx="11"/>
          </p:nvPr>
        </p:nvSpPr>
        <p:spPr/>
        <p:txBody>
          <a:bodyPr/>
          <a:lstStyle/>
          <a:p>
            <a:r>
              <a:rPr lang="en-AU"/>
              <a:t>Practical ML On Graphs</a:t>
            </a:r>
            <a:endParaRPr lang="en-AU" dirty="0"/>
          </a:p>
        </p:txBody>
      </p:sp>
      <p:sp>
        <p:nvSpPr>
          <p:cNvPr id="5" name="Slide Number Placeholder 4">
            <a:extLst>
              <a:ext uri="{FF2B5EF4-FFF2-40B4-BE49-F238E27FC236}">
                <a16:creationId xmlns:a16="http://schemas.microsoft.com/office/drawing/2014/main" id="{ABF39D7F-A591-8C49-9715-0D0A2C9C3F5C}"/>
              </a:ext>
            </a:extLst>
          </p:cNvPr>
          <p:cNvSpPr>
            <a:spLocks noGrp="1"/>
          </p:cNvSpPr>
          <p:nvPr>
            <p:ph type="sldNum" sz="quarter" idx="12"/>
          </p:nvPr>
        </p:nvSpPr>
        <p:spPr/>
        <p:txBody>
          <a:bodyPr/>
          <a:lstStyle/>
          <a:p>
            <a:fld id="{FFF7CBAA-22EA-41CE-9725-C57ED0CEBC27}" type="slidenum">
              <a:rPr lang="en-AU" smtClean="0"/>
              <a:pPr/>
              <a:t>51</a:t>
            </a:fld>
            <a:r>
              <a:rPr lang="en-AU"/>
              <a:t>  |</a:t>
            </a:r>
            <a:endParaRPr lang="en-AU" dirty="0"/>
          </a:p>
        </p:txBody>
      </p:sp>
    </p:spTree>
    <p:extLst>
      <p:ext uri="{BB962C8B-B14F-4D97-AF65-F5344CB8AC3E}">
        <p14:creationId xmlns:p14="http://schemas.microsoft.com/office/powerpoint/2010/main" val="17498126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Group 78">
            <a:extLst>
              <a:ext uri="{FF2B5EF4-FFF2-40B4-BE49-F238E27FC236}">
                <a16:creationId xmlns:a16="http://schemas.microsoft.com/office/drawing/2014/main" id="{5CD335EE-9508-794C-8D3C-EB196897A172}"/>
              </a:ext>
            </a:extLst>
          </p:cNvPr>
          <p:cNvGrpSpPr/>
          <p:nvPr/>
        </p:nvGrpSpPr>
        <p:grpSpPr>
          <a:xfrm>
            <a:off x="1784485" y="1797512"/>
            <a:ext cx="8712968" cy="2765389"/>
            <a:chOff x="251520" y="2247787"/>
            <a:chExt cx="8712968" cy="2765389"/>
          </a:xfrm>
        </p:grpSpPr>
        <p:pic>
          <p:nvPicPr>
            <p:cNvPr id="10" name="Picture 9">
              <a:extLst>
                <a:ext uri="{FF2B5EF4-FFF2-40B4-BE49-F238E27FC236}">
                  <a16:creationId xmlns:a16="http://schemas.microsoft.com/office/drawing/2014/main" id="{F8855B0D-C891-F34A-BF1D-9324327B19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2780928"/>
              <a:ext cx="2232248" cy="2232248"/>
            </a:xfrm>
            <a:prstGeom prst="rect">
              <a:avLst/>
            </a:prstGeom>
          </p:spPr>
        </p:pic>
        <p:grpSp>
          <p:nvGrpSpPr>
            <p:cNvPr id="31" name="Group 30">
              <a:extLst>
                <a:ext uri="{FF2B5EF4-FFF2-40B4-BE49-F238E27FC236}">
                  <a16:creationId xmlns:a16="http://schemas.microsoft.com/office/drawing/2014/main" id="{F25982C5-F0A6-2A4E-9FCB-E807F1F9AA65}"/>
                </a:ext>
              </a:extLst>
            </p:cNvPr>
            <p:cNvGrpSpPr/>
            <p:nvPr/>
          </p:nvGrpSpPr>
          <p:grpSpPr>
            <a:xfrm>
              <a:off x="2627784" y="2852936"/>
              <a:ext cx="2016048" cy="2035892"/>
              <a:chOff x="2555776" y="2492896"/>
              <a:chExt cx="2016048" cy="2035892"/>
            </a:xfrm>
          </p:grpSpPr>
          <p:sp>
            <p:nvSpPr>
              <p:cNvPr id="13" name="Rectangle 12">
                <a:extLst>
                  <a:ext uri="{FF2B5EF4-FFF2-40B4-BE49-F238E27FC236}">
                    <a16:creationId xmlns:a16="http://schemas.microsoft.com/office/drawing/2014/main" id="{D3CBE4CB-F665-6E4E-9284-CE7406935903}"/>
                  </a:ext>
                </a:extLst>
              </p:cNvPr>
              <p:cNvSpPr/>
              <p:nvPr/>
            </p:nvSpPr>
            <p:spPr>
              <a:xfrm>
                <a:off x="2555776" y="2492896"/>
                <a:ext cx="1584000" cy="158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8EE7A70-1ACE-4E4B-BC68-52524978D065}"/>
                  </a:ext>
                </a:extLst>
              </p:cNvPr>
              <p:cNvSpPr/>
              <p:nvPr/>
            </p:nvSpPr>
            <p:spPr>
              <a:xfrm>
                <a:off x="2699792" y="2636912"/>
                <a:ext cx="1584000" cy="158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2BF479F-97FB-D844-BDC4-C6F3525FC6DA}"/>
                  </a:ext>
                </a:extLst>
              </p:cNvPr>
              <p:cNvSpPr/>
              <p:nvPr/>
            </p:nvSpPr>
            <p:spPr>
              <a:xfrm>
                <a:off x="2843808" y="2800772"/>
                <a:ext cx="1584000" cy="158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D36A189-FB3A-494E-A545-57B6259C24A4}"/>
                  </a:ext>
                </a:extLst>
              </p:cNvPr>
              <p:cNvSpPr/>
              <p:nvPr/>
            </p:nvSpPr>
            <p:spPr>
              <a:xfrm>
                <a:off x="2987824" y="2944788"/>
                <a:ext cx="1584000" cy="158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3" name="Group 32">
              <a:extLst>
                <a:ext uri="{FF2B5EF4-FFF2-40B4-BE49-F238E27FC236}">
                  <a16:creationId xmlns:a16="http://schemas.microsoft.com/office/drawing/2014/main" id="{12564B0C-F669-2444-91F1-0FB71361F79D}"/>
                </a:ext>
              </a:extLst>
            </p:cNvPr>
            <p:cNvGrpSpPr/>
            <p:nvPr/>
          </p:nvGrpSpPr>
          <p:grpSpPr>
            <a:xfrm>
              <a:off x="6516216" y="3213056"/>
              <a:ext cx="1440200" cy="1440080"/>
              <a:chOff x="6444208" y="2709040"/>
              <a:chExt cx="1440200" cy="1440080"/>
            </a:xfrm>
          </p:grpSpPr>
          <p:sp>
            <p:nvSpPr>
              <p:cNvPr id="24" name="Rectangle 23">
                <a:extLst>
                  <a:ext uri="{FF2B5EF4-FFF2-40B4-BE49-F238E27FC236}">
                    <a16:creationId xmlns:a16="http://schemas.microsoft.com/office/drawing/2014/main" id="{39B6CC98-5D91-E141-B0F2-77A32E46E1B7}"/>
                  </a:ext>
                </a:extLst>
              </p:cNvPr>
              <p:cNvSpPr/>
              <p:nvPr/>
            </p:nvSpPr>
            <p:spPr>
              <a:xfrm>
                <a:off x="6444208" y="2709040"/>
                <a:ext cx="720000" cy="72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6FE5D60C-8FFF-EA41-98B0-D8D723BE309A}"/>
                  </a:ext>
                </a:extLst>
              </p:cNvPr>
              <p:cNvSpPr/>
              <p:nvPr/>
            </p:nvSpPr>
            <p:spPr>
              <a:xfrm>
                <a:off x="6588224" y="2852936"/>
                <a:ext cx="720000" cy="72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43658C07-16C9-EA4E-8662-451BFCCA4BC3}"/>
                  </a:ext>
                </a:extLst>
              </p:cNvPr>
              <p:cNvSpPr/>
              <p:nvPr/>
            </p:nvSpPr>
            <p:spPr>
              <a:xfrm>
                <a:off x="6732360" y="2997072"/>
                <a:ext cx="720000" cy="72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8724F1E-1265-9541-924D-24050969BA89}"/>
                  </a:ext>
                </a:extLst>
              </p:cNvPr>
              <p:cNvSpPr/>
              <p:nvPr/>
            </p:nvSpPr>
            <p:spPr>
              <a:xfrm>
                <a:off x="6876256" y="3141088"/>
                <a:ext cx="720000" cy="72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8CF1D348-ED1A-1A41-958A-0DA3EBE5E40D}"/>
                  </a:ext>
                </a:extLst>
              </p:cNvPr>
              <p:cNvSpPr/>
              <p:nvPr/>
            </p:nvSpPr>
            <p:spPr>
              <a:xfrm>
                <a:off x="7020272" y="3284984"/>
                <a:ext cx="720000" cy="72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542D0865-6E6E-D14C-B473-17320FD17CFA}"/>
                  </a:ext>
                </a:extLst>
              </p:cNvPr>
              <p:cNvSpPr/>
              <p:nvPr/>
            </p:nvSpPr>
            <p:spPr>
              <a:xfrm>
                <a:off x="7164408" y="3429120"/>
                <a:ext cx="720000" cy="72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 name="Group 31">
              <a:extLst>
                <a:ext uri="{FF2B5EF4-FFF2-40B4-BE49-F238E27FC236}">
                  <a16:creationId xmlns:a16="http://schemas.microsoft.com/office/drawing/2014/main" id="{F329FFE7-7FCB-3342-BEA4-5CF999EB88AE}"/>
                </a:ext>
              </a:extLst>
            </p:cNvPr>
            <p:cNvGrpSpPr/>
            <p:nvPr/>
          </p:nvGrpSpPr>
          <p:grpSpPr>
            <a:xfrm>
              <a:off x="4860032" y="3141080"/>
              <a:ext cx="1511872" cy="1512056"/>
              <a:chOff x="4788320" y="2925064"/>
              <a:chExt cx="1511872" cy="1512056"/>
            </a:xfrm>
          </p:grpSpPr>
          <p:sp>
            <p:nvSpPr>
              <p:cNvPr id="30" name="Rectangle 29">
                <a:extLst>
                  <a:ext uri="{FF2B5EF4-FFF2-40B4-BE49-F238E27FC236}">
                    <a16:creationId xmlns:a16="http://schemas.microsoft.com/office/drawing/2014/main" id="{99DDB125-7DEA-D842-AC0D-ED243A523263}"/>
                  </a:ext>
                </a:extLst>
              </p:cNvPr>
              <p:cNvSpPr/>
              <p:nvPr/>
            </p:nvSpPr>
            <p:spPr>
              <a:xfrm>
                <a:off x="4788320" y="2925064"/>
                <a:ext cx="1080000" cy="10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1A82CAB9-8BE6-794B-857B-B990688411CB}"/>
                  </a:ext>
                </a:extLst>
              </p:cNvPr>
              <p:cNvSpPr/>
              <p:nvPr/>
            </p:nvSpPr>
            <p:spPr>
              <a:xfrm>
                <a:off x="4932336" y="3069080"/>
                <a:ext cx="1080000" cy="10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15CA093-E679-4D49-AFB4-E83AF9843329}"/>
                  </a:ext>
                </a:extLst>
              </p:cNvPr>
              <p:cNvSpPr/>
              <p:nvPr/>
            </p:nvSpPr>
            <p:spPr>
              <a:xfrm>
                <a:off x="5076352" y="3213096"/>
                <a:ext cx="1080000" cy="10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E86F7736-9170-C44D-9C13-FBE24F246B5E}"/>
                  </a:ext>
                </a:extLst>
              </p:cNvPr>
              <p:cNvSpPr/>
              <p:nvPr/>
            </p:nvSpPr>
            <p:spPr>
              <a:xfrm>
                <a:off x="5220192" y="3357120"/>
                <a:ext cx="1080000" cy="10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4" name="Oval 33">
              <a:extLst>
                <a:ext uri="{FF2B5EF4-FFF2-40B4-BE49-F238E27FC236}">
                  <a16:creationId xmlns:a16="http://schemas.microsoft.com/office/drawing/2014/main" id="{3F005674-2F6B-FB46-8B87-A50DE14F4226}"/>
                </a:ext>
              </a:extLst>
            </p:cNvPr>
            <p:cNvSpPr/>
            <p:nvPr/>
          </p:nvSpPr>
          <p:spPr>
            <a:xfrm>
              <a:off x="8100392" y="3285128"/>
              <a:ext cx="216024" cy="2159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710A838-1ED6-FC49-8A31-9E73D3621998}"/>
                </a:ext>
              </a:extLst>
            </p:cNvPr>
            <p:cNvSpPr/>
            <p:nvPr/>
          </p:nvSpPr>
          <p:spPr>
            <a:xfrm>
              <a:off x="8316416" y="3573080"/>
              <a:ext cx="216024" cy="2159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A0E3172F-D90E-F545-9264-8249144E2C4D}"/>
                </a:ext>
              </a:extLst>
            </p:cNvPr>
            <p:cNvSpPr/>
            <p:nvPr/>
          </p:nvSpPr>
          <p:spPr>
            <a:xfrm>
              <a:off x="8532440" y="3861112"/>
              <a:ext cx="216024" cy="2159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C7626EB-C298-DA46-9336-4CBC1D5E6D0B}"/>
                </a:ext>
              </a:extLst>
            </p:cNvPr>
            <p:cNvSpPr/>
            <p:nvPr/>
          </p:nvSpPr>
          <p:spPr>
            <a:xfrm>
              <a:off x="8748464" y="4149112"/>
              <a:ext cx="216024" cy="2159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FB98CBA8-6508-A148-A694-321D4D73728F}"/>
                </a:ext>
              </a:extLst>
            </p:cNvPr>
            <p:cNvCxnSpPr>
              <a:cxnSpLocks/>
              <a:endCxn id="34" idx="1"/>
            </p:cNvCxnSpPr>
            <p:nvPr/>
          </p:nvCxnSpPr>
          <p:spPr>
            <a:xfrm>
              <a:off x="7236216" y="3212816"/>
              <a:ext cx="895812" cy="103943"/>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D360147-B1EE-754A-8189-7263D4EDBEA4}"/>
                </a:ext>
              </a:extLst>
            </p:cNvPr>
            <p:cNvCxnSpPr>
              <a:cxnSpLocks/>
              <a:endCxn id="34" idx="3"/>
            </p:cNvCxnSpPr>
            <p:nvPr/>
          </p:nvCxnSpPr>
          <p:spPr>
            <a:xfrm flipV="1">
              <a:off x="7956256" y="3469489"/>
              <a:ext cx="175772" cy="1183647"/>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267E025-2694-6A43-8763-593F864CEC12}"/>
                </a:ext>
              </a:extLst>
            </p:cNvPr>
            <p:cNvCxnSpPr>
              <a:cxnSpLocks/>
              <a:endCxn id="37" idx="2"/>
            </p:cNvCxnSpPr>
            <p:nvPr/>
          </p:nvCxnSpPr>
          <p:spPr>
            <a:xfrm>
              <a:off x="7236216" y="3212816"/>
              <a:ext cx="1512248" cy="1044292"/>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0A4B958-E7A1-A44B-93C1-0ED87FFE4011}"/>
                </a:ext>
              </a:extLst>
            </p:cNvPr>
            <p:cNvCxnSpPr>
              <a:cxnSpLocks/>
              <a:endCxn id="37" idx="3"/>
            </p:cNvCxnSpPr>
            <p:nvPr/>
          </p:nvCxnSpPr>
          <p:spPr>
            <a:xfrm flipV="1">
              <a:off x="7996668" y="4333473"/>
              <a:ext cx="783432" cy="319664"/>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A5AE7235-CBA5-4C4B-9D7D-08D96C57E105}"/>
                </a:ext>
              </a:extLst>
            </p:cNvPr>
            <p:cNvSpPr/>
            <p:nvPr/>
          </p:nvSpPr>
          <p:spPr>
            <a:xfrm>
              <a:off x="3329784" y="3544727"/>
              <a:ext cx="72000" cy="72000"/>
            </a:xfrm>
            <a:prstGeom prst="rect">
              <a:avLst/>
            </a:prstGeom>
            <a:solidFill>
              <a:schemeClr val="bg2">
                <a:lumMod val="85000"/>
                <a:alpha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1F076543-9B48-F240-871D-8DDCD29A82F9}"/>
                </a:ext>
              </a:extLst>
            </p:cNvPr>
            <p:cNvSpPr/>
            <p:nvPr/>
          </p:nvSpPr>
          <p:spPr>
            <a:xfrm>
              <a:off x="5724128" y="4221088"/>
              <a:ext cx="72000" cy="72000"/>
            </a:xfrm>
            <a:prstGeom prst="rect">
              <a:avLst/>
            </a:prstGeom>
            <a:solidFill>
              <a:schemeClr val="bg2">
                <a:lumMod val="85000"/>
                <a:alpha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0F6FDE4-1223-344C-BFFB-B87F08F6551A}"/>
                </a:ext>
              </a:extLst>
            </p:cNvPr>
            <p:cNvSpPr/>
            <p:nvPr/>
          </p:nvSpPr>
          <p:spPr>
            <a:xfrm>
              <a:off x="5999100" y="3758027"/>
              <a:ext cx="180000" cy="180000"/>
            </a:xfrm>
            <a:prstGeom prst="rect">
              <a:avLst/>
            </a:prstGeom>
            <a:solidFill>
              <a:schemeClr val="bg2">
                <a:lumMod val="85000"/>
                <a:alpha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50FECCF8-09C7-D54D-A551-B9E3F9979D81}"/>
                </a:ext>
              </a:extLst>
            </p:cNvPr>
            <p:cNvSpPr/>
            <p:nvPr/>
          </p:nvSpPr>
          <p:spPr>
            <a:xfrm>
              <a:off x="7740352" y="4077072"/>
              <a:ext cx="72000" cy="72000"/>
            </a:xfrm>
            <a:prstGeom prst="rect">
              <a:avLst/>
            </a:prstGeom>
            <a:solidFill>
              <a:schemeClr val="bg2">
                <a:lumMod val="85000"/>
                <a:alpha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AB74EF58-FE01-1542-B1A3-037B7F1090DE}"/>
                </a:ext>
              </a:extLst>
            </p:cNvPr>
            <p:cNvSpPr/>
            <p:nvPr/>
          </p:nvSpPr>
          <p:spPr>
            <a:xfrm>
              <a:off x="539552" y="3068960"/>
              <a:ext cx="252000" cy="251892"/>
            </a:xfrm>
            <a:prstGeom prst="rect">
              <a:avLst/>
            </a:prstGeom>
            <a:solidFill>
              <a:schemeClr val="bg2">
                <a:lumMod val="85000"/>
                <a:alpha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84419B3D-DEF3-244C-A525-38BF13A1FA15}"/>
                </a:ext>
              </a:extLst>
            </p:cNvPr>
            <p:cNvSpPr/>
            <p:nvPr/>
          </p:nvSpPr>
          <p:spPr>
            <a:xfrm>
              <a:off x="3829709" y="4361912"/>
              <a:ext cx="252000" cy="251892"/>
            </a:xfrm>
            <a:prstGeom prst="rect">
              <a:avLst/>
            </a:prstGeom>
            <a:solidFill>
              <a:schemeClr val="bg2">
                <a:lumMod val="85000"/>
                <a:alpha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EDF3F8F1-6ECF-B84F-9021-A4FDC10F10B9}"/>
                </a:ext>
              </a:extLst>
            </p:cNvPr>
            <p:cNvCxnSpPr>
              <a:cxnSpLocks/>
              <a:endCxn id="52" idx="0"/>
            </p:cNvCxnSpPr>
            <p:nvPr/>
          </p:nvCxnSpPr>
          <p:spPr>
            <a:xfrm>
              <a:off x="791552" y="3069916"/>
              <a:ext cx="2574232" cy="474811"/>
            </a:xfrm>
            <a:prstGeom prst="line">
              <a:avLst/>
            </a:prstGeom>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F3A40D3-1E9E-FF4E-AB6B-2D561627A111}"/>
                </a:ext>
              </a:extLst>
            </p:cNvPr>
            <p:cNvCxnSpPr>
              <a:cxnSpLocks/>
              <a:endCxn id="52" idx="2"/>
            </p:cNvCxnSpPr>
            <p:nvPr/>
          </p:nvCxnSpPr>
          <p:spPr>
            <a:xfrm>
              <a:off x="791352" y="3316759"/>
              <a:ext cx="2574432" cy="299968"/>
            </a:xfrm>
            <a:prstGeom prst="line">
              <a:avLst/>
            </a:prstGeom>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3180769-1D55-894A-B58D-BE7A4220AF2C}"/>
                </a:ext>
              </a:extLst>
            </p:cNvPr>
            <p:cNvCxnSpPr>
              <a:cxnSpLocks/>
              <a:endCxn id="53" idx="0"/>
            </p:cNvCxnSpPr>
            <p:nvPr/>
          </p:nvCxnSpPr>
          <p:spPr>
            <a:xfrm flipV="1">
              <a:off x="4081709" y="4221088"/>
              <a:ext cx="1678419" cy="138886"/>
            </a:xfrm>
            <a:prstGeom prst="line">
              <a:avLst/>
            </a:prstGeom>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174E437-C072-624B-B37D-312A4BB803E1}"/>
                </a:ext>
              </a:extLst>
            </p:cNvPr>
            <p:cNvCxnSpPr>
              <a:cxnSpLocks/>
              <a:endCxn id="53" idx="2"/>
            </p:cNvCxnSpPr>
            <p:nvPr/>
          </p:nvCxnSpPr>
          <p:spPr>
            <a:xfrm flipV="1">
              <a:off x="4066009" y="4293088"/>
              <a:ext cx="1694119" cy="328748"/>
            </a:xfrm>
            <a:prstGeom prst="line">
              <a:avLst/>
            </a:prstGeom>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A9BBD46-29F2-5B4A-BBB5-AF282BD5FFFF}"/>
                </a:ext>
              </a:extLst>
            </p:cNvPr>
            <p:cNvCxnSpPr>
              <a:cxnSpLocks/>
              <a:endCxn id="55" idx="0"/>
            </p:cNvCxnSpPr>
            <p:nvPr/>
          </p:nvCxnSpPr>
          <p:spPr>
            <a:xfrm>
              <a:off x="6176583" y="3762056"/>
              <a:ext cx="1599769" cy="315016"/>
            </a:xfrm>
            <a:prstGeom prst="line">
              <a:avLst/>
            </a:prstGeom>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55CF081-4D6C-3642-ABB0-7A5A0848F651}"/>
                </a:ext>
              </a:extLst>
            </p:cNvPr>
            <p:cNvCxnSpPr>
              <a:cxnSpLocks/>
              <a:endCxn id="55" idx="2"/>
            </p:cNvCxnSpPr>
            <p:nvPr/>
          </p:nvCxnSpPr>
          <p:spPr>
            <a:xfrm>
              <a:off x="6171875" y="3939320"/>
              <a:ext cx="1604477" cy="209752"/>
            </a:xfrm>
            <a:prstGeom prst="line">
              <a:avLst/>
            </a:prstGeom>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5D5EB3D-1D29-CF4D-B71C-8616E502BE70}"/>
                </a:ext>
              </a:extLst>
            </p:cNvPr>
            <p:cNvSpPr txBox="1"/>
            <p:nvPr/>
          </p:nvSpPr>
          <p:spPr>
            <a:xfrm>
              <a:off x="971600" y="2247787"/>
              <a:ext cx="574196" cy="307777"/>
            </a:xfrm>
            <a:prstGeom prst="rect">
              <a:avLst/>
            </a:prstGeom>
            <a:noFill/>
          </p:spPr>
          <p:txBody>
            <a:bodyPr wrap="none" rtlCol="0">
              <a:spAutoFit/>
            </a:bodyPr>
            <a:lstStyle/>
            <a:p>
              <a:r>
                <a:rPr lang="en-US" sz="1400" dirty="0"/>
                <a:t>Input</a:t>
              </a:r>
            </a:p>
          </p:txBody>
        </p:sp>
        <p:sp>
          <p:nvSpPr>
            <p:cNvPr id="75" name="TextBox 74">
              <a:extLst>
                <a:ext uri="{FF2B5EF4-FFF2-40B4-BE49-F238E27FC236}">
                  <a16:creationId xmlns:a16="http://schemas.microsoft.com/office/drawing/2014/main" id="{A8F85454-869D-4647-BB66-9669AD913025}"/>
                </a:ext>
              </a:extLst>
            </p:cNvPr>
            <p:cNvSpPr txBox="1"/>
            <p:nvPr/>
          </p:nvSpPr>
          <p:spPr>
            <a:xfrm>
              <a:off x="2797979" y="2247787"/>
              <a:ext cx="1197957" cy="307777"/>
            </a:xfrm>
            <a:prstGeom prst="rect">
              <a:avLst/>
            </a:prstGeom>
            <a:noFill/>
          </p:spPr>
          <p:txBody>
            <a:bodyPr wrap="none" rtlCol="0">
              <a:spAutoFit/>
            </a:bodyPr>
            <a:lstStyle/>
            <a:p>
              <a:r>
                <a:rPr lang="en-US" sz="1400" dirty="0"/>
                <a:t>Convolutional</a:t>
              </a:r>
            </a:p>
          </p:txBody>
        </p:sp>
        <p:sp>
          <p:nvSpPr>
            <p:cNvPr id="76" name="TextBox 75">
              <a:extLst>
                <a:ext uri="{FF2B5EF4-FFF2-40B4-BE49-F238E27FC236}">
                  <a16:creationId xmlns:a16="http://schemas.microsoft.com/office/drawing/2014/main" id="{E466A55A-AB16-2547-A686-74317949A87B}"/>
                </a:ext>
              </a:extLst>
            </p:cNvPr>
            <p:cNvSpPr txBox="1"/>
            <p:nvPr/>
          </p:nvSpPr>
          <p:spPr>
            <a:xfrm>
              <a:off x="4772845" y="2247787"/>
              <a:ext cx="1167307" cy="307777"/>
            </a:xfrm>
            <a:prstGeom prst="rect">
              <a:avLst/>
            </a:prstGeom>
            <a:noFill/>
          </p:spPr>
          <p:txBody>
            <a:bodyPr wrap="none" rtlCol="0">
              <a:spAutoFit/>
            </a:bodyPr>
            <a:lstStyle/>
            <a:p>
              <a:r>
                <a:rPr lang="en-US" sz="1400" dirty="0"/>
                <a:t>Sub-sampling</a:t>
              </a:r>
            </a:p>
          </p:txBody>
        </p:sp>
        <p:sp>
          <p:nvSpPr>
            <p:cNvPr id="77" name="TextBox 76">
              <a:extLst>
                <a:ext uri="{FF2B5EF4-FFF2-40B4-BE49-F238E27FC236}">
                  <a16:creationId xmlns:a16="http://schemas.microsoft.com/office/drawing/2014/main" id="{E65AB248-A9C1-D34F-949E-2440D8D638F4}"/>
                </a:ext>
              </a:extLst>
            </p:cNvPr>
            <p:cNvSpPr txBox="1"/>
            <p:nvPr/>
          </p:nvSpPr>
          <p:spPr>
            <a:xfrm>
              <a:off x="6254363" y="2247787"/>
              <a:ext cx="1197957" cy="307777"/>
            </a:xfrm>
            <a:prstGeom prst="rect">
              <a:avLst/>
            </a:prstGeom>
            <a:noFill/>
          </p:spPr>
          <p:txBody>
            <a:bodyPr wrap="none" rtlCol="0">
              <a:spAutoFit/>
            </a:bodyPr>
            <a:lstStyle/>
            <a:p>
              <a:r>
                <a:rPr lang="en-US" sz="1400" dirty="0"/>
                <a:t>Convolutional</a:t>
              </a:r>
            </a:p>
          </p:txBody>
        </p:sp>
        <p:sp>
          <p:nvSpPr>
            <p:cNvPr id="78" name="TextBox 77">
              <a:extLst>
                <a:ext uri="{FF2B5EF4-FFF2-40B4-BE49-F238E27FC236}">
                  <a16:creationId xmlns:a16="http://schemas.microsoft.com/office/drawing/2014/main" id="{44CD7083-58AD-E942-8C5A-98AA2DDF9FD1}"/>
                </a:ext>
              </a:extLst>
            </p:cNvPr>
            <p:cNvSpPr txBox="1"/>
            <p:nvPr/>
          </p:nvSpPr>
          <p:spPr>
            <a:xfrm>
              <a:off x="7684122" y="2247787"/>
              <a:ext cx="708848" cy="307777"/>
            </a:xfrm>
            <a:prstGeom prst="rect">
              <a:avLst/>
            </a:prstGeom>
            <a:noFill/>
          </p:spPr>
          <p:txBody>
            <a:bodyPr wrap="none" rtlCol="0">
              <a:spAutoFit/>
            </a:bodyPr>
            <a:lstStyle/>
            <a:p>
              <a:r>
                <a:rPr lang="en-US" sz="1400" dirty="0"/>
                <a:t>Output</a:t>
              </a:r>
            </a:p>
          </p:txBody>
        </p:sp>
      </p:grpSp>
      <p:sp>
        <p:nvSpPr>
          <p:cNvPr id="2" name="Title 1">
            <a:extLst>
              <a:ext uri="{FF2B5EF4-FFF2-40B4-BE49-F238E27FC236}">
                <a16:creationId xmlns:a16="http://schemas.microsoft.com/office/drawing/2014/main" id="{C0E8ADD0-A046-0749-893B-F4997CCED29B}"/>
              </a:ext>
            </a:extLst>
          </p:cNvPr>
          <p:cNvSpPr>
            <a:spLocks noGrp="1"/>
          </p:cNvSpPr>
          <p:nvPr>
            <p:ph type="title"/>
          </p:nvPr>
        </p:nvSpPr>
        <p:spPr/>
        <p:txBody>
          <a:bodyPr/>
          <a:lstStyle/>
          <a:p>
            <a:r>
              <a:rPr lang="en-US" dirty="0"/>
              <a:t>Convolutional Neural Networks 101</a:t>
            </a:r>
          </a:p>
        </p:txBody>
      </p:sp>
      <p:sp>
        <p:nvSpPr>
          <p:cNvPr id="3" name="Content Placeholder 2">
            <a:extLst>
              <a:ext uri="{FF2B5EF4-FFF2-40B4-BE49-F238E27FC236}">
                <a16:creationId xmlns:a16="http://schemas.microsoft.com/office/drawing/2014/main" id="{C339F0BC-D5C6-A542-9E27-4C1A9DAEDAEF}"/>
              </a:ext>
            </a:extLst>
          </p:cNvPr>
          <p:cNvSpPr>
            <a:spLocks noGrp="1"/>
          </p:cNvSpPr>
          <p:nvPr>
            <p:ph idx="1"/>
          </p:nvPr>
        </p:nvSpPr>
        <p:spPr>
          <a:xfrm>
            <a:off x="558800" y="1356189"/>
            <a:ext cx="10795000" cy="633976"/>
          </a:xfrm>
        </p:spPr>
        <p:txBody>
          <a:bodyPr>
            <a:normAutofit/>
          </a:bodyPr>
          <a:lstStyle/>
          <a:p>
            <a:r>
              <a:rPr lang="en-US" sz="2000" dirty="0"/>
              <a:t>Powerful models for structured data</a:t>
            </a:r>
          </a:p>
        </p:txBody>
      </p:sp>
      <p:grpSp>
        <p:nvGrpSpPr>
          <p:cNvPr id="141" name="Group 140">
            <a:extLst>
              <a:ext uri="{FF2B5EF4-FFF2-40B4-BE49-F238E27FC236}">
                <a16:creationId xmlns:a16="http://schemas.microsoft.com/office/drawing/2014/main" id="{CACC6ACC-BC19-3A4C-85CA-C25E31A58A52}"/>
              </a:ext>
            </a:extLst>
          </p:cNvPr>
          <p:cNvGrpSpPr/>
          <p:nvPr/>
        </p:nvGrpSpPr>
        <p:grpSpPr>
          <a:xfrm>
            <a:off x="4176335" y="4511536"/>
            <a:ext cx="4227691" cy="1784846"/>
            <a:chOff x="2643369" y="4421886"/>
            <a:chExt cx="4227691" cy="1784846"/>
          </a:xfrm>
        </p:grpSpPr>
        <p:grpSp>
          <p:nvGrpSpPr>
            <p:cNvPr id="15" name="Group 14">
              <a:extLst>
                <a:ext uri="{FF2B5EF4-FFF2-40B4-BE49-F238E27FC236}">
                  <a16:creationId xmlns:a16="http://schemas.microsoft.com/office/drawing/2014/main" id="{54C04378-1861-164B-891C-83ABDE773BC8}"/>
                </a:ext>
              </a:extLst>
            </p:cNvPr>
            <p:cNvGrpSpPr/>
            <p:nvPr/>
          </p:nvGrpSpPr>
          <p:grpSpPr>
            <a:xfrm>
              <a:off x="5834466" y="5054604"/>
              <a:ext cx="1036594" cy="864096"/>
              <a:chOff x="5028866" y="4797152"/>
              <a:chExt cx="1036594" cy="864096"/>
            </a:xfrm>
          </p:grpSpPr>
          <p:grpSp>
            <p:nvGrpSpPr>
              <p:cNvPr id="14" name="Group 13">
                <a:extLst>
                  <a:ext uri="{FF2B5EF4-FFF2-40B4-BE49-F238E27FC236}">
                    <a16:creationId xmlns:a16="http://schemas.microsoft.com/office/drawing/2014/main" id="{65922FFC-6510-3644-B057-DC534DE1B48E}"/>
                  </a:ext>
                </a:extLst>
              </p:cNvPr>
              <p:cNvGrpSpPr/>
              <p:nvPr/>
            </p:nvGrpSpPr>
            <p:grpSpPr>
              <a:xfrm>
                <a:off x="5028866" y="4797152"/>
                <a:ext cx="1036594" cy="276999"/>
                <a:chOff x="5028866" y="4797152"/>
                <a:chExt cx="1036594" cy="276999"/>
              </a:xfrm>
            </p:grpSpPr>
            <p:sp>
              <p:nvSpPr>
                <p:cNvPr id="9" name="TextBox 8">
                  <a:extLst>
                    <a:ext uri="{FF2B5EF4-FFF2-40B4-BE49-F238E27FC236}">
                      <a16:creationId xmlns:a16="http://schemas.microsoft.com/office/drawing/2014/main" id="{41AEF950-9B33-B04A-A6BE-60850501C779}"/>
                    </a:ext>
                  </a:extLst>
                </p:cNvPr>
                <p:cNvSpPr txBox="1"/>
                <p:nvPr/>
              </p:nvSpPr>
              <p:spPr>
                <a:xfrm>
                  <a:off x="5028866" y="4797152"/>
                  <a:ext cx="263214" cy="276999"/>
                </a:xfrm>
                <a:prstGeom prst="rect">
                  <a:avLst/>
                </a:prstGeom>
                <a:noFill/>
              </p:spPr>
              <p:txBody>
                <a:bodyPr wrap="none" rtlCol="0">
                  <a:spAutoFit/>
                </a:bodyPr>
                <a:lstStyle/>
                <a:p>
                  <a:r>
                    <a:rPr lang="en-US" sz="1200" dirty="0"/>
                    <a:t>7</a:t>
                  </a:r>
                  <a:endParaRPr lang="en-US" dirty="0"/>
                </a:p>
              </p:txBody>
            </p:sp>
            <p:sp>
              <p:nvSpPr>
                <p:cNvPr id="102" name="TextBox 101">
                  <a:extLst>
                    <a:ext uri="{FF2B5EF4-FFF2-40B4-BE49-F238E27FC236}">
                      <a16:creationId xmlns:a16="http://schemas.microsoft.com/office/drawing/2014/main" id="{22D73430-5D6C-AC46-AE3F-37C33FD8C2FC}"/>
                    </a:ext>
                  </a:extLst>
                </p:cNvPr>
                <p:cNvSpPr txBox="1"/>
                <p:nvPr/>
              </p:nvSpPr>
              <p:spPr>
                <a:xfrm>
                  <a:off x="5240173" y="4797152"/>
                  <a:ext cx="309700" cy="276999"/>
                </a:xfrm>
                <a:prstGeom prst="rect">
                  <a:avLst/>
                </a:prstGeom>
                <a:noFill/>
              </p:spPr>
              <p:txBody>
                <a:bodyPr wrap="none" rtlCol="0">
                  <a:spAutoFit/>
                </a:bodyPr>
                <a:lstStyle/>
                <a:p>
                  <a:r>
                    <a:rPr lang="en-US" sz="1200" dirty="0"/>
                    <a:t>-1</a:t>
                  </a:r>
                  <a:endParaRPr lang="en-US" dirty="0"/>
                </a:p>
              </p:txBody>
            </p:sp>
            <p:sp>
              <p:nvSpPr>
                <p:cNvPr id="103" name="TextBox 102">
                  <a:extLst>
                    <a:ext uri="{FF2B5EF4-FFF2-40B4-BE49-F238E27FC236}">
                      <a16:creationId xmlns:a16="http://schemas.microsoft.com/office/drawing/2014/main" id="{53EC1F22-5D3D-A244-850B-B1B29D3A2E4E}"/>
                    </a:ext>
                  </a:extLst>
                </p:cNvPr>
                <p:cNvSpPr txBox="1"/>
                <p:nvPr/>
              </p:nvSpPr>
              <p:spPr>
                <a:xfrm>
                  <a:off x="5497966" y="4797152"/>
                  <a:ext cx="309700" cy="276999"/>
                </a:xfrm>
                <a:prstGeom prst="rect">
                  <a:avLst/>
                </a:prstGeom>
                <a:noFill/>
              </p:spPr>
              <p:txBody>
                <a:bodyPr wrap="none" rtlCol="0">
                  <a:spAutoFit/>
                </a:bodyPr>
                <a:lstStyle/>
                <a:p>
                  <a:r>
                    <a:rPr lang="en-US" sz="1200" dirty="0"/>
                    <a:t>-5</a:t>
                  </a:r>
                  <a:endParaRPr lang="en-US" dirty="0"/>
                </a:p>
              </p:txBody>
            </p:sp>
            <p:sp>
              <p:nvSpPr>
                <p:cNvPr id="104" name="TextBox 103">
                  <a:extLst>
                    <a:ext uri="{FF2B5EF4-FFF2-40B4-BE49-F238E27FC236}">
                      <a16:creationId xmlns:a16="http://schemas.microsoft.com/office/drawing/2014/main" id="{03A14E12-8F47-EC47-93FC-C712237A9750}"/>
                    </a:ext>
                  </a:extLst>
                </p:cNvPr>
                <p:cNvSpPr txBox="1"/>
                <p:nvPr/>
              </p:nvSpPr>
              <p:spPr>
                <a:xfrm>
                  <a:off x="5755760" y="4797152"/>
                  <a:ext cx="309700" cy="276999"/>
                </a:xfrm>
                <a:prstGeom prst="rect">
                  <a:avLst/>
                </a:prstGeom>
                <a:noFill/>
              </p:spPr>
              <p:txBody>
                <a:bodyPr wrap="none" rtlCol="0">
                  <a:spAutoFit/>
                </a:bodyPr>
                <a:lstStyle/>
                <a:p>
                  <a:r>
                    <a:rPr lang="en-US" sz="1200" dirty="0"/>
                    <a:t>-1</a:t>
                  </a:r>
                  <a:endParaRPr lang="en-US" dirty="0"/>
                </a:p>
              </p:txBody>
            </p:sp>
          </p:grpSp>
          <p:grpSp>
            <p:nvGrpSpPr>
              <p:cNvPr id="105" name="Group 104">
                <a:extLst>
                  <a:ext uri="{FF2B5EF4-FFF2-40B4-BE49-F238E27FC236}">
                    <a16:creationId xmlns:a16="http://schemas.microsoft.com/office/drawing/2014/main" id="{B3C19124-9397-E84C-B0C7-FDFFCFCB1F4B}"/>
                  </a:ext>
                </a:extLst>
              </p:cNvPr>
              <p:cNvGrpSpPr/>
              <p:nvPr/>
            </p:nvGrpSpPr>
            <p:grpSpPr>
              <a:xfrm>
                <a:off x="5028866" y="5090701"/>
                <a:ext cx="1036594" cy="286007"/>
                <a:chOff x="5028866" y="4797152"/>
                <a:chExt cx="1036594" cy="286007"/>
              </a:xfrm>
            </p:grpSpPr>
            <p:sp>
              <p:nvSpPr>
                <p:cNvPr id="106" name="TextBox 105">
                  <a:extLst>
                    <a:ext uri="{FF2B5EF4-FFF2-40B4-BE49-F238E27FC236}">
                      <a16:creationId xmlns:a16="http://schemas.microsoft.com/office/drawing/2014/main" id="{8CCCB93E-9F7D-6D4B-9E62-ADE821D3FF1A}"/>
                    </a:ext>
                  </a:extLst>
                </p:cNvPr>
                <p:cNvSpPr txBox="1"/>
                <p:nvPr/>
              </p:nvSpPr>
              <p:spPr>
                <a:xfrm>
                  <a:off x="5028866" y="4797152"/>
                  <a:ext cx="263214" cy="276999"/>
                </a:xfrm>
                <a:prstGeom prst="rect">
                  <a:avLst/>
                </a:prstGeom>
                <a:noFill/>
              </p:spPr>
              <p:txBody>
                <a:bodyPr wrap="none" rtlCol="0">
                  <a:spAutoFit/>
                </a:bodyPr>
                <a:lstStyle/>
                <a:p>
                  <a:r>
                    <a:rPr lang="en-US" sz="1200" dirty="0"/>
                    <a:t>3</a:t>
                  </a:r>
                  <a:endParaRPr lang="en-US" dirty="0"/>
                </a:p>
              </p:txBody>
            </p:sp>
            <p:sp>
              <p:nvSpPr>
                <p:cNvPr id="107" name="TextBox 106">
                  <a:extLst>
                    <a:ext uri="{FF2B5EF4-FFF2-40B4-BE49-F238E27FC236}">
                      <a16:creationId xmlns:a16="http://schemas.microsoft.com/office/drawing/2014/main" id="{D7CDBC55-A4E7-2342-BAEF-7ED937EEA812}"/>
                    </a:ext>
                  </a:extLst>
                </p:cNvPr>
                <p:cNvSpPr txBox="1"/>
                <p:nvPr/>
              </p:nvSpPr>
              <p:spPr>
                <a:xfrm>
                  <a:off x="5240173" y="4797152"/>
                  <a:ext cx="309700" cy="276999"/>
                </a:xfrm>
                <a:prstGeom prst="rect">
                  <a:avLst/>
                </a:prstGeom>
                <a:noFill/>
                <a:ln>
                  <a:solidFill>
                    <a:srgbClr val="0070C0"/>
                  </a:solidFill>
                </a:ln>
              </p:spPr>
              <p:txBody>
                <a:bodyPr wrap="none" rtlCol="0">
                  <a:spAutoFit/>
                </a:bodyPr>
                <a:lstStyle/>
                <a:p>
                  <a:r>
                    <a:rPr lang="en-US" sz="1200" dirty="0"/>
                    <a:t>-2</a:t>
                  </a:r>
                  <a:endParaRPr lang="en-US" dirty="0"/>
                </a:p>
              </p:txBody>
            </p:sp>
            <p:sp>
              <p:nvSpPr>
                <p:cNvPr id="108" name="TextBox 107">
                  <a:extLst>
                    <a:ext uri="{FF2B5EF4-FFF2-40B4-BE49-F238E27FC236}">
                      <a16:creationId xmlns:a16="http://schemas.microsoft.com/office/drawing/2014/main" id="{79879F1A-E1F7-F141-8E40-9E44F408A8E1}"/>
                    </a:ext>
                  </a:extLst>
                </p:cNvPr>
                <p:cNvSpPr txBox="1"/>
                <p:nvPr/>
              </p:nvSpPr>
              <p:spPr>
                <a:xfrm>
                  <a:off x="5497966" y="4797152"/>
                  <a:ext cx="309700" cy="276999"/>
                </a:xfrm>
                <a:prstGeom prst="rect">
                  <a:avLst/>
                </a:prstGeom>
                <a:noFill/>
              </p:spPr>
              <p:txBody>
                <a:bodyPr wrap="none" rtlCol="0">
                  <a:spAutoFit/>
                </a:bodyPr>
                <a:lstStyle/>
                <a:p>
                  <a:r>
                    <a:rPr lang="en-US" sz="1200" dirty="0"/>
                    <a:t>-4</a:t>
                  </a:r>
                  <a:endParaRPr lang="en-US" dirty="0"/>
                </a:p>
              </p:txBody>
            </p:sp>
            <p:sp>
              <p:nvSpPr>
                <p:cNvPr id="109" name="TextBox 108">
                  <a:extLst>
                    <a:ext uri="{FF2B5EF4-FFF2-40B4-BE49-F238E27FC236}">
                      <a16:creationId xmlns:a16="http://schemas.microsoft.com/office/drawing/2014/main" id="{464073FF-89C5-A745-B3AA-AFF74401A506}"/>
                    </a:ext>
                  </a:extLst>
                </p:cNvPr>
                <p:cNvSpPr txBox="1"/>
                <p:nvPr/>
              </p:nvSpPr>
              <p:spPr>
                <a:xfrm>
                  <a:off x="5755760" y="4806160"/>
                  <a:ext cx="309700" cy="276999"/>
                </a:xfrm>
                <a:prstGeom prst="rect">
                  <a:avLst/>
                </a:prstGeom>
                <a:noFill/>
              </p:spPr>
              <p:txBody>
                <a:bodyPr wrap="none" rtlCol="0">
                  <a:spAutoFit/>
                </a:bodyPr>
                <a:lstStyle/>
                <a:p>
                  <a:r>
                    <a:rPr lang="en-US" sz="1200" dirty="0"/>
                    <a:t>-2</a:t>
                  </a:r>
                  <a:endParaRPr lang="en-US" dirty="0"/>
                </a:p>
              </p:txBody>
            </p:sp>
          </p:grpSp>
          <p:grpSp>
            <p:nvGrpSpPr>
              <p:cNvPr id="110" name="Group 109">
                <a:extLst>
                  <a:ext uri="{FF2B5EF4-FFF2-40B4-BE49-F238E27FC236}">
                    <a16:creationId xmlns:a16="http://schemas.microsoft.com/office/drawing/2014/main" id="{720DD2C6-7093-E24E-B145-22C32623D5B2}"/>
                  </a:ext>
                </a:extLst>
              </p:cNvPr>
              <p:cNvGrpSpPr/>
              <p:nvPr/>
            </p:nvGrpSpPr>
            <p:grpSpPr>
              <a:xfrm>
                <a:off x="5028866" y="5379745"/>
                <a:ext cx="1013351" cy="281503"/>
                <a:chOff x="5028866" y="4792648"/>
                <a:chExt cx="1013351" cy="281503"/>
              </a:xfrm>
            </p:grpSpPr>
            <p:sp>
              <p:nvSpPr>
                <p:cNvPr id="111" name="TextBox 110">
                  <a:extLst>
                    <a:ext uri="{FF2B5EF4-FFF2-40B4-BE49-F238E27FC236}">
                      <a16:creationId xmlns:a16="http://schemas.microsoft.com/office/drawing/2014/main" id="{2F50CEF1-7B0A-3848-AD85-4D24E90E8BC6}"/>
                    </a:ext>
                  </a:extLst>
                </p:cNvPr>
                <p:cNvSpPr txBox="1"/>
                <p:nvPr/>
              </p:nvSpPr>
              <p:spPr>
                <a:xfrm>
                  <a:off x="5028866" y="4797152"/>
                  <a:ext cx="263214" cy="276999"/>
                </a:xfrm>
                <a:prstGeom prst="rect">
                  <a:avLst/>
                </a:prstGeom>
                <a:noFill/>
              </p:spPr>
              <p:txBody>
                <a:bodyPr wrap="none" rtlCol="0">
                  <a:spAutoFit/>
                </a:bodyPr>
                <a:lstStyle/>
                <a:p>
                  <a:r>
                    <a:rPr lang="en-US" sz="1200" dirty="0"/>
                    <a:t>5</a:t>
                  </a:r>
                  <a:endParaRPr lang="en-US" dirty="0"/>
                </a:p>
              </p:txBody>
            </p:sp>
            <p:sp>
              <p:nvSpPr>
                <p:cNvPr id="112" name="TextBox 111">
                  <a:extLst>
                    <a:ext uri="{FF2B5EF4-FFF2-40B4-BE49-F238E27FC236}">
                      <a16:creationId xmlns:a16="http://schemas.microsoft.com/office/drawing/2014/main" id="{C1823497-57EA-6D49-B031-E8E14C70240F}"/>
                    </a:ext>
                  </a:extLst>
                </p:cNvPr>
                <p:cNvSpPr txBox="1"/>
                <p:nvPr/>
              </p:nvSpPr>
              <p:spPr>
                <a:xfrm>
                  <a:off x="5247921" y="4797152"/>
                  <a:ext cx="309700" cy="276999"/>
                </a:xfrm>
                <a:prstGeom prst="rect">
                  <a:avLst/>
                </a:prstGeom>
                <a:noFill/>
              </p:spPr>
              <p:txBody>
                <a:bodyPr wrap="none" rtlCol="0">
                  <a:spAutoFit/>
                </a:bodyPr>
                <a:lstStyle/>
                <a:p>
                  <a:r>
                    <a:rPr lang="en-US" sz="1200" dirty="0"/>
                    <a:t>-1</a:t>
                  </a:r>
                  <a:endParaRPr lang="en-US" dirty="0"/>
                </a:p>
              </p:txBody>
            </p:sp>
            <p:sp>
              <p:nvSpPr>
                <p:cNvPr id="113" name="TextBox 112">
                  <a:extLst>
                    <a:ext uri="{FF2B5EF4-FFF2-40B4-BE49-F238E27FC236}">
                      <a16:creationId xmlns:a16="http://schemas.microsoft.com/office/drawing/2014/main" id="{14CF743B-DE9B-B849-8A67-E18DC9BDAC93}"/>
                    </a:ext>
                  </a:extLst>
                </p:cNvPr>
                <p:cNvSpPr txBox="1"/>
                <p:nvPr/>
              </p:nvSpPr>
              <p:spPr>
                <a:xfrm>
                  <a:off x="5513462" y="4797152"/>
                  <a:ext cx="309700" cy="276999"/>
                </a:xfrm>
                <a:prstGeom prst="rect">
                  <a:avLst/>
                </a:prstGeom>
                <a:noFill/>
              </p:spPr>
              <p:txBody>
                <a:bodyPr wrap="none" rtlCol="0">
                  <a:spAutoFit/>
                </a:bodyPr>
                <a:lstStyle/>
                <a:p>
                  <a:r>
                    <a:rPr lang="en-US" sz="1200" dirty="0"/>
                    <a:t>-3</a:t>
                  </a:r>
                  <a:endParaRPr lang="en-US" dirty="0"/>
                </a:p>
              </p:txBody>
            </p:sp>
            <p:sp>
              <p:nvSpPr>
                <p:cNvPr id="114" name="TextBox 113">
                  <a:extLst>
                    <a:ext uri="{FF2B5EF4-FFF2-40B4-BE49-F238E27FC236}">
                      <a16:creationId xmlns:a16="http://schemas.microsoft.com/office/drawing/2014/main" id="{273D4650-D7E0-4F40-8AF8-B20C04F908D3}"/>
                    </a:ext>
                  </a:extLst>
                </p:cNvPr>
                <p:cNvSpPr txBox="1"/>
                <p:nvPr/>
              </p:nvSpPr>
              <p:spPr>
                <a:xfrm>
                  <a:off x="5779003" y="4792648"/>
                  <a:ext cx="263214" cy="276999"/>
                </a:xfrm>
                <a:prstGeom prst="rect">
                  <a:avLst/>
                </a:prstGeom>
                <a:noFill/>
              </p:spPr>
              <p:txBody>
                <a:bodyPr wrap="none" rtlCol="0">
                  <a:spAutoFit/>
                </a:bodyPr>
                <a:lstStyle/>
                <a:p>
                  <a:r>
                    <a:rPr lang="en-US" sz="1200" dirty="0"/>
                    <a:t>0</a:t>
                  </a:r>
                  <a:endParaRPr lang="en-US" dirty="0"/>
                </a:p>
              </p:txBody>
            </p:sp>
          </p:grpSp>
        </p:grpSp>
        <p:grpSp>
          <p:nvGrpSpPr>
            <p:cNvPr id="18" name="Group 17">
              <a:extLst>
                <a:ext uri="{FF2B5EF4-FFF2-40B4-BE49-F238E27FC236}">
                  <a16:creationId xmlns:a16="http://schemas.microsoft.com/office/drawing/2014/main" id="{FF24D7B0-64C1-9547-9B58-67E4527714C7}"/>
                </a:ext>
              </a:extLst>
            </p:cNvPr>
            <p:cNvGrpSpPr/>
            <p:nvPr/>
          </p:nvGrpSpPr>
          <p:grpSpPr>
            <a:xfrm>
              <a:off x="4564044" y="5060121"/>
              <a:ext cx="842514" cy="853063"/>
              <a:chOff x="4584761" y="4725144"/>
              <a:chExt cx="842514" cy="853063"/>
            </a:xfrm>
          </p:grpSpPr>
          <p:grpSp>
            <p:nvGrpSpPr>
              <p:cNvPr id="17" name="Group 16">
                <a:extLst>
                  <a:ext uri="{FF2B5EF4-FFF2-40B4-BE49-F238E27FC236}">
                    <a16:creationId xmlns:a16="http://schemas.microsoft.com/office/drawing/2014/main" id="{F9380E03-B0E0-5241-9965-E193D4B99509}"/>
                  </a:ext>
                </a:extLst>
              </p:cNvPr>
              <p:cNvGrpSpPr/>
              <p:nvPr/>
            </p:nvGrpSpPr>
            <p:grpSpPr>
              <a:xfrm>
                <a:off x="4584761" y="4725144"/>
                <a:ext cx="842514" cy="276999"/>
                <a:chOff x="4584761" y="4725144"/>
                <a:chExt cx="842514" cy="276999"/>
              </a:xfrm>
            </p:grpSpPr>
            <p:sp>
              <p:nvSpPr>
                <p:cNvPr id="16" name="TextBox 15">
                  <a:extLst>
                    <a:ext uri="{FF2B5EF4-FFF2-40B4-BE49-F238E27FC236}">
                      <a16:creationId xmlns:a16="http://schemas.microsoft.com/office/drawing/2014/main" id="{83B2322C-90A6-9C4D-832A-F0248E5FE686}"/>
                    </a:ext>
                  </a:extLst>
                </p:cNvPr>
                <p:cNvSpPr txBox="1"/>
                <p:nvPr/>
              </p:nvSpPr>
              <p:spPr>
                <a:xfrm>
                  <a:off x="4584761" y="4725144"/>
                  <a:ext cx="309700" cy="276999"/>
                </a:xfrm>
                <a:prstGeom prst="rect">
                  <a:avLst/>
                </a:prstGeom>
                <a:noFill/>
                <a:ln>
                  <a:solidFill>
                    <a:srgbClr val="0070C0"/>
                  </a:solidFill>
                </a:ln>
              </p:spPr>
              <p:txBody>
                <a:bodyPr wrap="none" rtlCol="0">
                  <a:spAutoFit/>
                </a:bodyPr>
                <a:lstStyle/>
                <a:p>
                  <a:r>
                    <a:rPr lang="en-US" sz="1200" dirty="0"/>
                    <a:t>-1</a:t>
                  </a:r>
                  <a:endParaRPr lang="en-US" dirty="0"/>
                </a:p>
              </p:txBody>
            </p:sp>
            <p:sp>
              <p:nvSpPr>
                <p:cNvPr id="115" name="TextBox 114">
                  <a:extLst>
                    <a:ext uri="{FF2B5EF4-FFF2-40B4-BE49-F238E27FC236}">
                      <a16:creationId xmlns:a16="http://schemas.microsoft.com/office/drawing/2014/main" id="{A2D485F4-8F02-784E-BABD-D9F65E36D391}"/>
                    </a:ext>
                  </a:extLst>
                </p:cNvPr>
                <p:cNvSpPr txBox="1"/>
                <p:nvPr/>
              </p:nvSpPr>
              <p:spPr>
                <a:xfrm>
                  <a:off x="4897963" y="4725144"/>
                  <a:ext cx="263214" cy="276999"/>
                </a:xfrm>
                <a:prstGeom prst="rect">
                  <a:avLst/>
                </a:prstGeom>
                <a:noFill/>
                <a:ln>
                  <a:solidFill>
                    <a:srgbClr val="0070C0"/>
                  </a:solidFill>
                </a:ln>
              </p:spPr>
              <p:txBody>
                <a:bodyPr wrap="none" rtlCol="0">
                  <a:spAutoFit/>
                </a:bodyPr>
                <a:lstStyle/>
                <a:p>
                  <a:r>
                    <a:rPr lang="en-US" sz="1200" dirty="0"/>
                    <a:t>0</a:t>
                  </a:r>
                  <a:endParaRPr lang="en-US" dirty="0"/>
                </a:p>
              </p:txBody>
            </p:sp>
            <p:sp>
              <p:nvSpPr>
                <p:cNvPr id="116" name="TextBox 115">
                  <a:extLst>
                    <a:ext uri="{FF2B5EF4-FFF2-40B4-BE49-F238E27FC236}">
                      <a16:creationId xmlns:a16="http://schemas.microsoft.com/office/drawing/2014/main" id="{022E1D92-6F38-C447-A568-9EFFDB56B1E1}"/>
                    </a:ext>
                  </a:extLst>
                </p:cNvPr>
                <p:cNvSpPr txBox="1"/>
                <p:nvPr/>
              </p:nvSpPr>
              <p:spPr>
                <a:xfrm>
                  <a:off x="5164061" y="4725144"/>
                  <a:ext cx="263214" cy="276999"/>
                </a:xfrm>
                <a:prstGeom prst="rect">
                  <a:avLst/>
                </a:prstGeom>
                <a:noFill/>
                <a:ln>
                  <a:solidFill>
                    <a:srgbClr val="0070C0"/>
                  </a:solidFill>
                </a:ln>
              </p:spPr>
              <p:txBody>
                <a:bodyPr wrap="none" rtlCol="0">
                  <a:spAutoFit/>
                </a:bodyPr>
                <a:lstStyle/>
                <a:p>
                  <a:r>
                    <a:rPr lang="en-US" sz="1200" dirty="0"/>
                    <a:t>1</a:t>
                  </a:r>
                  <a:endParaRPr lang="en-US" dirty="0"/>
                </a:p>
              </p:txBody>
            </p:sp>
          </p:grpSp>
          <p:grpSp>
            <p:nvGrpSpPr>
              <p:cNvPr id="117" name="Group 116">
                <a:extLst>
                  <a:ext uri="{FF2B5EF4-FFF2-40B4-BE49-F238E27FC236}">
                    <a16:creationId xmlns:a16="http://schemas.microsoft.com/office/drawing/2014/main" id="{B97D6ACE-FE68-904A-9DBA-0BA16A55366D}"/>
                  </a:ext>
                </a:extLst>
              </p:cNvPr>
              <p:cNvGrpSpPr/>
              <p:nvPr/>
            </p:nvGrpSpPr>
            <p:grpSpPr>
              <a:xfrm>
                <a:off x="4584761" y="5013176"/>
                <a:ext cx="842514" cy="276999"/>
                <a:chOff x="4584761" y="4725144"/>
                <a:chExt cx="842514" cy="276999"/>
              </a:xfrm>
            </p:grpSpPr>
            <p:sp>
              <p:nvSpPr>
                <p:cNvPr id="118" name="TextBox 117">
                  <a:extLst>
                    <a:ext uri="{FF2B5EF4-FFF2-40B4-BE49-F238E27FC236}">
                      <a16:creationId xmlns:a16="http://schemas.microsoft.com/office/drawing/2014/main" id="{211B4137-C1E0-FF45-8035-088685165BF8}"/>
                    </a:ext>
                  </a:extLst>
                </p:cNvPr>
                <p:cNvSpPr txBox="1"/>
                <p:nvPr/>
              </p:nvSpPr>
              <p:spPr>
                <a:xfrm>
                  <a:off x="4584761" y="4725144"/>
                  <a:ext cx="309700" cy="276999"/>
                </a:xfrm>
                <a:prstGeom prst="rect">
                  <a:avLst/>
                </a:prstGeom>
                <a:noFill/>
                <a:ln>
                  <a:solidFill>
                    <a:srgbClr val="0070C0"/>
                  </a:solidFill>
                </a:ln>
              </p:spPr>
              <p:txBody>
                <a:bodyPr wrap="none" rtlCol="0">
                  <a:spAutoFit/>
                </a:bodyPr>
                <a:lstStyle/>
                <a:p>
                  <a:r>
                    <a:rPr lang="en-US" sz="1200" dirty="0"/>
                    <a:t>-1</a:t>
                  </a:r>
                  <a:endParaRPr lang="en-US" dirty="0"/>
                </a:p>
              </p:txBody>
            </p:sp>
            <p:sp>
              <p:nvSpPr>
                <p:cNvPr id="119" name="TextBox 118">
                  <a:extLst>
                    <a:ext uri="{FF2B5EF4-FFF2-40B4-BE49-F238E27FC236}">
                      <a16:creationId xmlns:a16="http://schemas.microsoft.com/office/drawing/2014/main" id="{B3DC50D9-6C6F-3A4F-99B5-C5EA22CDEE99}"/>
                    </a:ext>
                  </a:extLst>
                </p:cNvPr>
                <p:cNvSpPr txBox="1"/>
                <p:nvPr/>
              </p:nvSpPr>
              <p:spPr>
                <a:xfrm>
                  <a:off x="4897963" y="4725144"/>
                  <a:ext cx="263214" cy="276999"/>
                </a:xfrm>
                <a:prstGeom prst="rect">
                  <a:avLst/>
                </a:prstGeom>
                <a:noFill/>
                <a:ln>
                  <a:solidFill>
                    <a:srgbClr val="0070C0"/>
                  </a:solidFill>
                </a:ln>
              </p:spPr>
              <p:txBody>
                <a:bodyPr wrap="none" rtlCol="0">
                  <a:spAutoFit/>
                </a:bodyPr>
                <a:lstStyle/>
                <a:p>
                  <a:r>
                    <a:rPr lang="en-US" sz="1200" dirty="0"/>
                    <a:t>0</a:t>
                  </a:r>
                  <a:endParaRPr lang="en-US" dirty="0"/>
                </a:p>
              </p:txBody>
            </p:sp>
            <p:sp>
              <p:nvSpPr>
                <p:cNvPr id="120" name="TextBox 119">
                  <a:extLst>
                    <a:ext uri="{FF2B5EF4-FFF2-40B4-BE49-F238E27FC236}">
                      <a16:creationId xmlns:a16="http://schemas.microsoft.com/office/drawing/2014/main" id="{C8DE6674-EFA0-684E-A1AE-157A6E2C5D8B}"/>
                    </a:ext>
                  </a:extLst>
                </p:cNvPr>
                <p:cNvSpPr txBox="1"/>
                <p:nvPr/>
              </p:nvSpPr>
              <p:spPr>
                <a:xfrm>
                  <a:off x="5164061" y="4725144"/>
                  <a:ext cx="263214" cy="276999"/>
                </a:xfrm>
                <a:prstGeom prst="rect">
                  <a:avLst/>
                </a:prstGeom>
                <a:noFill/>
                <a:ln>
                  <a:solidFill>
                    <a:srgbClr val="0070C0"/>
                  </a:solidFill>
                </a:ln>
              </p:spPr>
              <p:txBody>
                <a:bodyPr wrap="none" rtlCol="0">
                  <a:spAutoFit/>
                </a:bodyPr>
                <a:lstStyle/>
                <a:p>
                  <a:r>
                    <a:rPr lang="en-US" sz="1200" dirty="0"/>
                    <a:t>1</a:t>
                  </a:r>
                  <a:endParaRPr lang="en-US" dirty="0"/>
                </a:p>
              </p:txBody>
            </p:sp>
          </p:grpSp>
          <p:grpSp>
            <p:nvGrpSpPr>
              <p:cNvPr id="121" name="Group 120">
                <a:extLst>
                  <a:ext uri="{FF2B5EF4-FFF2-40B4-BE49-F238E27FC236}">
                    <a16:creationId xmlns:a16="http://schemas.microsoft.com/office/drawing/2014/main" id="{E6D675AB-85C2-4648-9454-74FC78585484}"/>
                  </a:ext>
                </a:extLst>
              </p:cNvPr>
              <p:cNvGrpSpPr/>
              <p:nvPr/>
            </p:nvGrpSpPr>
            <p:grpSpPr>
              <a:xfrm>
                <a:off x="4584761" y="5301208"/>
                <a:ext cx="842514" cy="276999"/>
                <a:chOff x="4584761" y="4725144"/>
                <a:chExt cx="842514" cy="276999"/>
              </a:xfrm>
            </p:grpSpPr>
            <p:sp>
              <p:nvSpPr>
                <p:cNvPr id="122" name="TextBox 121">
                  <a:extLst>
                    <a:ext uri="{FF2B5EF4-FFF2-40B4-BE49-F238E27FC236}">
                      <a16:creationId xmlns:a16="http://schemas.microsoft.com/office/drawing/2014/main" id="{3870A588-1F9A-6B4F-87C5-7DE02E5E79AC}"/>
                    </a:ext>
                  </a:extLst>
                </p:cNvPr>
                <p:cNvSpPr txBox="1"/>
                <p:nvPr/>
              </p:nvSpPr>
              <p:spPr>
                <a:xfrm>
                  <a:off x="4584761" y="4725144"/>
                  <a:ext cx="309700" cy="276999"/>
                </a:xfrm>
                <a:prstGeom prst="rect">
                  <a:avLst/>
                </a:prstGeom>
                <a:noFill/>
                <a:ln>
                  <a:solidFill>
                    <a:srgbClr val="0070C0"/>
                  </a:solidFill>
                </a:ln>
              </p:spPr>
              <p:txBody>
                <a:bodyPr wrap="none" rtlCol="0">
                  <a:spAutoFit/>
                </a:bodyPr>
                <a:lstStyle/>
                <a:p>
                  <a:r>
                    <a:rPr lang="en-US" sz="1200" dirty="0"/>
                    <a:t>-1</a:t>
                  </a:r>
                  <a:endParaRPr lang="en-US" dirty="0"/>
                </a:p>
              </p:txBody>
            </p:sp>
            <p:sp>
              <p:nvSpPr>
                <p:cNvPr id="123" name="TextBox 122">
                  <a:extLst>
                    <a:ext uri="{FF2B5EF4-FFF2-40B4-BE49-F238E27FC236}">
                      <a16:creationId xmlns:a16="http://schemas.microsoft.com/office/drawing/2014/main" id="{E0FC0838-4549-C74D-A994-AF374E94776C}"/>
                    </a:ext>
                  </a:extLst>
                </p:cNvPr>
                <p:cNvSpPr txBox="1"/>
                <p:nvPr/>
              </p:nvSpPr>
              <p:spPr>
                <a:xfrm>
                  <a:off x="4897963" y="4725144"/>
                  <a:ext cx="263214" cy="276999"/>
                </a:xfrm>
                <a:prstGeom prst="rect">
                  <a:avLst/>
                </a:prstGeom>
                <a:noFill/>
                <a:ln>
                  <a:solidFill>
                    <a:srgbClr val="0070C0"/>
                  </a:solidFill>
                </a:ln>
              </p:spPr>
              <p:txBody>
                <a:bodyPr wrap="none" rtlCol="0">
                  <a:spAutoFit/>
                </a:bodyPr>
                <a:lstStyle/>
                <a:p>
                  <a:r>
                    <a:rPr lang="en-US" sz="1200" dirty="0"/>
                    <a:t>0</a:t>
                  </a:r>
                  <a:endParaRPr lang="en-US" dirty="0"/>
                </a:p>
              </p:txBody>
            </p:sp>
            <p:sp>
              <p:nvSpPr>
                <p:cNvPr id="124" name="TextBox 123">
                  <a:extLst>
                    <a:ext uri="{FF2B5EF4-FFF2-40B4-BE49-F238E27FC236}">
                      <a16:creationId xmlns:a16="http://schemas.microsoft.com/office/drawing/2014/main" id="{294CF59E-51CD-A043-BD98-F9B423D1051F}"/>
                    </a:ext>
                  </a:extLst>
                </p:cNvPr>
                <p:cNvSpPr txBox="1"/>
                <p:nvPr/>
              </p:nvSpPr>
              <p:spPr>
                <a:xfrm>
                  <a:off x="5164061" y="4725144"/>
                  <a:ext cx="263214" cy="276999"/>
                </a:xfrm>
                <a:prstGeom prst="rect">
                  <a:avLst/>
                </a:prstGeom>
                <a:noFill/>
                <a:ln>
                  <a:solidFill>
                    <a:srgbClr val="0070C0"/>
                  </a:solidFill>
                </a:ln>
              </p:spPr>
              <p:txBody>
                <a:bodyPr wrap="none" rtlCol="0">
                  <a:spAutoFit/>
                </a:bodyPr>
                <a:lstStyle/>
                <a:p>
                  <a:r>
                    <a:rPr lang="en-US" sz="1200" dirty="0"/>
                    <a:t>1</a:t>
                  </a:r>
                  <a:endParaRPr lang="en-US" dirty="0"/>
                </a:p>
              </p:txBody>
            </p:sp>
          </p:grpSp>
        </p:grpSp>
        <p:grpSp>
          <p:nvGrpSpPr>
            <p:cNvPr id="133" name="Group 132">
              <a:extLst>
                <a:ext uri="{FF2B5EF4-FFF2-40B4-BE49-F238E27FC236}">
                  <a16:creationId xmlns:a16="http://schemas.microsoft.com/office/drawing/2014/main" id="{DC9E945D-DAF8-254D-AC3D-50031744A316}"/>
                </a:ext>
              </a:extLst>
            </p:cNvPr>
            <p:cNvGrpSpPr/>
            <p:nvPr/>
          </p:nvGrpSpPr>
          <p:grpSpPr>
            <a:xfrm>
              <a:off x="2643369" y="4766572"/>
              <a:ext cx="1440160" cy="1440160"/>
              <a:chOff x="2627784" y="4653136"/>
              <a:chExt cx="1440160" cy="1440160"/>
            </a:xfrm>
          </p:grpSpPr>
          <p:grpSp>
            <p:nvGrpSpPr>
              <p:cNvPr id="7" name="Group 6">
                <a:extLst>
                  <a:ext uri="{FF2B5EF4-FFF2-40B4-BE49-F238E27FC236}">
                    <a16:creationId xmlns:a16="http://schemas.microsoft.com/office/drawing/2014/main" id="{0A874ABE-7DA7-9248-B34A-654CC55D57CB}"/>
                  </a:ext>
                </a:extLst>
              </p:cNvPr>
              <p:cNvGrpSpPr/>
              <p:nvPr/>
            </p:nvGrpSpPr>
            <p:grpSpPr>
              <a:xfrm>
                <a:off x="2627784" y="4653136"/>
                <a:ext cx="1440160" cy="276999"/>
                <a:chOff x="4211960" y="4725144"/>
                <a:chExt cx="1440160" cy="276999"/>
              </a:xfrm>
            </p:grpSpPr>
            <p:sp>
              <p:nvSpPr>
                <p:cNvPr id="6" name="TextBox 5">
                  <a:extLst>
                    <a:ext uri="{FF2B5EF4-FFF2-40B4-BE49-F238E27FC236}">
                      <a16:creationId xmlns:a16="http://schemas.microsoft.com/office/drawing/2014/main" id="{CA8DEDE3-59C4-5449-9EB1-AE826A0F0DD7}"/>
                    </a:ext>
                  </a:extLst>
                </p:cNvPr>
                <p:cNvSpPr txBox="1"/>
                <p:nvPr/>
              </p:nvSpPr>
              <p:spPr>
                <a:xfrm>
                  <a:off x="4211960" y="4725144"/>
                  <a:ext cx="263214" cy="276999"/>
                </a:xfrm>
                <a:prstGeom prst="rect">
                  <a:avLst/>
                </a:prstGeom>
                <a:noFill/>
              </p:spPr>
              <p:txBody>
                <a:bodyPr wrap="none" rtlCol="0">
                  <a:spAutoFit/>
                </a:bodyPr>
                <a:lstStyle/>
                <a:p>
                  <a:r>
                    <a:rPr lang="en-US" sz="1200" dirty="0"/>
                    <a:t>0</a:t>
                  </a:r>
                  <a:endParaRPr lang="en-US" dirty="0"/>
                </a:p>
              </p:txBody>
            </p:sp>
            <p:sp>
              <p:nvSpPr>
                <p:cNvPr id="51" name="TextBox 50">
                  <a:extLst>
                    <a:ext uri="{FF2B5EF4-FFF2-40B4-BE49-F238E27FC236}">
                      <a16:creationId xmlns:a16="http://schemas.microsoft.com/office/drawing/2014/main" id="{0CA5EE24-1918-E243-89ED-06B903DFE41F}"/>
                    </a:ext>
                  </a:extLst>
                </p:cNvPr>
                <p:cNvSpPr txBox="1"/>
                <p:nvPr/>
              </p:nvSpPr>
              <p:spPr>
                <a:xfrm>
                  <a:off x="4447349" y="4725144"/>
                  <a:ext cx="263214" cy="276999"/>
                </a:xfrm>
                <a:prstGeom prst="rect">
                  <a:avLst/>
                </a:prstGeom>
                <a:noFill/>
              </p:spPr>
              <p:txBody>
                <a:bodyPr wrap="none" rtlCol="0">
                  <a:spAutoFit/>
                </a:bodyPr>
                <a:lstStyle/>
                <a:p>
                  <a:r>
                    <a:rPr lang="en-US" sz="1200" dirty="0"/>
                    <a:t>0</a:t>
                  </a:r>
                  <a:endParaRPr lang="en-US" dirty="0"/>
                </a:p>
              </p:txBody>
            </p:sp>
            <p:sp>
              <p:nvSpPr>
                <p:cNvPr id="59" name="TextBox 58">
                  <a:extLst>
                    <a:ext uri="{FF2B5EF4-FFF2-40B4-BE49-F238E27FC236}">
                      <a16:creationId xmlns:a16="http://schemas.microsoft.com/office/drawing/2014/main" id="{AC98E118-C599-7645-99FC-99307F8C165C}"/>
                    </a:ext>
                  </a:extLst>
                </p:cNvPr>
                <p:cNvSpPr txBox="1"/>
                <p:nvPr/>
              </p:nvSpPr>
              <p:spPr>
                <a:xfrm>
                  <a:off x="4682738" y="4725144"/>
                  <a:ext cx="263214" cy="276999"/>
                </a:xfrm>
                <a:prstGeom prst="rect">
                  <a:avLst/>
                </a:prstGeom>
                <a:noFill/>
              </p:spPr>
              <p:txBody>
                <a:bodyPr wrap="none" rtlCol="0">
                  <a:spAutoFit/>
                </a:bodyPr>
                <a:lstStyle/>
                <a:p>
                  <a:r>
                    <a:rPr lang="en-US" sz="1200" dirty="0"/>
                    <a:t>4</a:t>
                  </a:r>
                  <a:endParaRPr lang="en-US" dirty="0"/>
                </a:p>
              </p:txBody>
            </p:sp>
            <p:sp>
              <p:nvSpPr>
                <p:cNvPr id="61" name="TextBox 60">
                  <a:extLst>
                    <a:ext uri="{FF2B5EF4-FFF2-40B4-BE49-F238E27FC236}">
                      <a16:creationId xmlns:a16="http://schemas.microsoft.com/office/drawing/2014/main" id="{850F1ADC-C280-F24C-8683-B746F5FE7F2C}"/>
                    </a:ext>
                  </a:extLst>
                </p:cNvPr>
                <p:cNvSpPr txBox="1"/>
                <p:nvPr/>
              </p:nvSpPr>
              <p:spPr>
                <a:xfrm>
                  <a:off x="4918127" y="4725144"/>
                  <a:ext cx="263214" cy="276999"/>
                </a:xfrm>
                <a:prstGeom prst="rect">
                  <a:avLst/>
                </a:prstGeom>
                <a:noFill/>
              </p:spPr>
              <p:txBody>
                <a:bodyPr wrap="none" rtlCol="0">
                  <a:spAutoFit/>
                </a:bodyPr>
                <a:lstStyle/>
                <a:p>
                  <a:r>
                    <a:rPr lang="en-US" sz="1200" dirty="0"/>
                    <a:t>0</a:t>
                  </a:r>
                  <a:endParaRPr lang="en-US" dirty="0"/>
                </a:p>
              </p:txBody>
            </p:sp>
            <p:sp>
              <p:nvSpPr>
                <p:cNvPr id="62" name="TextBox 61">
                  <a:extLst>
                    <a:ext uri="{FF2B5EF4-FFF2-40B4-BE49-F238E27FC236}">
                      <a16:creationId xmlns:a16="http://schemas.microsoft.com/office/drawing/2014/main" id="{3DD50E47-34A0-1142-AF65-1ED6E97D0068}"/>
                    </a:ext>
                  </a:extLst>
                </p:cNvPr>
                <p:cNvSpPr txBox="1"/>
                <p:nvPr/>
              </p:nvSpPr>
              <p:spPr>
                <a:xfrm>
                  <a:off x="5153516" y="4725144"/>
                  <a:ext cx="263214" cy="276999"/>
                </a:xfrm>
                <a:prstGeom prst="rect">
                  <a:avLst/>
                </a:prstGeom>
                <a:noFill/>
              </p:spPr>
              <p:txBody>
                <a:bodyPr wrap="none" rtlCol="0">
                  <a:spAutoFit/>
                </a:bodyPr>
                <a:lstStyle/>
                <a:p>
                  <a:r>
                    <a:rPr lang="en-US" sz="1200" dirty="0"/>
                    <a:t>3</a:t>
                  </a:r>
                  <a:endParaRPr lang="en-US" dirty="0"/>
                </a:p>
              </p:txBody>
            </p:sp>
            <p:sp>
              <p:nvSpPr>
                <p:cNvPr id="63" name="TextBox 62">
                  <a:extLst>
                    <a:ext uri="{FF2B5EF4-FFF2-40B4-BE49-F238E27FC236}">
                      <a16:creationId xmlns:a16="http://schemas.microsoft.com/office/drawing/2014/main" id="{6AA8B9EF-9C2B-E94F-A6F0-B0BF62D3CAB6}"/>
                    </a:ext>
                  </a:extLst>
                </p:cNvPr>
                <p:cNvSpPr txBox="1"/>
                <p:nvPr/>
              </p:nvSpPr>
              <p:spPr>
                <a:xfrm>
                  <a:off x="5388906" y="4725144"/>
                  <a:ext cx="263214" cy="276999"/>
                </a:xfrm>
                <a:prstGeom prst="rect">
                  <a:avLst/>
                </a:prstGeom>
                <a:noFill/>
              </p:spPr>
              <p:txBody>
                <a:bodyPr wrap="none" rtlCol="0">
                  <a:spAutoFit/>
                </a:bodyPr>
                <a:lstStyle/>
                <a:p>
                  <a:r>
                    <a:rPr lang="en-US" sz="1200" dirty="0"/>
                    <a:t>0</a:t>
                  </a:r>
                  <a:endParaRPr lang="en-US" dirty="0"/>
                </a:p>
              </p:txBody>
            </p:sp>
          </p:grpSp>
          <p:grpSp>
            <p:nvGrpSpPr>
              <p:cNvPr id="64" name="Group 63">
                <a:extLst>
                  <a:ext uri="{FF2B5EF4-FFF2-40B4-BE49-F238E27FC236}">
                    <a16:creationId xmlns:a16="http://schemas.microsoft.com/office/drawing/2014/main" id="{6447AABE-25C5-744B-8043-92653A41F1FF}"/>
                  </a:ext>
                </a:extLst>
              </p:cNvPr>
              <p:cNvGrpSpPr/>
              <p:nvPr/>
            </p:nvGrpSpPr>
            <p:grpSpPr>
              <a:xfrm>
                <a:off x="2627784" y="4943926"/>
                <a:ext cx="1440160" cy="276999"/>
                <a:chOff x="4211960" y="4725144"/>
                <a:chExt cx="1440160" cy="276999"/>
              </a:xfrm>
            </p:grpSpPr>
            <p:sp>
              <p:nvSpPr>
                <p:cNvPr id="66" name="TextBox 65">
                  <a:extLst>
                    <a:ext uri="{FF2B5EF4-FFF2-40B4-BE49-F238E27FC236}">
                      <a16:creationId xmlns:a16="http://schemas.microsoft.com/office/drawing/2014/main" id="{CF0A09EC-317F-D443-9341-10F56DD2F780}"/>
                    </a:ext>
                  </a:extLst>
                </p:cNvPr>
                <p:cNvSpPr txBox="1"/>
                <p:nvPr/>
              </p:nvSpPr>
              <p:spPr>
                <a:xfrm>
                  <a:off x="4211960" y="4725144"/>
                  <a:ext cx="263214" cy="276999"/>
                </a:xfrm>
                <a:prstGeom prst="rect">
                  <a:avLst/>
                </a:prstGeom>
                <a:noFill/>
              </p:spPr>
              <p:txBody>
                <a:bodyPr wrap="none" rtlCol="0">
                  <a:spAutoFit/>
                </a:bodyPr>
                <a:lstStyle/>
                <a:p>
                  <a:r>
                    <a:rPr lang="en-US" sz="1200" dirty="0"/>
                    <a:t>3</a:t>
                  </a:r>
                  <a:endParaRPr lang="en-US" dirty="0"/>
                </a:p>
              </p:txBody>
            </p:sp>
            <p:sp>
              <p:nvSpPr>
                <p:cNvPr id="67" name="TextBox 66">
                  <a:extLst>
                    <a:ext uri="{FF2B5EF4-FFF2-40B4-BE49-F238E27FC236}">
                      <a16:creationId xmlns:a16="http://schemas.microsoft.com/office/drawing/2014/main" id="{47C6A9CB-9AA4-794C-93B5-31719497098F}"/>
                    </a:ext>
                  </a:extLst>
                </p:cNvPr>
                <p:cNvSpPr txBox="1"/>
                <p:nvPr/>
              </p:nvSpPr>
              <p:spPr>
                <a:xfrm>
                  <a:off x="4447349" y="4725144"/>
                  <a:ext cx="263214" cy="276999"/>
                </a:xfrm>
                <a:prstGeom prst="rect">
                  <a:avLst/>
                </a:prstGeom>
                <a:noFill/>
                <a:ln>
                  <a:solidFill>
                    <a:srgbClr val="0070C0"/>
                  </a:solidFill>
                </a:ln>
              </p:spPr>
              <p:txBody>
                <a:bodyPr wrap="none" rtlCol="0">
                  <a:spAutoFit/>
                </a:bodyPr>
                <a:lstStyle/>
                <a:p>
                  <a:r>
                    <a:rPr lang="en-US" sz="1200" dirty="0"/>
                    <a:t>1</a:t>
                  </a:r>
                  <a:endParaRPr lang="en-US" dirty="0"/>
                </a:p>
              </p:txBody>
            </p:sp>
            <p:sp>
              <p:nvSpPr>
                <p:cNvPr id="69" name="TextBox 68">
                  <a:extLst>
                    <a:ext uri="{FF2B5EF4-FFF2-40B4-BE49-F238E27FC236}">
                      <a16:creationId xmlns:a16="http://schemas.microsoft.com/office/drawing/2014/main" id="{ECCDD491-EAB3-D244-BAB0-F986D3A9FFD3}"/>
                    </a:ext>
                  </a:extLst>
                </p:cNvPr>
                <p:cNvSpPr txBox="1"/>
                <p:nvPr/>
              </p:nvSpPr>
              <p:spPr>
                <a:xfrm>
                  <a:off x="4682738" y="4725144"/>
                  <a:ext cx="263214" cy="276999"/>
                </a:xfrm>
                <a:prstGeom prst="rect">
                  <a:avLst/>
                </a:prstGeom>
                <a:noFill/>
                <a:ln>
                  <a:noFill/>
                </a:ln>
              </p:spPr>
              <p:txBody>
                <a:bodyPr wrap="none" rtlCol="0">
                  <a:spAutoFit/>
                </a:bodyPr>
                <a:lstStyle/>
                <a:p>
                  <a:r>
                    <a:rPr lang="en-US" sz="1200" dirty="0"/>
                    <a:t>1</a:t>
                  </a:r>
                  <a:endParaRPr lang="en-US" dirty="0"/>
                </a:p>
              </p:txBody>
            </p:sp>
            <p:sp>
              <p:nvSpPr>
                <p:cNvPr id="71" name="TextBox 70">
                  <a:extLst>
                    <a:ext uri="{FF2B5EF4-FFF2-40B4-BE49-F238E27FC236}">
                      <a16:creationId xmlns:a16="http://schemas.microsoft.com/office/drawing/2014/main" id="{1504A954-478C-8745-BAEA-8810BA0E1FB9}"/>
                    </a:ext>
                  </a:extLst>
                </p:cNvPr>
                <p:cNvSpPr txBox="1"/>
                <p:nvPr/>
              </p:nvSpPr>
              <p:spPr>
                <a:xfrm>
                  <a:off x="4918127" y="4725144"/>
                  <a:ext cx="263214" cy="276999"/>
                </a:xfrm>
                <a:prstGeom prst="rect">
                  <a:avLst/>
                </a:prstGeom>
                <a:noFill/>
                <a:ln>
                  <a:solidFill>
                    <a:srgbClr val="0070C0"/>
                  </a:solidFill>
                </a:ln>
              </p:spPr>
              <p:txBody>
                <a:bodyPr wrap="none" rtlCol="0">
                  <a:spAutoFit/>
                </a:bodyPr>
                <a:lstStyle/>
                <a:p>
                  <a:r>
                    <a:rPr lang="en-US" sz="1200" dirty="0"/>
                    <a:t>2</a:t>
                  </a:r>
                  <a:endParaRPr lang="en-US" dirty="0"/>
                </a:p>
              </p:txBody>
            </p:sp>
            <p:sp>
              <p:nvSpPr>
                <p:cNvPr id="73" name="TextBox 72">
                  <a:extLst>
                    <a:ext uri="{FF2B5EF4-FFF2-40B4-BE49-F238E27FC236}">
                      <a16:creationId xmlns:a16="http://schemas.microsoft.com/office/drawing/2014/main" id="{7D06433F-0761-504D-869E-8D1BBFA054A4}"/>
                    </a:ext>
                  </a:extLst>
                </p:cNvPr>
                <p:cNvSpPr txBox="1"/>
                <p:nvPr/>
              </p:nvSpPr>
              <p:spPr>
                <a:xfrm>
                  <a:off x="5153516" y="4725144"/>
                  <a:ext cx="263214" cy="276999"/>
                </a:xfrm>
                <a:prstGeom prst="rect">
                  <a:avLst/>
                </a:prstGeom>
                <a:noFill/>
              </p:spPr>
              <p:txBody>
                <a:bodyPr wrap="none" rtlCol="0">
                  <a:spAutoFit/>
                </a:bodyPr>
                <a:lstStyle/>
                <a:p>
                  <a:r>
                    <a:rPr lang="en-US" sz="1200" dirty="0"/>
                    <a:t>0</a:t>
                  </a:r>
                  <a:endParaRPr lang="en-US" dirty="0"/>
                </a:p>
              </p:txBody>
            </p:sp>
            <p:sp>
              <p:nvSpPr>
                <p:cNvPr id="80" name="TextBox 79">
                  <a:extLst>
                    <a:ext uri="{FF2B5EF4-FFF2-40B4-BE49-F238E27FC236}">
                      <a16:creationId xmlns:a16="http://schemas.microsoft.com/office/drawing/2014/main" id="{1AA3DE4F-746B-6F4A-B784-DFCA098670CD}"/>
                    </a:ext>
                  </a:extLst>
                </p:cNvPr>
                <p:cNvSpPr txBox="1"/>
                <p:nvPr/>
              </p:nvSpPr>
              <p:spPr>
                <a:xfrm>
                  <a:off x="5388906" y="4725144"/>
                  <a:ext cx="263214" cy="276999"/>
                </a:xfrm>
                <a:prstGeom prst="rect">
                  <a:avLst/>
                </a:prstGeom>
                <a:noFill/>
              </p:spPr>
              <p:txBody>
                <a:bodyPr wrap="none" rtlCol="0">
                  <a:spAutoFit/>
                </a:bodyPr>
                <a:lstStyle/>
                <a:p>
                  <a:r>
                    <a:rPr lang="en-US" sz="1200" dirty="0"/>
                    <a:t>0</a:t>
                  </a:r>
                  <a:endParaRPr lang="en-US" dirty="0"/>
                </a:p>
              </p:txBody>
            </p:sp>
          </p:grpSp>
          <p:grpSp>
            <p:nvGrpSpPr>
              <p:cNvPr id="81" name="Group 80">
                <a:extLst>
                  <a:ext uri="{FF2B5EF4-FFF2-40B4-BE49-F238E27FC236}">
                    <a16:creationId xmlns:a16="http://schemas.microsoft.com/office/drawing/2014/main" id="{F4E3CE80-C9F4-1541-89A4-CBF9FAF61949}"/>
                  </a:ext>
                </a:extLst>
              </p:cNvPr>
              <p:cNvGrpSpPr/>
              <p:nvPr/>
            </p:nvGrpSpPr>
            <p:grpSpPr>
              <a:xfrm>
                <a:off x="2627784" y="5234716"/>
                <a:ext cx="1440160" cy="276999"/>
                <a:chOff x="4211960" y="4725144"/>
                <a:chExt cx="1440160" cy="276999"/>
              </a:xfrm>
            </p:grpSpPr>
            <p:sp>
              <p:nvSpPr>
                <p:cNvPr id="82" name="TextBox 81">
                  <a:extLst>
                    <a:ext uri="{FF2B5EF4-FFF2-40B4-BE49-F238E27FC236}">
                      <a16:creationId xmlns:a16="http://schemas.microsoft.com/office/drawing/2014/main" id="{08927147-91E3-AA49-B0B2-1288678BE575}"/>
                    </a:ext>
                  </a:extLst>
                </p:cNvPr>
                <p:cNvSpPr txBox="1"/>
                <p:nvPr/>
              </p:nvSpPr>
              <p:spPr>
                <a:xfrm>
                  <a:off x="4211960" y="4725144"/>
                  <a:ext cx="263214" cy="276999"/>
                </a:xfrm>
                <a:prstGeom prst="rect">
                  <a:avLst/>
                </a:prstGeom>
                <a:noFill/>
              </p:spPr>
              <p:txBody>
                <a:bodyPr wrap="none" rtlCol="0">
                  <a:spAutoFit/>
                </a:bodyPr>
                <a:lstStyle/>
                <a:p>
                  <a:r>
                    <a:rPr lang="en-US" sz="1200" dirty="0"/>
                    <a:t>0</a:t>
                  </a:r>
                  <a:endParaRPr lang="en-US" dirty="0"/>
                </a:p>
              </p:txBody>
            </p:sp>
            <p:sp>
              <p:nvSpPr>
                <p:cNvPr id="83" name="TextBox 82">
                  <a:extLst>
                    <a:ext uri="{FF2B5EF4-FFF2-40B4-BE49-F238E27FC236}">
                      <a16:creationId xmlns:a16="http://schemas.microsoft.com/office/drawing/2014/main" id="{314E150C-187C-CE48-A2AB-9EEACB5C0A9B}"/>
                    </a:ext>
                  </a:extLst>
                </p:cNvPr>
                <p:cNvSpPr txBox="1"/>
                <p:nvPr/>
              </p:nvSpPr>
              <p:spPr>
                <a:xfrm>
                  <a:off x="4447349" y="4725144"/>
                  <a:ext cx="263214" cy="276999"/>
                </a:xfrm>
                <a:prstGeom prst="rect">
                  <a:avLst/>
                </a:prstGeom>
                <a:noFill/>
                <a:ln>
                  <a:solidFill>
                    <a:srgbClr val="0070C0"/>
                  </a:solidFill>
                </a:ln>
              </p:spPr>
              <p:txBody>
                <a:bodyPr wrap="none" rtlCol="0">
                  <a:spAutoFit/>
                </a:bodyPr>
                <a:lstStyle/>
                <a:p>
                  <a:r>
                    <a:rPr lang="en-US" sz="1200" dirty="0"/>
                    <a:t>2</a:t>
                  </a:r>
                  <a:endParaRPr lang="en-US" dirty="0"/>
                </a:p>
              </p:txBody>
            </p:sp>
            <p:sp>
              <p:nvSpPr>
                <p:cNvPr id="84" name="TextBox 83">
                  <a:extLst>
                    <a:ext uri="{FF2B5EF4-FFF2-40B4-BE49-F238E27FC236}">
                      <a16:creationId xmlns:a16="http://schemas.microsoft.com/office/drawing/2014/main" id="{169D508C-3AAD-ED41-BA6A-4AAD4D5D6580}"/>
                    </a:ext>
                  </a:extLst>
                </p:cNvPr>
                <p:cNvSpPr txBox="1"/>
                <p:nvPr/>
              </p:nvSpPr>
              <p:spPr>
                <a:xfrm>
                  <a:off x="4682738" y="4725144"/>
                  <a:ext cx="263214" cy="276999"/>
                </a:xfrm>
                <a:prstGeom prst="rect">
                  <a:avLst/>
                </a:prstGeom>
                <a:noFill/>
                <a:ln>
                  <a:noFill/>
                </a:ln>
              </p:spPr>
              <p:txBody>
                <a:bodyPr wrap="none" rtlCol="0">
                  <a:spAutoFit/>
                </a:bodyPr>
                <a:lstStyle/>
                <a:p>
                  <a:r>
                    <a:rPr lang="en-US" sz="1200" dirty="0"/>
                    <a:t>5</a:t>
                  </a:r>
                  <a:endParaRPr lang="en-US" dirty="0"/>
                </a:p>
              </p:txBody>
            </p:sp>
            <p:sp>
              <p:nvSpPr>
                <p:cNvPr id="85" name="TextBox 84">
                  <a:extLst>
                    <a:ext uri="{FF2B5EF4-FFF2-40B4-BE49-F238E27FC236}">
                      <a16:creationId xmlns:a16="http://schemas.microsoft.com/office/drawing/2014/main" id="{5347E068-033B-6745-89B1-D365B8559CA4}"/>
                    </a:ext>
                  </a:extLst>
                </p:cNvPr>
                <p:cNvSpPr txBox="1"/>
                <p:nvPr/>
              </p:nvSpPr>
              <p:spPr>
                <a:xfrm>
                  <a:off x="4918127" y="4725144"/>
                  <a:ext cx="263214" cy="276999"/>
                </a:xfrm>
                <a:prstGeom prst="rect">
                  <a:avLst/>
                </a:prstGeom>
                <a:noFill/>
                <a:ln>
                  <a:solidFill>
                    <a:srgbClr val="0070C0"/>
                  </a:solidFill>
                </a:ln>
              </p:spPr>
              <p:txBody>
                <a:bodyPr wrap="none" rtlCol="0">
                  <a:spAutoFit/>
                </a:bodyPr>
                <a:lstStyle/>
                <a:p>
                  <a:r>
                    <a:rPr lang="en-US" sz="1200" dirty="0"/>
                    <a:t>0</a:t>
                  </a:r>
                  <a:endParaRPr lang="en-US" dirty="0"/>
                </a:p>
              </p:txBody>
            </p:sp>
            <p:sp>
              <p:nvSpPr>
                <p:cNvPr id="86" name="TextBox 85">
                  <a:extLst>
                    <a:ext uri="{FF2B5EF4-FFF2-40B4-BE49-F238E27FC236}">
                      <a16:creationId xmlns:a16="http://schemas.microsoft.com/office/drawing/2014/main" id="{3559F6D0-201D-F24C-A057-52031247D9B8}"/>
                    </a:ext>
                  </a:extLst>
                </p:cNvPr>
                <p:cNvSpPr txBox="1"/>
                <p:nvPr/>
              </p:nvSpPr>
              <p:spPr>
                <a:xfrm>
                  <a:off x="5153516" y="4725144"/>
                  <a:ext cx="263214" cy="276999"/>
                </a:xfrm>
                <a:prstGeom prst="rect">
                  <a:avLst/>
                </a:prstGeom>
                <a:noFill/>
              </p:spPr>
              <p:txBody>
                <a:bodyPr wrap="none" rtlCol="0">
                  <a:spAutoFit/>
                </a:bodyPr>
                <a:lstStyle/>
                <a:p>
                  <a:r>
                    <a:rPr lang="en-US" sz="1200" dirty="0"/>
                    <a:t>2</a:t>
                  </a:r>
                  <a:endParaRPr lang="en-US" dirty="0"/>
                </a:p>
              </p:txBody>
            </p:sp>
            <p:sp>
              <p:nvSpPr>
                <p:cNvPr id="87" name="TextBox 86">
                  <a:extLst>
                    <a:ext uri="{FF2B5EF4-FFF2-40B4-BE49-F238E27FC236}">
                      <a16:creationId xmlns:a16="http://schemas.microsoft.com/office/drawing/2014/main" id="{03552CD9-50E1-474D-8758-EAFC0EF58AB8}"/>
                    </a:ext>
                  </a:extLst>
                </p:cNvPr>
                <p:cNvSpPr txBox="1"/>
                <p:nvPr/>
              </p:nvSpPr>
              <p:spPr>
                <a:xfrm>
                  <a:off x="5388906" y="4725144"/>
                  <a:ext cx="263214" cy="276999"/>
                </a:xfrm>
                <a:prstGeom prst="rect">
                  <a:avLst/>
                </a:prstGeom>
                <a:noFill/>
              </p:spPr>
              <p:txBody>
                <a:bodyPr wrap="none" rtlCol="0">
                  <a:spAutoFit/>
                </a:bodyPr>
                <a:lstStyle/>
                <a:p>
                  <a:r>
                    <a:rPr lang="en-US" sz="1200" dirty="0"/>
                    <a:t>1</a:t>
                  </a:r>
                  <a:endParaRPr lang="en-US" dirty="0"/>
                </a:p>
              </p:txBody>
            </p:sp>
          </p:grpSp>
          <p:grpSp>
            <p:nvGrpSpPr>
              <p:cNvPr id="88" name="Group 87">
                <a:extLst>
                  <a:ext uri="{FF2B5EF4-FFF2-40B4-BE49-F238E27FC236}">
                    <a16:creationId xmlns:a16="http://schemas.microsoft.com/office/drawing/2014/main" id="{927B7095-F1DA-2F46-ABDA-AE6A91EABAFD}"/>
                  </a:ext>
                </a:extLst>
              </p:cNvPr>
              <p:cNvGrpSpPr/>
              <p:nvPr/>
            </p:nvGrpSpPr>
            <p:grpSpPr>
              <a:xfrm>
                <a:off x="2627784" y="5525506"/>
                <a:ext cx="1440160" cy="276999"/>
                <a:chOff x="4211960" y="4725144"/>
                <a:chExt cx="1440160" cy="276999"/>
              </a:xfrm>
            </p:grpSpPr>
            <p:sp>
              <p:nvSpPr>
                <p:cNvPr id="89" name="TextBox 88">
                  <a:extLst>
                    <a:ext uri="{FF2B5EF4-FFF2-40B4-BE49-F238E27FC236}">
                      <a16:creationId xmlns:a16="http://schemas.microsoft.com/office/drawing/2014/main" id="{BD988580-AD51-3943-B034-E9A5E571B4CD}"/>
                    </a:ext>
                  </a:extLst>
                </p:cNvPr>
                <p:cNvSpPr txBox="1"/>
                <p:nvPr/>
              </p:nvSpPr>
              <p:spPr>
                <a:xfrm>
                  <a:off x="4211960" y="4725144"/>
                  <a:ext cx="263214" cy="276999"/>
                </a:xfrm>
                <a:prstGeom prst="rect">
                  <a:avLst/>
                </a:prstGeom>
                <a:noFill/>
              </p:spPr>
              <p:txBody>
                <a:bodyPr wrap="none" rtlCol="0">
                  <a:spAutoFit/>
                </a:bodyPr>
                <a:lstStyle/>
                <a:p>
                  <a:r>
                    <a:rPr lang="en-US" sz="1200" dirty="0"/>
                    <a:t>0</a:t>
                  </a:r>
                  <a:endParaRPr lang="en-US" dirty="0"/>
                </a:p>
              </p:txBody>
            </p:sp>
            <p:sp>
              <p:nvSpPr>
                <p:cNvPr id="90" name="TextBox 89">
                  <a:extLst>
                    <a:ext uri="{FF2B5EF4-FFF2-40B4-BE49-F238E27FC236}">
                      <a16:creationId xmlns:a16="http://schemas.microsoft.com/office/drawing/2014/main" id="{649B7481-301A-4748-982F-A6E843CB2218}"/>
                    </a:ext>
                  </a:extLst>
                </p:cNvPr>
                <p:cNvSpPr txBox="1"/>
                <p:nvPr/>
              </p:nvSpPr>
              <p:spPr>
                <a:xfrm>
                  <a:off x="4447349" y="4725144"/>
                  <a:ext cx="263214" cy="276999"/>
                </a:xfrm>
                <a:prstGeom prst="rect">
                  <a:avLst/>
                </a:prstGeom>
                <a:noFill/>
                <a:ln>
                  <a:solidFill>
                    <a:srgbClr val="0070C0"/>
                  </a:solidFill>
                </a:ln>
              </p:spPr>
              <p:txBody>
                <a:bodyPr wrap="none" rtlCol="0">
                  <a:spAutoFit/>
                </a:bodyPr>
                <a:lstStyle/>
                <a:p>
                  <a:r>
                    <a:rPr lang="en-US" sz="1200" dirty="0"/>
                    <a:t>2</a:t>
                  </a:r>
                  <a:endParaRPr lang="en-US" dirty="0"/>
                </a:p>
              </p:txBody>
            </p:sp>
            <p:sp>
              <p:nvSpPr>
                <p:cNvPr id="91" name="TextBox 90">
                  <a:extLst>
                    <a:ext uri="{FF2B5EF4-FFF2-40B4-BE49-F238E27FC236}">
                      <a16:creationId xmlns:a16="http://schemas.microsoft.com/office/drawing/2014/main" id="{98167CE1-914B-D54E-9F2D-1E2E76B193BB}"/>
                    </a:ext>
                  </a:extLst>
                </p:cNvPr>
                <p:cNvSpPr txBox="1"/>
                <p:nvPr/>
              </p:nvSpPr>
              <p:spPr>
                <a:xfrm>
                  <a:off x="4682738" y="4725144"/>
                  <a:ext cx="263214" cy="276999"/>
                </a:xfrm>
                <a:prstGeom prst="rect">
                  <a:avLst/>
                </a:prstGeom>
                <a:noFill/>
                <a:ln>
                  <a:noFill/>
                </a:ln>
              </p:spPr>
              <p:txBody>
                <a:bodyPr wrap="none" rtlCol="0">
                  <a:spAutoFit/>
                </a:bodyPr>
                <a:lstStyle/>
                <a:p>
                  <a:r>
                    <a:rPr lang="en-US" sz="1200" dirty="0"/>
                    <a:t>0</a:t>
                  </a:r>
                  <a:endParaRPr lang="en-US" dirty="0"/>
                </a:p>
              </p:txBody>
            </p:sp>
            <p:sp>
              <p:nvSpPr>
                <p:cNvPr id="92" name="TextBox 91">
                  <a:extLst>
                    <a:ext uri="{FF2B5EF4-FFF2-40B4-BE49-F238E27FC236}">
                      <a16:creationId xmlns:a16="http://schemas.microsoft.com/office/drawing/2014/main" id="{B2BA84B9-63E5-824F-A346-E7ED7627A558}"/>
                    </a:ext>
                  </a:extLst>
                </p:cNvPr>
                <p:cNvSpPr txBox="1"/>
                <p:nvPr/>
              </p:nvSpPr>
              <p:spPr>
                <a:xfrm>
                  <a:off x="4918127" y="4725144"/>
                  <a:ext cx="263214" cy="276999"/>
                </a:xfrm>
                <a:prstGeom prst="rect">
                  <a:avLst/>
                </a:prstGeom>
                <a:noFill/>
                <a:ln>
                  <a:solidFill>
                    <a:srgbClr val="0070C0"/>
                  </a:solidFill>
                </a:ln>
              </p:spPr>
              <p:txBody>
                <a:bodyPr wrap="none" rtlCol="0">
                  <a:spAutoFit/>
                </a:bodyPr>
                <a:lstStyle/>
                <a:p>
                  <a:r>
                    <a:rPr lang="en-US" sz="1200" dirty="0"/>
                    <a:t>1</a:t>
                  </a:r>
                  <a:endParaRPr lang="en-US" dirty="0"/>
                </a:p>
              </p:txBody>
            </p:sp>
            <p:sp>
              <p:nvSpPr>
                <p:cNvPr id="93" name="TextBox 92">
                  <a:extLst>
                    <a:ext uri="{FF2B5EF4-FFF2-40B4-BE49-F238E27FC236}">
                      <a16:creationId xmlns:a16="http://schemas.microsoft.com/office/drawing/2014/main" id="{941DAC3E-EF73-2143-986B-75FEFBCF126C}"/>
                    </a:ext>
                  </a:extLst>
                </p:cNvPr>
                <p:cNvSpPr txBox="1"/>
                <p:nvPr/>
              </p:nvSpPr>
              <p:spPr>
                <a:xfrm>
                  <a:off x="5153516" y="4725144"/>
                  <a:ext cx="263214" cy="276999"/>
                </a:xfrm>
                <a:prstGeom prst="rect">
                  <a:avLst/>
                </a:prstGeom>
                <a:noFill/>
              </p:spPr>
              <p:txBody>
                <a:bodyPr wrap="none" rtlCol="0">
                  <a:spAutoFit/>
                </a:bodyPr>
                <a:lstStyle/>
                <a:p>
                  <a:r>
                    <a:rPr lang="en-US" sz="1200" dirty="0"/>
                    <a:t>0</a:t>
                  </a:r>
                  <a:endParaRPr lang="en-US" dirty="0"/>
                </a:p>
              </p:txBody>
            </p:sp>
            <p:sp>
              <p:nvSpPr>
                <p:cNvPr id="94" name="TextBox 93">
                  <a:extLst>
                    <a:ext uri="{FF2B5EF4-FFF2-40B4-BE49-F238E27FC236}">
                      <a16:creationId xmlns:a16="http://schemas.microsoft.com/office/drawing/2014/main" id="{3BBA3EEF-67AA-8645-A5D1-FF0F388C89C2}"/>
                    </a:ext>
                  </a:extLst>
                </p:cNvPr>
                <p:cNvSpPr txBox="1"/>
                <p:nvPr/>
              </p:nvSpPr>
              <p:spPr>
                <a:xfrm>
                  <a:off x="5388906" y="4725144"/>
                  <a:ext cx="263214" cy="276999"/>
                </a:xfrm>
                <a:prstGeom prst="rect">
                  <a:avLst/>
                </a:prstGeom>
                <a:noFill/>
              </p:spPr>
              <p:txBody>
                <a:bodyPr wrap="none" rtlCol="0">
                  <a:spAutoFit/>
                </a:bodyPr>
                <a:lstStyle/>
                <a:p>
                  <a:r>
                    <a:rPr lang="en-US" sz="1200" dirty="0"/>
                    <a:t>2</a:t>
                  </a:r>
                  <a:endParaRPr lang="en-US" dirty="0"/>
                </a:p>
              </p:txBody>
            </p:sp>
          </p:grpSp>
          <p:grpSp>
            <p:nvGrpSpPr>
              <p:cNvPr id="95" name="Group 94">
                <a:extLst>
                  <a:ext uri="{FF2B5EF4-FFF2-40B4-BE49-F238E27FC236}">
                    <a16:creationId xmlns:a16="http://schemas.microsoft.com/office/drawing/2014/main" id="{B87E2672-2735-EA4D-828F-B3356AFAB431}"/>
                  </a:ext>
                </a:extLst>
              </p:cNvPr>
              <p:cNvGrpSpPr/>
              <p:nvPr/>
            </p:nvGrpSpPr>
            <p:grpSpPr>
              <a:xfrm>
                <a:off x="2627784" y="5816297"/>
                <a:ext cx="1440160" cy="276999"/>
                <a:chOff x="4211960" y="4725144"/>
                <a:chExt cx="1440160" cy="276999"/>
              </a:xfrm>
            </p:grpSpPr>
            <p:sp>
              <p:nvSpPr>
                <p:cNvPr id="96" name="TextBox 95">
                  <a:extLst>
                    <a:ext uri="{FF2B5EF4-FFF2-40B4-BE49-F238E27FC236}">
                      <a16:creationId xmlns:a16="http://schemas.microsoft.com/office/drawing/2014/main" id="{8177910F-0364-5349-A67C-25506071E047}"/>
                    </a:ext>
                  </a:extLst>
                </p:cNvPr>
                <p:cNvSpPr txBox="1"/>
                <p:nvPr/>
              </p:nvSpPr>
              <p:spPr>
                <a:xfrm>
                  <a:off x="4211960" y="4725144"/>
                  <a:ext cx="263214" cy="276999"/>
                </a:xfrm>
                <a:prstGeom prst="rect">
                  <a:avLst/>
                </a:prstGeom>
                <a:noFill/>
              </p:spPr>
              <p:txBody>
                <a:bodyPr wrap="none" rtlCol="0">
                  <a:spAutoFit/>
                </a:bodyPr>
                <a:lstStyle/>
                <a:p>
                  <a:r>
                    <a:rPr lang="en-US" sz="1200" dirty="0"/>
                    <a:t>0</a:t>
                  </a:r>
                  <a:endParaRPr lang="en-US" dirty="0"/>
                </a:p>
              </p:txBody>
            </p:sp>
            <p:sp>
              <p:nvSpPr>
                <p:cNvPr id="97" name="TextBox 96">
                  <a:extLst>
                    <a:ext uri="{FF2B5EF4-FFF2-40B4-BE49-F238E27FC236}">
                      <a16:creationId xmlns:a16="http://schemas.microsoft.com/office/drawing/2014/main" id="{F6D982F3-CE77-D441-8B86-ED1E5D377CF2}"/>
                    </a:ext>
                  </a:extLst>
                </p:cNvPr>
                <p:cNvSpPr txBox="1"/>
                <p:nvPr/>
              </p:nvSpPr>
              <p:spPr>
                <a:xfrm>
                  <a:off x="4447349" y="4725144"/>
                  <a:ext cx="263214" cy="276999"/>
                </a:xfrm>
                <a:prstGeom prst="rect">
                  <a:avLst/>
                </a:prstGeom>
                <a:noFill/>
              </p:spPr>
              <p:txBody>
                <a:bodyPr wrap="none" rtlCol="0">
                  <a:spAutoFit/>
                </a:bodyPr>
                <a:lstStyle/>
                <a:p>
                  <a:r>
                    <a:rPr lang="en-US" sz="1200" dirty="0"/>
                    <a:t>0</a:t>
                  </a:r>
                  <a:endParaRPr lang="en-US" dirty="0"/>
                </a:p>
              </p:txBody>
            </p:sp>
            <p:sp>
              <p:nvSpPr>
                <p:cNvPr id="98" name="TextBox 97">
                  <a:extLst>
                    <a:ext uri="{FF2B5EF4-FFF2-40B4-BE49-F238E27FC236}">
                      <a16:creationId xmlns:a16="http://schemas.microsoft.com/office/drawing/2014/main" id="{8C50EEE9-60AD-4444-A69F-B677177342AE}"/>
                    </a:ext>
                  </a:extLst>
                </p:cNvPr>
                <p:cNvSpPr txBox="1"/>
                <p:nvPr/>
              </p:nvSpPr>
              <p:spPr>
                <a:xfrm>
                  <a:off x="4682738" y="4725144"/>
                  <a:ext cx="263214" cy="276999"/>
                </a:xfrm>
                <a:prstGeom prst="rect">
                  <a:avLst/>
                </a:prstGeom>
                <a:noFill/>
              </p:spPr>
              <p:txBody>
                <a:bodyPr wrap="none" rtlCol="0">
                  <a:spAutoFit/>
                </a:bodyPr>
                <a:lstStyle/>
                <a:p>
                  <a:r>
                    <a:rPr lang="en-US" sz="1200" dirty="0"/>
                    <a:t>0</a:t>
                  </a:r>
                  <a:endParaRPr lang="en-US" dirty="0"/>
                </a:p>
              </p:txBody>
            </p:sp>
            <p:sp>
              <p:nvSpPr>
                <p:cNvPr id="99" name="TextBox 98">
                  <a:extLst>
                    <a:ext uri="{FF2B5EF4-FFF2-40B4-BE49-F238E27FC236}">
                      <a16:creationId xmlns:a16="http://schemas.microsoft.com/office/drawing/2014/main" id="{4DA596BC-00A5-2E49-880F-5F8ADD18DD75}"/>
                    </a:ext>
                  </a:extLst>
                </p:cNvPr>
                <p:cNvSpPr txBox="1"/>
                <p:nvPr/>
              </p:nvSpPr>
              <p:spPr>
                <a:xfrm>
                  <a:off x="4918127" y="4725144"/>
                  <a:ext cx="263214" cy="276999"/>
                </a:xfrm>
                <a:prstGeom prst="rect">
                  <a:avLst/>
                </a:prstGeom>
                <a:noFill/>
              </p:spPr>
              <p:txBody>
                <a:bodyPr wrap="none" rtlCol="0">
                  <a:spAutoFit/>
                </a:bodyPr>
                <a:lstStyle/>
                <a:p>
                  <a:r>
                    <a:rPr lang="en-US" sz="1200" dirty="0"/>
                    <a:t>4</a:t>
                  </a:r>
                  <a:endParaRPr lang="en-US" dirty="0"/>
                </a:p>
              </p:txBody>
            </p:sp>
            <p:sp>
              <p:nvSpPr>
                <p:cNvPr id="100" name="TextBox 99">
                  <a:extLst>
                    <a:ext uri="{FF2B5EF4-FFF2-40B4-BE49-F238E27FC236}">
                      <a16:creationId xmlns:a16="http://schemas.microsoft.com/office/drawing/2014/main" id="{7C992B51-75B7-B344-A11B-52AE46CB9B3D}"/>
                    </a:ext>
                  </a:extLst>
                </p:cNvPr>
                <p:cNvSpPr txBox="1"/>
                <p:nvPr/>
              </p:nvSpPr>
              <p:spPr>
                <a:xfrm>
                  <a:off x="5153516" y="4725144"/>
                  <a:ext cx="263214" cy="276999"/>
                </a:xfrm>
                <a:prstGeom prst="rect">
                  <a:avLst/>
                </a:prstGeom>
                <a:noFill/>
              </p:spPr>
              <p:txBody>
                <a:bodyPr wrap="none" rtlCol="0">
                  <a:spAutoFit/>
                </a:bodyPr>
                <a:lstStyle/>
                <a:p>
                  <a:r>
                    <a:rPr lang="en-US" sz="1200" dirty="0"/>
                    <a:t>0</a:t>
                  </a:r>
                  <a:endParaRPr lang="en-US" dirty="0"/>
                </a:p>
              </p:txBody>
            </p:sp>
            <p:sp>
              <p:nvSpPr>
                <p:cNvPr id="101" name="TextBox 100">
                  <a:extLst>
                    <a:ext uri="{FF2B5EF4-FFF2-40B4-BE49-F238E27FC236}">
                      <a16:creationId xmlns:a16="http://schemas.microsoft.com/office/drawing/2014/main" id="{D597B5CD-DC6B-5E40-8338-30464CD1A379}"/>
                    </a:ext>
                  </a:extLst>
                </p:cNvPr>
                <p:cNvSpPr txBox="1"/>
                <p:nvPr/>
              </p:nvSpPr>
              <p:spPr>
                <a:xfrm>
                  <a:off x="5388906" y="4725144"/>
                  <a:ext cx="263214" cy="276999"/>
                </a:xfrm>
                <a:prstGeom prst="rect">
                  <a:avLst/>
                </a:prstGeom>
                <a:noFill/>
              </p:spPr>
              <p:txBody>
                <a:bodyPr wrap="none" rtlCol="0">
                  <a:spAutoFit/>
                </a:bodyPr>
                <a:lstStyle/>
                <a:p>
                  <a:r>
                    <a:rPr lang="en-US" sz="1200" dirty="0"/>
                    <a:t>2</a:t>
                  </a:r>
                  <a:endParaRPr lang="en-US" dirty="0"/>
                </a:p>
              </p:txBody>
            </p:sp>
          </p:grpSp>
          <p:cxnSp>
            <p:nvCxnSpPr>
              <p:cNvPr id="20" name="Straight Connector 19">
                <a:extLst>
                  <a:ext uri="{FF2B5EF4-FFF2-40B4-BE49-F238E27FC236}">
                    <a16:creationId xmlns:a16="http://schemas.microsoft.com/office/drawing/2014/main" id="{B37126BD-F6AC-BE41-99A2-FBB598423D04}"/>
                  </a:ext>
                </a:extLst>
              </p:cNvPr>
              <p:cNvCxnSpPr>
                <a:cxnSpLocks/>
                <a:stCxn id="67" idx="0"/>
                <a:endCxn id="71" idx="0"/>
              </p:cNvCxnSpPr>
              <p:nvPr/>
            </p:nvCxnSpPr>
            <p:spPr>
              <a:xfrm>
                <a:off x="2994780" y="4943926"/>
                <a:ext cx="470778"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90C689A3-17C4-124A-8B61-04CD92B4428A}"/>
                  </a:ext>
                </a:extLst>
              </p:cNvPr>
              <p:cNvCxnSpPr>
                <a:cxnSpLocks/>
                <a:stCxn id="67" idx="2"/>
                <a:endCxn id="71" idx="2"/>
              </p:cNvCxnSpPr>
              <p:nvPr/>
            </p:nvCxnSpPr>
            <p:spPr>
              <a:xfrm>
                <a:off x="2994780" y="5220925"/>
                <a:ext cx="470778"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93B8BD16-89B0-E04E-9F18-9FEDAF8CE666}"/>
                  </a:ext>
                </a:extLst>
              </p:cNvPr>
              <p:cNvCxnSpPr>
                <a:cxnSpLocks/>
                <a:stCxn id="83" idx="0"/>
                <a:endCxn id="85" idx="0"/>
              </p:cNvCxnSpPr>
              <p:nvPr/>
            </p:nvCxnSpPr>
            <p:spPr>
              <a:xfrm>
                <a:off x="2994780" y="5234716"/>
                <a:ext cx="470778"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C986D99-BC8D-FC46-BCF9-BEACEDDCEE0D}"/>
                  </a:ext>
                </a:extLst>
              </p:cNvPr>
              <p:cNvCxnSpPr>
                <a:cxnSpLocks/>
                <a:stCxn id="83" idx="2"/>
                <a:endCxn id="85" idx="2"/>
              </p:cNvCxnSpPr>
              <p:nvPr/>
            </p:nvCxnSpPr>
            <p:spPr>
              <a:xfrm>
                <a:off x="2994780" y="5511715"/>
                <a:ext cx="470778"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9F7FE88D-E3AF-8544-8FB5-3D56BF98F257}"/>
                  </a:ext>
                </a:extLst>
              </p:cNvPr>
              <p:cNvCxnSpPr>
                <a:cxnSpLocks/>
                <a:stCxn id="90" idx="0"/>
                <a:endCxn id="92" idx="0"/>
              </p:cNvCxnSpPr>
              <p:nvPr/>
            </p:nvCxnSpPr>
            <p:spPr>
              <a:xfrm>
                <a:off x="2994780" y="5525506"/>
                <a:ext cx="470778"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EEEC4270-7067-AC4B-A3E2-F55F4BB0860B}"/>
                  </a:ext>
                </a:extLst>
              </p:cNvPr>
              <p:cNvCxnSpPr>
                <a:cxnSpLocks/>
                <a:stCxn id="90" idx="2"/>
                <a:endCxn id="92" idx="2"/>
              </p:cNvCxnSpPr>
              <p:nvPr/>
            </p:nvCxnSpPr>
            <p:spPr>
              <a:xfrm>
                <a:off x="2994780" y="5802505"/>
                <a:ext cx="470778"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E50AFF46-87FB-D943-80EF-3408496961D3}"/>
                </a:ext>
              </a:extLst>
            </p:cNvPr>
            <p:cNvGrpSpPr/>
            <p:nvPr/>
          </p:nvGrpSpPr>
          <p:grpSpPr>
            <a:xfrm>
              <a:off x="3047433" y="4421886"/>
              <a:ext cx="3659754" cy="307777"/>
              <a:chOff x="3047433" y="4350327"/>
              <a:chExt cx="3659754" cy="307777"/>
            </a:xfrm>
          </p:grpSpPr>
          <p:sp>
            <p:nvSpPr>
              <p:cNvPr id="134" name="TextBox 133">
                <a:extLst>
                  <a:ext uri="{FF2B5EF4-FFF2-40B4-BE49-F238E27FC236}">
                    <a16:creationId xmlns:a16="http://schemas.microsoft.com/office/drawing/2014/main" id="{D4B5D2E3-9067-4D4B-9617-5F947C56003F}"/>
                  </a:ext>
                </a:extLst>
              </p:cNvPr>
              <p:cNvSpPr txBox="1"/>
              <p:nvPr/>
            </p:nvSpPr>
            <p:spPr>
              <a:xfrm>
                <a:off x="4704776" y="4350327"/>
                <a:ext cx="561051" cy="307777"/>
              </a:xfrm>
              <a:prstGeom prst="rect">
                <a:avLst/>
              </a:prstGeom>
              <a:noFill/>
            </p:spPr>
            <p:txBody>
              <a:bodyPr wrap="none" rtlCol="0">
                <a:spAutoFit/>
              </a:bodyPr>
              <a:lstStyle/>
              <a:p>
                <a:r>
                  <a:rPr lang="en-US" sz="1400" dirty="0"/>
                  <a:t>Filter</a:t>
                </a:r>
                <a:endParaRPr lang="en-US" dirty="0"/>
              </a:p>
            </p:txBody>
          </p:sp>
          <p:sp>
            <p:nvSpPr>
              <p:cNvPr id="135" name="TextBox 134">
                <a:extLst>
                  <a:ext uri="{FF2B5EF4-FFF2-40B4-BE49-F238E27FC236}">
                    <a16:creationId xmlns:a16="http://schemas.microsoft.com/office/drawing/2014/main" id="{67F9C86D-B4BF-B843-939E-1FD6E8465567}"/>
                  </a:ext>
                </a:extLst>
              </p:cNvPr>
              <p:cNvSpPr txBox="1"/>
              <p:nvPr/>
            </p:nvSpPr>
            <p:spPr>
              <a:xfrm>
                <a:off x="3047433" y="4350327"/>
                <a:ext cx="632033" cy="307777"/>
              </a:xfrm>
              <a:prstGeom prst="rect">
                <a:avLst/>
              </a:prstGeom>
              <a:noFill/>
            </p:spPr>
            <p:txBody>
              <a:bodyPr wrap="none" rtlCol="0">
                <a:spAutoFit/>
              </a:bodyPr>
              <a:lstStyle/>
              <a:p>
                <a:r>
                  <a:rPr lang="en-US" sz="1400" dirty="0"/>
                  <a:t>Image</a:t>
                </a:r>
                <a:endParaRPr lang="en-US" dirty="0"/>
              </a:p>
            </p:txBody>
          </p:sp>
          <p:sp>
            <p:nvSpPr>
              <p:cNvPr id="137" name="TextBox 136">
                <a:extLst>
                  <a:ext uri="{FF2B5EF4-FFF2-40B4-BE49-F238E27FC236}">
                    <a16:creationId xmlns:a16="http://schemas.microsoft.com/office/drawing/2014/main" id="{B900F950-1D9A-7344-B26E-90B2E555367E}"/>
                  </a:ext>
                </a:extLst>
              </p:cNvPr>
              <p:cNvSpPr txBox="1"/>
              <p:nvPr/>
            </p:nvSpPr>
            <p:spPr>
              <a:xfrm>
                <a:off x="5998339" y="4350327"/>
                <a:ext cx="708848" cy="307777"/>
              </a:xfrm>
              <a:prstGeom prst="rect">
                <a:avLst/>
              </a:prstGeom>
              <a:noFill/>
            </p:spPr>
            <p:txBody>
              <a:bodyPr wrap="none" rtlCol="0">
                <a:spAutoFit/>
              </a:bodyPr>
              <a:lstStyle/>
              <a:p>
                <a:r>
                  <a:rPr lang="en-US" sz="1400" dirty="0"/>
                  <a:t>Output</a:t>
                </a:r>
                <a:endParaRPr lang="en-US" dirty="0"/>
              </a:p>
            </p:txBody>
          </p:sp>
        </p:grpSp>
        <p:sp>
          <p:nvSpPr>
            <p:cNvPr id="138" name="TextBox 137">
              <a:extLst>
                <a:ext uri="{FF2B5EF4-FFF2-40B4-BE49-F238E27FC236}">
                  <a16:creationId xmlns:a16="http://schemas.microsoft.com/office/drawing/2014/main" id="{D3E1D412-0A0D-E549-B7B7-5372E8F91996}"/>
                </a:ext>
              </a:extLst>
            </p:cNvPr>
            <p:cNvSpPr txBox="1"/>
            <p:nvPr/>
          </p:nvSpPr>
          <p:spPr>
            <a:xfrm>
              <a:off x="4071067" y="5301986"/>
              <a:ext cx="300082" cy="369332"/>
            </a:xfrm>
            <a:prstGeom prst="rect">
              <a:avLst/>
            </a:prstGeom>
            <a:noFill/>
          </p:spPr>
          <p:txBody>
            <a:bodyPr wrap="none" rtlCol="0">
              <a:spAutoFit/>
            </a:bodyPr>
            <a:lstStyle/>
            <a:p>
              <a:r>
                <a:rPr lang="en-US" dirty="0"/>
                <a:t>*</a:t>
              </a:r>
            </a:p>
          </p:txBody>
        </p:sp>
        <p:sp>
          <p:nvSpPr>
            <p:cNvPr id="139" name="TextBox 138">
              <a:extLst>
                <a:ext uri="{FF2B5EF4-FFF2-40B4-BE49-F238E27FC236}">
                  <a16:creationId xmlns:a16="http://schemas.microsoft.com/office/drawing/2014/main" id="{4DF8F8BE-BD44-3E44-A200-10399BD539F6}"/>
                </a:ext>
              </a:extLst>
            </p:cNvPr>
            <p:cNvSpPr txBox="1"/>
            <p:nvPr/>
          </p:nvSpPr>
          <p:spPr>
            <a:xfrm>
              <a:off x="5511577" y="5301986"/>
              <a:ext cx="300082" cy="369332"/>
            </a:xfrm>
            <a:prstGeom prst="rect">
              <a:avLst/>
            </a:prstGeom>
            <a:noFill/>
          </p:spPr>
          <p:txBody>
            <a:bodyPr wrap="none" rtlCol="0">
              <a:spAutoFit/>
            </a:bodyPr>
            <a:lstStyle/>
            <a:p>
              <a:r>
                <a:rPr lang="en-US" dirty="0"/>
                <a:t>=</a:t>
              </a:r>
            </a:p>
          </p:txBody>
        </p:sp>
      </p:grpSp>
      <p:sp>
        <p:nvSpPr>
          <p:cNvPr id="132" name="Slide Number Placeholder 4">
            <a:extLst>
              <a:ext uri="{FF2B5EF4-FFF2-40B4-BE49-F238E27FC236}">
                <a16:creationId xmlns:a16="http://schemas.microsoft.com/office/drawing/2014/main" id="{59761A0F-33C4-A94D-A2CA-3C5D1E741DA7}"/>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52</a:t>
            </a:fld>
            <a:r>
              <a:rPr lang="en-AU" dirty="0"/>
              <a:t>  |</a:t>
            </a:r>
          </a:p>
        </p:txBody>
      </p:sp>
      <p:sp>
        <p:nvSpPr>
          <p:cNvPr id="4" name="Footer Placeholder 3">
            <a:extLst>
              <a:ext uri="{FF2B5EF4-FFF2-40B4-BE49-F238E27FC236}">
                <a16:creationId xmlns:a16="http://schemas.microsoft.com/office/drawing/2014/main" id="{5A04F1C6-49C7-BA43-A610-3EFC59D2D4FD}"/>
              </a:ext>
            </a:extLst>
          </p:cNvPr>
          <p:cNvSpPr>
            <a:spLocks noGrp="1"/>
          </p:cNvSpPr>
          <p:nvPr>
            <p:ph type="ftr" sz="quarter" idx="11"/>
          </p:nvPr>
        </p:nvSpPr>
        <p:spPr/>
        <p:txBody>
          <a:bodyPr/>
          <a:lstStyle/>
          <a:p>
            <a:r>
              <a:rPr lang="en-AU"/>
              <a:t>Practical ML On Graphs</a:t>
            </a:r>
            <a:endParaRPr lang="en-AU" dirty="0"/>
          </a:p>
        </p:txBody>
      </p:sp>
      <p:sp>
        <p:nvSpPr>
          <p:cNvPr id="19" name="Slide Number Placeholder 18">
            <a:extLst>
              <a:ext uri="{FF2B5EF4-FFF2-40B4-BE49-F238E27FC236}">
                <a16:creationId xmlns:a16="http://schemas.microsoft.com/office/drawing/2014/main" id="{4B2A1CAB-4AE3-8A41-A35B-D72FAD4E027A}"/>
              </a:ext>
            </a:extLst>
          </p:cNvPr>
          <p:cNvSpPr>
            <a:spLocks noGrp="1"/>
          </p:cNvSpPr>
          <p:nvPr>
            <p:ph type="sldNum" sz="quarter" idx="12"/>
          </p:nvPr>
        </p:nvSpPr>
        <p:spPr/>
        <p:txBody>
          <a:bodyPr/>
          <a:lstStyle/>
          <a:p>
            <a:fld id="{FFF7CBAA-22EA-41CE-9725-C57ED0CEBC27}" type="slidenum">
              <a:rPr lang="en-AU" smtClean="0"/>
              <a:pPr/>
              <a:t>52</a:t>
            </a:fld>
            <a:r>
              <a:rPr lang="en-AU"/>
              <a:t>  |</a:t>
            </a:r>
            <a:endParaRPr lang="en-AU" dirty="0"/>
          </a:p>
        </p:txBody>
      </p:sp>
    </p:spTree>
    <p:extLst>
      <p:ext uri="{BB962C8B-B14F-4D97-AF65-F5344CB8AC3E}">
        <p14:creationId xmlns:p14="http://schemas.microsoft.com/office/powerpoint/2010/main" val="3282544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blinds(horizontal)">
                                      <p:cBhvr>
                                        <p:cTn id="7" dur="10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1"/>
                                        </p:tgtEl>
                                        <p:attrNameLst>
                                          <p:attrName>style.visibility</p:attrName>
                                        </p:attrNameLst>
                                      </p:cBhvr>
                                      <p:to>
                                        <p:strVal val="visible"/>
                                      </p:to>
                                    </p:set>
                                    <p:animEffect transition="in" filter="blinds(horizontal)">
                                      <p:cBhvr>
                                        <p:cTn id="12" dur="10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C8327-3B88-2C4D-9287-FA2BAF651D26}"/>
              </a:ext>
            </a:extLst>
          </p:cNvPr>
          <p:cNvSpPr>
            <a:spLocks noGrp="1"/>
          </p:cNvSpPr>
          <p:nvPr>
            <p:ph type="title"/>
          </p:nvPr>
        </p:nvSpPr>
        <p:spPr/>
        <p:txBody>
          <a:bodyPr/>
          <a:lstStyle/>
          <a:p>
            <a:r>
              <a:rPr lang="en-US" dirty="0"/>
              <a:t>Images are graphs</a:t>
            </a:r>
          </a:p>
        </p:txBody>
      </p:sp>
      <p:sp>
        <p:nvSpPr>
          <p:cNvPr id="3" name="Content Placeholder 2">
            <a:extLst>
              <a:ext uri="{FF2B5EF4-FFF2-40B4-BE49-F238E27FC236}">
                <a16:creationId xmlns:a16="http://schemas.microsoft.com/office/drawing/2014/main" id="{4715D835-EDCF-234B-88EA-8B1E71E79194}"/>
              </a:ext>
            </a:extLst>
          </p:cNvPr>
          <p:cNvSpPr>
            <a:spLocks noGrp="1"/>
          </p:cNvSpPr>
          <p:nvPr>
            <p:ph idx="1"/>
          </p:nvPr>
        </p:nvSpPr>
        <p:spPr/>
        <p:txBody>
          <a:bodyPr/>
          <a:lstStyle/>
          <a:p>
            <a:r>
              <a:rPr lang="en-US" dirty="0"/>
              <a:t>An image is a grid and a grid is a (nice) graph</a:t>
            </a:r>
          </a:p>
        </p:txBody>
      </p:sp>
      <p:grpSp>
        <p:nvGrpSpPr>
          <p:cNvPr id="441" name="Group 440">
            <a:extLst>
              <a:ext uri="{FF2B5EF4-FFF2-40B4-BE49-F238E27FC236}">
                <a16:creationId xmlns:a16="http://schemas.microsoft.com/office/drawing/2014/main" id="{2076BC9A-DA65-4D4D-81D1-1C8D508C0DAB}"/>
              </a:ext>
            </a:extLst>
          </p:cNvPr>
          <p:cNvGrpSpPr/>
          <p:nvPr/>
        </p:nvGrpSpPr>
        <p:grpSpPr>
          <a:xfrm>
            <a:off x="4331804" y="2013722"/>
            <a:ext cx="3528392" cy="3528392"/>
            <a:chOff x="2843808" y="2013722"/>
            <a:chExt cx="3528392" cy="3528392"/>
          </a:xfrm>
        </p:grpSpPr>
        <p:pic>
          <p:nvPicPr>
            <p:cNvPr id="7" name="Picture 6">
              <a:extLst>
                <a:ext uri="{FF2B5EF4-FFF2-40B4-BE49-F238E27FC236}">
                  <a16:creationId xmlns:a16="http://schemas.microsoft.com/office/drawing/2014/main" id="{BC9AF1EE-3D44-E248-A2FA-8C36B7CDCD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3808" y="2013722"/>
              <a:ext cx="3528392" cy="3528392"/>
            </a:xfrm>
            <a:prstGeom prst="rect">
              <a:avLst/>
            </a:prstGeom>
          </p:spPr>
        </p:pic>
        <p:grpSp>
          <p:nvGrpSpPr>
            <p:cNvPr id="440" name="Group 439">
              <a:extLst>
                <a:ext uri="{FF2B5EF4-FFF2-40B4-BE49-F238E27FC236}">
                  <a16:creationId xmlns:a16="http://schemas.microsoft.com/office/drawing/2014/main" id="{F20825FB-6B1F-1045-AD31-9671B18A9428}"/>
                </a:ext>
              </a:extLst>
            </p:cNvPr>
            <p:cNvGrpSpPr/>
            <p:nvPr/>
          </p:nvGrpSpPr>
          <p:grpSpPr>
            <a:xfrm>
              <a:off x="2843808" y="2013722"/>
              <a:ext cx="3499239" cy="3503510"/>
              <a:chOff x="2627784" y="2013722"/>
              <a:chExt cx="3499239" cy="3503510"/>
            </a:xfrm>
          </p:grpSpPr>
          <p:grpSp>
            <p:nvGrpSpPr>
              <p:cNvPr id="41" name="Group 40">
                <a:extLst>
                  <a:ext uri="{FF2B5EF4-FFF2-40B4-BE49-F238E27FC236}">
                    <a16:creationId xmlns:a16="http://schemas.microsoft.com/office/drawing/2014/main" id="{31F07463-3B0B-8640-BB9B-70E4560879DE}"/>
                  </a:ext>
                </a:extLst>
              </p:cNvPr>
              <p:cNvGrpSpPr/>
              <p:nvPr/>
            </p:nvGrpSpPr>
            <p:grpSpPr>
              <a:xfrm>
                <a:off x="2627784" y="2932430"/>
                <a:ext cx="3499239" cy="288032"/>
                <a:chOff x="2627784" y="2013722"/>
                <a:chExt cx="3499239" cy="288032"/>
              </a:xfrm>
            </p:grpSpPr>
            <p:sp>
              <p:nvSpPr>
                <p:cNvPr id="42" name="Oval 41">
                  <a:extLst>
                    <a:ext uri="{FF2B5EF4-FFF2-40B4-BE49-F238E27FC236}">
                      <a16:creationId xmlns:a16="http://schemas.microsoft.com/office/drawing/2014/main" id="{4285DBC6-06F6-604D-8BB1-DDC079FA6C90}"/>
                    </a:ext>
                  </a:extLst>
                </p:cNvPr>
                <p:cNvSpPr/>
                <p:nvPr/>
              </p:nvSpPr>
              <p:spPr>
                <a:xfrm>
                  <a:off x="2627784"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329D7137-04DC-5F48-86DC-68764FC76279}"/>
                    </a:ext>
                  </a:extLst>
                </p:cNvPr>
                <p:cNvSpPr/>
                <p:nvPr/>
              </p:nvSpPr>
              <p:spPr>
                <a:xfrm>
                  <a:off x="2984585"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29BF106B-2A2C-964C-B690-0243BEA2B8B9}"/>
                    </a:ext>
                  </a:extLst>
                </p:cNvPr>
                <p:cNvSpPr/>
                <p:nvPr/>
              </p:nvSpPr>
              <p:spPr>
                <a:xfrm>
                  <a:off x="3341386"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0F45AB6-BF52-654B-84D2-58C394654102}"/>
                    </a:ext>
                  </a:extLst>
                </p:cNvPr>
                <p:cNvSpPr/>
                <p:nvPr/>
              </p:nvSpPr>
              <p:spPr>
                <a:xfrm>
                  <a:off x="3698187"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083EE63-4990-6841-8BB1-7AF2D7CCA6D4}"/>
                    </a:ext>
                  </a:extLst>
                </p:cNvPr>
                <p:cNvSpPr/>
                <p:nvPr/>
              </p:nvSpPr>
              <p:spPr>
                <a:xfrm>
                  <a:off x="4054988"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C585937D-1B21-914D-8BB6-E112613C4F50}"/>
                    </a:ext>
                  </a:extLst>
                </p:cNvPr>
                <p:cNvSpPr/>
                <p:nvPr/>
              </p:nvSpPr>
              <p:spPr>
                <a:xfrm>
                  <a:off x="4411789"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020EFDF-710B-1A43-A973-4251111DD904}"/>
                    </a:ext>
                  </a:extLst>
                </p:cNvPr>
                <p:cNvSpPr/>
                <p:nvPr/>
              </p:nvSpPr>
              <p:spPr>
                <a:xfrm>
                  <a:off x="4768590"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D7DD5D66-647C-794D-A47A-73022455BB5E}"/>
                    </a:ext>
                  </a:extLst>
                </p:cNvPr>
                <p:cNvSpPr/>
                <p:nvPr/>
              </p:nvSpPr>
              <p:spPr>
                <a:xfrm>
                  <a:off x="5125391"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E89A00C8-896C-5542-B765-951CAFAF4B55}"/>
                    </a:ext>
                  </a:extLst>
                </p:cNvPr>
                <p:cNvSpPr/>
                <p:nvPr/>
              </p:nvSpPr>
              <p:spPr>
                <a:xfrm>
                  <a:off x="5482192"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0BD9D11-0581-4E46-BF32-FFFE1D8329C3}"/>
                    </a:ext>
                  </a:extLst>
                </p:cNvPr>
                <p:cNvSpPr/>
                <p:nvPr/>
              </p:nvSpPr>
              <p:spPr>
                <a:xfrm>
                  <a:off x="5838991"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D9284F8C-821C-D147-A74D-62AE49D0B1AF}"/>
                  </a:ext>
                </a:extLst>
              </p:cNvPr>
              <p:cNvGrpSpPr/>
              <p:nvPr/>
            </p:nvGrpSpPr>
            <p:grpSpPr>
              <a:xfrm>
                <a:off x="2627784" y="3391784"/>
                <a:ext cx="3499239" cy="288032"/>
                <a:chOff x="2627784" y="2013722"/>
                <a:chExt cx="3499239" cy="288032"/>
              </a:xfrm>
            </p:grpSpPr>
            <p:sp>
              <p:nvSpPr>
                <p:cNvPr id="53" name="Oval 52">
                  <a:extLst>
                    <a:ext uri="{FF2B5EF4-FFF2-40B4-BE49-F238E27FC236}">
                      <a16:creationId xmlns:a16="http://schemas.microsoft.com/office/drawing/2014/main" id="{CEBCDB9A-8342-454C-A707-C168772DE3F4}"/>
                    </a:ext>
                  </a:extLst>
                </p:cNvPr>
                <p:cNvSpPr/>
                <p:nvPr/>
              </p:nvSpPr>
              <p:spPr>
                <a:xfrm>
                  <a:off x="2627784"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33C7BE4F-0687-D245-B974-6A0BB329BEFF}"/>
                    </a:ext>
                  </a:extLst>
                </p:cNvPr>
                <p:cNvSpPr/>
                <p:nvPr/>
              </p:nvSpPr>
              <p:spPr>
                <a:xfrm>
                  <a:off x="2984585"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C0444BE7-A8E2-1C4C-A2EC-A96B2B6B8010}"/>
                    </a:ext>
                  </a:extLst>
                </p:cNvPr>
                <p:cNvSpPr/>
                <p:nvPr/>
              </p:nvSpPr>
              <p:spPr>
                <a:xfrm>
                  <a:off x="3341386"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073D5C41-3981-A64C-907F-7624A712A1EB}"/>
                    </a:ext>
                  </a:extLst>
                </p:cNvPr>
                <p:cNvSpPr/>
                <p:nvPr/>
              </p:nvSpPr>
              <p:spPr>
                <a:xfrm>
                  <a:off x="3698187"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A5842B88-84A0-414B-B98E-BCCAA1FBB13D}"/>
                    </a:ext>
                  </a:extLst>
                </p:cNvPr>
                <p:cNvSpPr/>
                <p:nvPr/>
              </p:nvSpPr>
              <p:spPr>
                <a:xfrm>
                  <a:off x="4054988"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2A0FFA1B-AE98-C949-8639-7E358A80A173}"/>
                    </a:ext>
                  </a:extLst>
                </p:cNvPr>
                <p:cNvSpPr/>
                <p:nvPr/>
              </p:nvSpPr>
              <p:spPr>
                <a:xfrm>
                  <a:off x="4411789"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6A31A94B-7E1F-F74E-8FEA-B2EC6A3263BC}"/>
                    </a:ext>
                  </a:extLst>
                </p:cNvPr>
                <p:cNvSpPr/>
                <p:nvPr/>
              </p:nvSpPr>
              <p:spPr>
                <a:xfrm>
                  <a:off x="4768590"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DC81FCC2-73EE-E246-B07E-54F7F4C3A177}"/>
                    </a:ext>
                  </a:extLst>
                </p:cNvPr>
                <p:cNvSpPr/>
                <p:nvPr/>
              </p:nvSpPr>
              <p:spPr>
                <a:xfrm>
                  <a:off x="5125391"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FD22D77D-6578-0841-A241-54D1839E2CE7}"/>
                    </a:ext>
                  </a:extLst>
                </p:cNvPr>
                <p:cNvSpPr/>
                <p:nvPr/>
              </p:nvSpPr>
              <p:spPr>
                <a:xfrm>
                  <a:off x="5482192"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25DF3FC-A2AD-AC4A-AF9D-6483250B9E53}"/>
                    </a:ext>
                  </a:extLst>
                </p:cNvPr>
                <p:cNvSpPr/>
                <p:nvPr/>
              </p:nvSpPr>
              <p:spPr>
                <a:xfrm>
                  <a:off x="5838991"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854BC2B3-730C-4742-B304-5C398BE4F10F}"/>
                  </a:ext>
                </a:extLst>
              </p:cNvPr>
              <p:cNvGrpSpPr/>
              <p:nvPr/>
            </p:nvGrpSpPr>
            <p:grpSpPr>
              <a:xfrm>
                <a:off x="2627784" y="3851138"/>
                <a:ext cx="3499239" cy="288032"/>
                <a:chOff x="2627784" y="2013722"/>
                <a:chExt cx="3499239" cy="288032"/>
              </a:xfrm>
            </p:grpSpPr>
            <p:sp>
              <p:nvSpPr>
                <p:cNvPr id="64" name="Oval 63">
                  <a:extLst>
                    <a:ext uri="{FF2B5EF4-FFF2-40B4-BE49-F238E27FC236}">
                      <a16:creationId xmlns:a16="http://schemas.microsoft.com/office/drawing/2014/main" id="{05D024C1-A358-864D-BDC0-8D4A2DA1B1A3}"/>
                    </a:ext>
                  </a:extLst>
                </p:cNvPr>
                <p:cNvSpPr/>
                <p:nvPr/>
              </p:nvSpPr>
              <p:spPr>
                <a:xfrm>
                  <a:off x="2627784"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D3E545E4-8B13-9841-99DE-270DDDF5D7DA}"/>
                    </a:ext>
                  </a:extLst>
                </p:cNvPr>
                <p:cNvSpPr/>
                <p:nvPr/>
              </p:nvSpPr>
              <p:spPr>
                <a:xfrm>
                  <a:off x="2984585"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CC0CE20E-7EFC-E64C-BE56-CA432C6FE993}"/>
                    </a:ext>
                  </a:extLst>
                </p:cNvPr>
                <p:cNvSpPr/>
                <p:nvPr/>
              </p:nvSpPr>
              <p:spPr>
                <a:xfrm>
                  <a:off x="3341386"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3E2D5C14-479D-4844-BEFB-9E1DF33FBA53}"/>
                    </a:ext>
                  </a:extLst>
                </p:cNvPr>
                <p:cNvSpPr/>
                <p:nvPr/>
              </p:nvSpPr>
              <p:spPr>
                <a:xfrm>
                  <a:off x="3698187"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97BC0D61-7B1C-4446-B545-C8C8848EB7C7}"/>
                    </a:ext>
                  </a:extLst>
                </p:cNvPr>
                <p:cNvSpPr/>
                <p:nvPr/>
              </p:nvSpPr>
              <p:spPr>
                <a:xfrm>
                  <a:off x="4054988"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565F23E-3C2A-E74C-97F4-672229198604}"/>
                    </a:ext>
                  </a:extLst>
                </p:cNvPr>
                <p:cNvSpPr/>
                <p:nvPr/>
              </p:nvSpPr>
              <p:spPr>
                <a:xfrm>
                  <a:off x="4411789"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CBE80A0-33A5-554D-8FED-ABA3308745ED}"/>
                    </a:ext>
                  </a:extLst>
                </p:cNvPr>
                <p:cNvSpPr/>
                <p:nvPr/>
              </p:nvSpPr>
              <p:spPr>
                <a:xfrm>
                  <a:off x="4768590"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747FFFFA-BF60-8F47-8A62-4DABBAB0F17D}"/>
                    </a:ext>
                  </a:extLst>
                </p:cNvPr>
                <p:cNvSpPr/>
                <p:nvPr/>
              </p:nvSpPr>
              <p:spPr>
                <a:xfrm>
                  <a:off x="5125391"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38D59EBF-CEEF-C84D-848E-BF6A1B3CA605}"/>
                    </a:ext>
                  </a:extLst>
                </p:cNvPr>
                <p:cNvSpPr/>
                <p:nvPr/>
              </p:nvSpPr>
              <p:spPr>
                <a:xfrm>
                  <a:off x="5482192"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9E1D9741-4FA2-1341-AF79-CA4819C1B220}"/>
                    </a:ext>
                  </a:extLst>
                </p:cNvPr>
                <p:cNvSpPr/>
                <p:nvPr/>
              </p:nvSpPr>
              <p:spPr>
                <a:xfrm>
                  <a:off x="5838991"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0CF0345E-D3F6-784E-921C-3A065FC6BF34}"/>
                  </a:ext>
                </a:extLst>
              </p:cNvPr>
              <p:cNvGrpSpPr/>
              <p:nvPr/>
            </p:nvGrpSpPr>
            <p:grpSpPr>
              <a:xfrm>
                <a:off x="2627784" y="4310492"/>
                <a:ext cx="3499239" cy="288032"/>
                <a:chOff x="2627784" y="2013722"/>
                <a:chExt cx="3499239" cy="288032"/>
              </a:xfrm>
            </p:grpSpPr>
            <p:sp>
              <p:nvSpPr>
                <p:cNvPr id="75" name="Oval 74">
                  <a:extLst>
                    <a:ext uri="{FF2B5EF4-FFF2-40B4-BE49-F238E27FC236}">
                      <a16:creationId xmlns:a16="http://schemas.microsoft.com/office/drawing/2014/main" id="{18B60679-702A-7F47-A04F-7AE3C00D57AF}"/>
                    </a:ext>
                  </a:extLst>
                </p:cNvPr>
                <p:cNvSpPr/>
                <p:nvPr/>
              </p:nvSpPr>
              <p:spPr>
                <a:xfrm>
                  <a:off x="2627784"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9920003D-0DCD-8E4E-B110-821AB6B18925}"/>
                    </a:ext>
                  </a:extLst>
                </p:cNvPr>
                <p:cNvSpPr/>
                <p:nvPr/>
              </p:nvSpPr>
              <p:spPr>
                <a:xfrm>
                  <a:off x="2984585"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1E4A0C74-1F1B-854D-97F8-93E1066B5BA9}"/>
                    </a:ext>
                  </a:extLst>
                </p:cNvPr>
                <p:cNvSpPr/>
                <p:nvPr/>
              </p:nvSpPr>
              <p:spPr>
                <a:xfrm>
                  <a:off x="3341386"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6FE299FE-9BFF-F241-9997-B787291A2C29}"/>
                    </a:ext>
                  </a:extLst>
                </p:cNvPr>
                <p:cNvSpPr/>
                <p:nvPr/>
              </p:nvSpPr>
              <p:spPr>
                <a:xfrm>
                  <a:off x="3698187"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DE1F5EBA-9080-4D48-9C28-3661E1D7D6BA}"/>
                    </a:ext>
                  </a:extLst>
                </p:cNvPr>
                <p:cNvSpPr/>
                <p:nvPr/>
              </p:nvSpPr>
              <p:spPr>
                <a:xfrm>
                  <a:off x="4054988"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E08AA629-CCC4-184B-8038-D14EB7AA95F6}"/>
                    </a:ext>
                  </a:extLst>
                </p:cNvPr>
                <p:cNvSpPr/>
                <p:nvPr/>
              </p:nvSpPr>
              <p:spPr>
                <a:xfrm>
                  <a:off x="4411789"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705E6D56-6291-6F48-92C4-C380125062E7}"/>
                    </a:ext>
                  </a:extLst>
                </p:cNvPr>
                <p:cNvSpPr/>
                <p:nvPr/>
              </p:nvSpPr>
              <p:spPr>
                <a:xfrm>
                  <a:off x="4768590"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FD090289-54B0-8843-9863-BD25EC11726B}"/>
                    </a:ext>
                  </a:extLst>
                </p:cNvPr>
                <p:cNvSpPr/>
                <p:nvPr/>
              </p:nvSpPr>
              <p:spPr>
                <a:xfrm>
                  <a:off x="5125391"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3EE3528F-D895-F545-8D45-348049118F9A}"/>
                    </a:ext>
                  </a:extLst>
                </p:cNvPr>
                <p:cNvSpPr/>
                <p:nvPr/>
              </p:nvSpPr>
              <p:spPr>
                <a:xfrm>
                  <a:off x="5482192"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667A3CAC-7124-7546-A29A-C51CFCB79686}"/>
                    </a:ext>
                  </a:extLst>
                </p:cNvPr>
                <p:cNvSpPr/>
                <p:nvPr/>
              </p:nvSpPr>
              <p:spPr>
                <a:xfrm>
                  <a:off x="5838991"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a:extLst>
                  <a:ext uri="{FF2B5EF4-FFF2-40B4-BE49-F238E27FC236}">
                    <a16:creationId xmlns:a16="http://schemas.microsoft.com/office/drawing/2014/main" id="{C89238F5-250B-B74D-805A-CD53CFB7335E}"/>
                  </a:ext>
                </a:extLst>
              </p:cNvPr>
              <p:cNvGrpSpPr/>
              <p:nvPr/>
            </p:nvGrpSpPr>
            <p:grpSpPr>
              <a:xfrm>
                <a:off x="2627784" y="4769846"/>
                <a:ext cx="3499239" cy="288032"/>
                <a:chOff x="2627784" y="2013722"/>
                <a:chExt cx="3499239" cy="288032"/>
              </a:xfrm>
            </p:grpSpPr>
            <p:sp>
              <p:nvSpPr>
                <p:cNvPr id="86" name="Oval 85">
                  <a:extLst>
                    <a:ext uri="{FF2B5EF4-FFF2-40B4-BE49-F238E27FC236}">
                      <a16:creationId xmlns:a16="http://schemas.microsoft.com/office/drawing/2014/main" id="{3FC454B0-3713-6245-91C8-AEC3339B431A}"/>
                    </a:ext>
                  </a:extLst>
                </p:cNvPr>
                <p:cNvSpPr/>
                <p:nvPr/>
              </p:nvSpPr>
              <p:spPr>
                <a:xfrm>
                  <a:off x="2627784"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C494E90D-8013-D64C-AEEF-96A6829DF5B7}"/>
                    </a:ext>
                  </a:extLst>
                </p:cNvPr>
                <p:cNvSpPr/>
                <p:nvPr/>
              </p:nvSpPr>
              <p:spPr>
                <a:xfrm>
                  <a:off x="2984585"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C4335618-401F-CB43-8E7B-7CD3E6A85B4E}"/>
                    </a:ext>
                  </a:extLst>
                </p:cNvPr>
                <p:cNvSpPr/>
                <p:nvPr/>
              </p:nvSpPr>
              <p:spPr>
                <a:xfrm>
                  <a:off x="3341386"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B769263B-A6FC-2648-A6B4-BEAB57ED63A9}"/>
                    </a:ext>
                  </a:extLst>
                </p:cNvPr>
                <p:cNvSpPr/>
                <p:nvPr/>
              </p:nvSpPr>
              <p:spPr>
                <a:xfrm>
                  <a:off x="3698187"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2A791014-1E71-9545-B4DA-3BD41521998D}"/>
                    </a:ext>
                  </a:extLst>
                </p:cNvPr>
                <p:cNvSpPr/>
                <p:nvPr/>
              </p:nvSpPr>
              <p:spPr>
                <a:xfrm>
                  <a:off x="4054988"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4E329BC1-2BB7-6D41-AFC6-FC49FAF3F6CD}"/>
                    </a:ext>
                  </a:extLst>
                </p:cNvPr>
                <p:cNvSpPr/>
                <p:nvPr/>
              </p:nvSpPr>
              <p:spPr>
                <a:xfrm>
                  <a:off x="4411789"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81DE6041-A226-434F-9796-2E14FFF7E9A5}"/>
                    </a:ext>
                  </a:extLst>
                </p:cNvPr>
                <p:cNvSpPr/>
                <p:nvPr/>
              </p:nvSpPr>
              <p:spPr>
                <a:xfrm>
                  <a:off x="4768590"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AE5E3E26-4B0F-8244-8CE3-9EF574D8C5D7}"/>
                    </a:ext>
                  </a:extLst>
                </p:cNvPr>
                <p:cNvSpPr/>
                <p:nvPr/>
              </p:nvSpPr>
              <p:spPr>
                <a:xfrm>
                  <a:off x="5125391"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F9351BB6-98BB-E044-931E-7A4BA01EFCAF}"/>
                    </a:ext>
                  </a:extLst>
                </p:cNvPr>
                <p:cNvSpPr/>
                <p:nvPr/>
              </p:nvSpPr>
              <p:spPr>
                <a:xfrm>
                  <a:off x="5482192"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9673DE8F-824D-0C41-9267-5B6671AECA95}"/>
                    </a:ext>
                  </a:extLst>
                </p:cNvPr>
                <p:cNvSpPr/>
                <p:nvPr/>
              </p:nvSpPr>
              <p:spPr>
                <a:xfrm>
                  <a:off x="5838991"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 name="Group 95">
                <a:extLst>
                  <a:ext uri="{FF2B5EF4-FFF2-40B4-BE49-F238E27FC236}">
                    <a16:creationId xmlns:a16="http://schemas.microsoft.com/office/drawing/2014/main" id="{48B22764-C639-C044-ACD8-187004F0D2AC}"/>
                  </a:ext>
                </a:extLst>
              </p:cNvPr>
              <p:cNvGrpSpPr/>
              <p:nvPr/>
            </p:nvGrpSpPr>
            <p:grpSpPr>
              <a:xfrm>
                <a:off x="2627784" y="5229200"/>
                <a:ext cx="3499239" cy="288032"/>
                <a:chOff x="2627784" y="2013722"/>
                <a:chExt cx="3499239" cy="288032"/>
              </a:xfrm>
            </p:grpSpPr>
            <p:sp>
              <p:nvSpPr>
                <p:cNvPr id="97" name="Oval 96">
                  <a:extLst>
                    <a:ext uri="{FF2B5EF4-FFF2-40B4-BE49-F238E27FC236}">
                      <a16:creationId xmlns:a16="http://schemas.microsoft.com/office/drawing/2014/main" id="{9C98AD25-CBBF-DA40-BC37-31683F8F56A6}"/>
                    </a:ext>
                  </a:extLst>
                </p:cNvPr>
                <p:cNvSpPr/>
                <p:nvPr/>
              </p:nvSpPr>
              <p:spPr>
                <a:xfrm>
                  <a:off x="2627784"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FBF0FA3F-02C7-704B-A039-F989E751A097}"/>
                    </a:ext>
                  </a:extLst>
                </p:cNvPr>
                <p:cNvSpPr/>
                <p:nvPr/>
              </p:nvSpPr>
              <p:spPr>
                <a:xfrm>
                  <a:off x="2984585"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AE27AC75-BFDC-8F46-AA17-A16795C6A4BD}"/>
                    </a:ext>
                  </a:extLst>
                </p:cNvPr>
                <p:cNvSpPr/>
                <p:nvPr/>
              </p:nvSpPr>
              <p:spPr>
                <a:xfrm>
                  <a:off x="3341386"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92C6D-4E1C-F042-8BA9-31B9FFE69937}"/>
                    </a:ext>
                  </a:extLst>
                </p:cNvPr>
                <p:cNvSpPr/>
                <p:nvPr/>
              </p:nvSpPr>
              <p:spPr>
                <a:xfrm>
                  <a:off x="3698187"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B08C0888-1C82-FD4D-89BE-F05AAA5A516A}"/>
                    </a:ext>
                  </a:extLst>
                </p:cNvPr>
                <p:cNvSpPr/>
                <p:nvPr/>
              </p:nvSpPr>
              <p:spPr>
                <a:xfrm>
                  <a:off x="4054988"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98349098-7E3D-D645-A45C-16A69E837797}"/>
                    </a:ext>
                  </a:extLst>
                </p:cNvPr>
                <p:cNvSpPr/>
                <p:nvPr/>
              </p:nvSpPr>
              <p:spPr>
                <a:xfrm>
                  <a:off x="4411789"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5FD09024-9CE9-8C4A-A9E2-AA68A53F5D80}"/>
                    </a:ext>
                  </a:extLst>
                </p:cNvPr>
                <p:cNvSpPr/>
                <p:nvPr/>
              </p:nvSpPr>
              <p:spPr>
                <a:xfrm>
                  <a:off x="4768590"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A2053349-2A0D-B044-86BC-646C4B9D450A}"/>
                    </a:ext>
                  </a:extLst>
                </p:cNvPr>
                <p:cNvSpPr/>
                <p:nvPr/>
              </p:nvSpPr>
              <p:spPr>
                <a:xfrm>
                  <a:off x="5125391"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21D6C269-1024-304F-A1D3-6FBD76172280}"/>
                    </a:ext>
                  </a:extLst>
                </p:cNvPr>
                <p:cNvSpPr/>
                <p:nvPr/>
              </p:nvSpPr>
              <p:spPr>
                <a:xfrm>
                  <a:off x="5482192"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68E3CD21-E7C7-6545-AC87-8F30D474C5A4}"/>
                    </a:ext>
                  </a:extLst>
                </p:cNvPr>
                <p:cNvSpPr/>
                <p:nvPr/>
              </p:nvSpPr>
              <p:spPr>
                <a:xfrm>
                  <a:off x="5838991"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8" name="Straight Connector 107">
                <a:extLst>
                  <a:ext uri="{FF2B5EF4-FFF2-40B4-BE49-F238E27FC236}">
                    <a16:creationId xmlns:a16="http://schemas.microsoft.com/office/drawing/2014/main" id="{09592DA4-3055-C040-A611-6E5F634DB840}"/>
                  </a:ext>
                </a:extLst>
              </p:cNvPr>
              <p:cNvCxnSpPr>
                <a:stCxn id="8" idx="4"/>
                <a:endCxn id="20" idx="0"/>
              </p:cNvCxnSpPr>
              <p:nvPr/>
            </p:nvCxnSpPr>
            <p:spPr>
              <a:xfrm>
                <a:off x="2771800" y="2301754"/>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11AFFD3-E579-644E-A9E8-F6C0F3775ACF}"/>
                  </a:ext>
                </a:extLst>
              </p:cNvPr>
              <p:cNvCxnSpPr>
                <a:stCxn id="8" idx="5"/>
                <a:endCxn id="21" idx="1"/>
              </p:cNvCxnSpPr>
              <p:nvPr/>
            </p:nvCxnSpPr>
            <p:spPr>
              <a:xfrm>
                <a:off x="2873635" y="2259573"/>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42981DD-7935-D147-9A46-455AECEE6798}"/>
                  </a:ext>
                </a:extLst>
              </p:cNvPr>
              <p:cNvCxnSpPr>
                <a:cxnSpLocks/>
                <a:stCxn id="9" idx="4"/>
                <a:endCxn id="21" idx="0"/>
              </p:cNvCxnSpPr>
              <p:nvPr/>
            </p:nvCxnSpPr>
            <p:spPr>
              <a:xfrm>
                <a:off x="3128601" y="2301754"/>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3DF1058F-5B03-9A4C-9047-88AAA799E2A0}"/>
                  </a:ext>
                </a:extLst>
              </p:cNvPr>
              <p:cNvCxnSpPr>
                <a:cxnSpLocks/>
                <a:stCxn id="8" idx="6"/>
                <a:endCxn id="9" idx="2"/>
              </p:cNvCxnSpPr>
              <p:nvPr/>
            </p:nvCxnSpPr>
            <p:spPr>
              <a:xfrm>
                <a:off x="2915816" y="2157738"/>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BADE8025-1A0E-2E4A-99B0-E4E3D7AF57CE}"/>
                  </a:ext>
                </a:extLst>
              </p:cNvPr>
              <p:cNvCxnSpPr>
                <a:cxnSpLocks/>
                <a:stCxn id="9" idx="6"/>
                <a:endCxn id="10" idx="2"/>
              </p:cNvCxnSpPr>
              <p:nvPr/>
            </p:nvCxnSpPr>
            <p:spPr>
              <a:xfrm>
                <a:off x="3272617" y="2157738"/>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EABCDA1E-3021-234B-83A1-482CFBE95AA1}"/>
                  </a:ext>
                </a:extLst>
              </p:cNvPr>
              <p:cNvCxnSpPr>
                <a:cxnSpLocks/>
                <a:stCxn id="10" idx="6"/>
                <a:endCxn id="11" idx="2"/>
              </p:cNvCxnSpPr>
              <p:nvPr/>
            </p:nvCxnSpPr>
            <p:spPr>
              <a:xfrm>
                <a:off x="3629418" y="2157738"/>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F071115-777A-7B4A-B322-2613B91A96B9}"/>
                  </a:ext>
                </a:extLst>
              </p:cNvPr>
              <p:cNvCxnSpPr>
                <a:cxnSpLocks/>
                <a:stCxn id="11" idx="6"/>
                <a:endCxn id="12" idx="2"/>
              </p:cNvCxnSpPr>
              <p:nvPr/>
            </p:nvCxnSpPr>
            <p:spPr>
              <a:xfrm>
                <a:off x="3986219" y="2157738"/>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79E6697-EE9A-2F40-8C7B-9C6D5B306F6D}"/>
                  </a:ext>
                </a:extLst>
              </p:cNvPr>
              <p:cNvCxnSpPr>
                <a:cxnSpLocks/>
                <a:stCxn id="10" idx="4"/>
                <a:endCxn id="22" idx="0"/>
              </p:cNvCxnSpPr>
              <p:nvPr/>
            </p:nvCxnSpPr>
            <p:spPr>
              <a:xfrm>
                <a:off x="3485402" y="2301754"/>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BC768492-96B3-BD43-81F5-69E20B6C2262}"/>
                  </a:ext>
                </a:extLst>
              </p:cNvPr>
              <p:cNvCxnSpPr>
                <a:cxnSpLocks/>
                <a:stCxn id="9" idx="5"/>
                <a:endCxn id="22" idx="1"/>
              </p:cNvCxnSpPr>
              <p:nvPr/>
            </p:nvCxnSpPr>
            <p:spPr>
              <a:xfrm>
                <a:off x="3230436" y="2259573"/>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D12FB7A-64FF-1A4F-93EF-0D1AADC368E0}"/>
                  </a:ext>
                </a:extLst>
              </p:cNvPr>
              <p:cNvCxnSpPr>
                <a:cxnSpLocks/>
                <a:stCxn id="9" idx="3"/>
                <a:endCxn id="20" idx="7"/>
              </p:cNvCxnSpPr>
              <p:nvPr/>
            </p:nvCxnSpPr>
            <p:spPr>
              <a:xfrm flipH="1">
                <a:off x="2873635" y="2259573"/>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9697214A-E7C6-D94E-A2D5-214D7F438A4C}"/>
                  </a:ext>
                </a:extLst>
              </p:cNvPr>
              <p:cNvCxnSpPr>
                <a:cxnSpLocks/>
                <a:endCxn id="21" idx="7"/>
              </p:cNvCxnSpPr>
              <p:nvPr/>
            </p:nvCxnSpPr>
            <p:spPr>
              <a:xfrm flipH="1">
                <a:off x="3230436" y="2259573"/>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6E5FF9DD-E568-BA45-A48C-EF2C58FCB430}"/>
                  </a:ext>
                </a:extLst>
              </p:cNvPr>
              <p:cNvCxnSpPr>
                <a:cxnSpLocks/>
              </p:cNvCxnSpPr>
              <p:nvPr/>
            </p:nvCxnSpPr>
            <p:spPr>
              <a:xfrm>
                <a:off x="3846760" y="2301754"/>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6FEA45EC-76E5-5A43-81E6-843BB17FDA06}"/>
                  </a:ext>
                </a:extLst>
              </p:cNvPr>
              <p:cNvCxnSpPr>
                <a:cxnSpLocks/>
              </p:cNvCxnSpPr>
              <p:nvPr/>
            </p:nvCxnSpPr>
            <p:spPr>
              <a:xfrm>
                <a:off x="4203561" y="2301754"/>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41B4F04-0AC4-9F4B-85BB-2997F065C0CD}"/>
                  </a:ext>
                </a:extLst>
              </p:cNvPr>
              <p:cNvCxnSpPr>
                <a:cxnSpLocks/>
              </p:cNvCxnSpPr>
              <p:nvPr/>
            </p:nvCxnSpPr>
            <p:spPr>
              <a:xfrm>
                <a:off x="3948595" y="2259573"/>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FD2E73C3-B768-F048-97D1-42D7A6FC47BB}"/>
                  </a:ext>
                </a:extLst>
              </p:cNvPr>
              <p:cNvCxnSpPr>
                <a:cxnSpLocks/>
              </p:cNvCxnSpPr>
              <p:nvPr/>
            </p:nvCxnSpPr>
            <p:spPr>
              <a:xfrm flipH="1">
                <a:off x="3948595" y="2259573"/>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0FA316A6-14F9-8740-B906-FB416E4C93DD}"/>
                  </a:ext>
                </a:extLst>
              </p:cNvPr>
              <p:cNvCxnSpPr>
                <a:cxnSpLocks/>
              </p:cNvCxnSpPr>
              <p:nvPr/>
            </p:nvCxnSpPr>
            <p:spPr>
              <a:xfrm>
                <a:off x="4562640" y="2301754"/>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5710B5B-C2F5-C245-9437-8B5935C86490}"/>
                  </a:ext>
                </a:extLst>
              </p:cNvPr>
              <p:cNvCxnSpPr>
                <a:cxnSpLocks/>
              </p:cNvCxnSpPr>
              <p:nvPr/>
            </p:nvCxnSpPr>
            <p:spPr>
              <a:xfrm>
                <a:off x="4919441" y="2301754"/>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013C5BA-C60C-1843-A0EC-038D56E23006}"/>
                  </a:ext>
                </a:extLst>
              </p:cNvPr>
              <p:cNvCxnSpPr>
                <a:cxnSpLocks/>
              </p:cNvCxnSpPr>
              <p:nvPr/>
            </p:nvCxnSpPr>
            <p:spPr>
              <a:xfrm>
                <a:off x="4664475" y="2259573"/>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22CC5A06-8E23-534E-879E-BF1258BD85FB}"/>
                  </a:ext>
                </a:extLst>
              </p:cNvPr>
              <p:cNvCxnSpPr>
                <a:cxnSpLocks/>
              </p:cNvCxnSpPr>
              <p:nvPr/>
            </p:nvCxnSpPr>
            <p:spPr>
              <a:xfrm flipH="1">
                <a:off x="4664475" y="2259573"/>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4767D761-AD68-A342-85A8-65474FF697A8}"/>
                  </a:ext>
                </a:extLst>
              </p:cNvPr>
              <p:cNvCxnSpPr>
                <a:cxnSpLocks/>
              </p:cNvCxnSpPr>
              <p:nvPr/>
            </p:nvCxnSpPr>
            <p:spPr>
              <a:xfrm>
                <a:off x="5279196" y="2301754"/>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E3FB941-575F-D547-A689-5FAA3B92E407}"/>
                  </a:ext>
                </a:extLst>
              </p:cNvPr>
              <p:cNvCxnSpPr>
                <a:cxnSpLocks/>
              </p:cNvCxnSpPr>
              <p:nvPr/>
            </p:nvCxnSpPr>
            <p:spPr>
              <a:xfrm>
                <a:off x="5635997" y="2301754"/>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3D603D2D-85BF-614A-B5F6-7530FA3CABAD}"/>
                  </a:ext>
                </a:extLst>
              </p:cNvPr>
              <p:cNvCxnSpPr>
                <a:cxnSpLocks/>
              </p:cNvCxnSpPr>
              <p:nvPr/>
            </p:nvCxnSpPr>
            <p:spPr>
              <a:xfrm>
                <a:off x="5381031" y="2259573"/>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5694B853-C5E3-BD4D-86A8-0B69F310C548}"/>
                  </a:ext>
                </a:extLst>
              </p:cNvPr>
              <p:cNvCxnSpPr>
                <a:cxnSpLocks/>
              </p:cNvCxnSpPr>
              <p:nvPr/>
            </p:nvCxnSpPr>
            <p:spPr>
              <a:xfrm flipH="1">
                <a:off x="5381031" y="2259573"/>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0D1F097D-7210-5F44-90A4-99EDB0B63A77}"/>
                  </a:ext>
                </a:extLst>
              </p:cNvPr>
              <p:cNvCxnSpPr>
                <a:cxnSpLocks/>
              </p:cNvCxnSpPr>
              <p:nvPr/>
            </p:nvCxnSpPr>
            <p:spPr>
              <a:xfrm>
                <a:off x="5737833" y="2261936"/>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7293A3F7-01C4-6044-9F09-0C09ED9A091D}"/>
                  </a:ext>
                </a:extLst>
              </p:cNvPr>
              <p:cNvCxnSpPr>
                <a:cxnSpLocks/>
              </p:cNvCxnSpPr>
              <p:nvPr/>
            </p:nvCxnSpPr>
            <p:spPr>
              <a:xfrm flipH="1">
                <a:off x="5737833" y="2261936"/>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969C1FA6-62E2-6A4B-8189-05A55F1DDBDD}"/>
                  </a:ext>
                </a:extLst>
              </p:cNvPr>
              <p:cNvCxnSpPr>
                <a:cxnSpLocks/>
              </p:cNvCxnSpPr>
              <p:nvPr/>
            </p:nvCxnSpPr>
            <p:spPr>
              <a:xfrm>
                <a:off x="4291141" y="2259573"/>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EFE33FEB-A66A-F542-BB31-2169EF9FABF6}"/>
                  </a:ext>
                </a:extLst>
              </p:cNvPr>
              <p:cNvCxnSpPr>
                <a:cxnSpLocks/>
              </p:cNvCxnSpPr>
              <p:nvPr/>
            </p:nvCxnSpPr>
            <p:spPr>
              <a:xfrm flipH="1">
                <a:off x="4291141" y="2259573"/>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9B193044-9FF5-DD46-B838-7E9B21F30B92}"/>
                  </a:ext>
                </a:extLst>
              </p:cNvPr>
              <p:cNvCxnSpPr>
                <a:cxnSpLocks/>
              </p:cNvCxnSpPr>
              <p:nvPr/>
            </p:nvCxnSpPr>
            <p:spPr>
              <a:xfrm>
                <a:off x="5017782" y="2261936"/>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9BA4879C-3576-4C4E-9D45-C6996C4533BB}"/>
                  </a:ext>
                </a:extLst>
              </p:cNvPr>
              <p:cNvCxnSpPr>
                <a:cxnSpLocks/>
              </p:cNvCxnSpPr>
              <p:nvPr/>
            </p:nvCxnSpPr>
            <p:spPr>
              <a:xfrm flipH="1">
                <a:off x="5017782" y="2261936"/>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58A68672-74CB-2340-8D1A-CA6EDC548237}"/>
                  </a:ext>
                </a:extLst>
              </p:cNvPr>
              <p:cNvCxnSpPr>
                <a:cxnSpLocks/>
              </p:cNvCxnSpPr>
              <p:nvPr/>
            </p:nvCxnSpPr>
            <p:spPr>
              <a:xfrm>
                <a:off x="3590713" y="2258860"/>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5A6E35CB-6956-ED4B-8D3F-A6A3C250E10B}"/>
                  </a:ext>
                </a:extLst>
              </p:cNvPr>
              <p:cNvCxnSpPr>
                <a:cxnSpLocks/>
              </p:cNvCxnSpPr>
              <p:nvPr/>
            </p:nvCxnSpPr>
            <p:spPr>
              <a:xfrm flipH="1">
                <a:off x="3590713" y="2258860"/>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9ADE8F44-C495-1240-B455-EDF0B619603D}"/>
                  </a:ext>
                </a:extLst>
              </p:cNvPr>
              <p:cNvCxnSpPr>
                <a:cxnSpLocks/>
                <a:stCxn id="17" idx="4"/>
                <a:endCxn id="29" idx="0"/>
              </p:cNvCxnSpPr>
              <p:nvPr/>
            </p:nvCxnSpPr>
            <p:spPr>
              <a:xfrm>
                <a:off x="5983007" y="2301754"/>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13BDE228-9054-6349-8225-CF2F867807F6}"/>
                  </a:ext>
                </a:extLst>
              </p:cNvPr>
              <p:cNvCxnSpPr>
                <a:cxnSpLocks/>
                <a:stCxn id="12" idx="6"/>
                <a:endCxn id="13" idx="2"/>
              </p:cNvCxnSpPr>
              <p:nvPr/>
            </p:nvCxnSpPr>
            <p:spPr>
              <a:xfrm>
                <a:off x="4343020" y="2157738"/>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8140E22C-9BB0-814B-B53D-5F8B8FEEDC01}"/>
                  </a:ext>
                </a:extLst>
              </p:cNvPr>
              <p:cNvCxnSpPr>
                <a:cxnSpLocks/>
                <a:stCxn id="13" idx="6"/>
                <a:endCxn id="14" idx="2"/>
              </p:cNvCxnSpPr>
              <p:nvPr/>
            </p:nvCxnSpPr>
            <p:spPr>
              <a:xfrm>
                <a:off x="4699821" y="2157738"/>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C728F6AF-3B6C-DD44-B8D8-B08A40BBED1E}"/>
                  </a:ext>
                </a:extLst>
              </p:cNvPr>
              <p:cNvCxnSpPr>
                <a:cxnSpLocks/>
                <a:stCxn id="14" idx="6"/>
                <a:endCxn id="15" idx="2"/>
              </p:cNvCxnSpPr>
              <p:nvPr/>
            </p:nvCxnSpPr>
            <p:spPr>
              <a:xfrm>
                <a:off x="5056622" y="2157738"/>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EBFECE38-A218-4948-824D-804EBE60C827}"/>
                  </a:ext>
                </a:extLst>
              </p:cNvPr>
              <p:cNvCxnSpPr>
                <a:cxnSpLocks/>
                <a:endCxn id="16" idx="2"/>
              </p:cNvCxnSpPr>
              <p:nvPr/>
            </p:nvCxnSpPr>
            <p:spPr>
              <a:xfrm>
                <a:off x="5413423" y="2157738"/>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A58A48B3-B447-694C-A78F-6BF465A00136}"/>
                  </a:ext>
                </a:extLst>
              </p:cNvPr>
              <p:cNvCxnSpPr>
                <a:cxnSpLocks/>
                <a:stCxn id="16" idx="6"/>
                <a:endCxn id="17" idx="2"/>
              </p:cNvCxnSpPr>
              <p:nvPr/>
            </p:nvCxnSpPr>
            <p:spPr>
              <a:xfrm>
                <a:off x="5770224" y="2157738"/>
                <a:ext cx="6876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F75439F2-7F43-0D43-A8AB-17024E0711B3}"/>
                  </a:ext>
                </a:extLst>
              </p:cNvPr>
              <p:cNvGrpSpPr/>
              <p:nvPr/>
            </p:nvGrpSpPr>
            <p:grpSpPr>
              <a:xfrm>
                <a:off x="2627784" y="2473076"/>
                <a:ext cx="3499239" cy="288032"/>
                <a:chOff x="2627784" y="2013722"/>
                <a:chExt cx="3499239" cy="288032"/>
              </a:xfrm>
            </p:grpSpPr>
            <p:sp>
              <p:nvSpPr>
                <p:cNvPr id="20" name="Oval 19">
                  <a:extLst>
                    <a:ext uri="{FF2B5EF4-FFF2-40B4-BE49-F238E27FC236}">
                      <a16:creationId xmlns:a16="http://schemas.microsoft.com/office/drawing/2014/main" id="{F0F17848-8F6A-6645-91DB-443394341C81}"/>
                    </a:ext>
                  </a:extLst>
                </p:cNvPr>
                <p:cNvSpPr/>
                <p:nvPr/>
              </p:nvSpPr>
              <p:spPr>
                <a:xfrm>
                  <a:off x="2627784"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B60E8F0-9044-D047-BF4B-C489462449C3}"/>
                    </a:ext>
                  </a:extLst>
                </p:cNvPr>
                <p:cNvSpPr/>
                <p:nvPr/>
              </p:nvSpPr>
              <p:spPr>
                <a:xfrm>
                  <a:off x="2984585"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1AAC8B1-41DB-2240-AEF6-4ED164E222B1}"/>
                    </a:ext>
                  </a:extLst>
                </p:cNvPr>
                <p:cNvSpPr/>
                <p:nvPr/>
              </p:nvSpPr>
              <p:spPr>
                <a:xfrm>
                  <a:off x="3341386"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6C8B684-463B-174C-B865-DCECEE8DC659}"/>
                    </a:ext>
                  </a:extLst>
                </p:cNvPr>
                <p:cNvSpPr/>
                <p:nvPr/>
              </p:nvSpPr>
              <p:spPr>
                <a:xfrm>
                  <a:off x="3698187"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6A3B6BB9-DB9D-8F47-BA17-0D731743A85E}"/>
                    </a:ext>
                  </a:extLst>
                </p:cNvPr>
                <p:cNvSpPr/>
                <p:nvPr/>
              </p:nvSpPr>
              <p:spPr>
                <a:xfrm>
                  <a:off x="4054988"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FF56A12-DDF4-1B4F-A489-77EB2DAAF859}"/>
                    </a:ext>
                  </a:extLst>
                </p:cNvPr>
                <p:cNvSpPr/>
                <p:nvPr/>
              </p:nvSpPr>
              <p:spPr>
                <a:xfrm>
                  <a:off x="4411789"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2B5BBE8-CF15-AD46-9D08-723C65A9D9A3}"/>
                    </a:ext>
                  </a:extLst>
                </p:cNvPr>
                <p:cNvSpPr/>
                <p:nvPr/>
              </p:nvSpPr>
              <p:spPr>
                <a:xfrm>
                  <a:off x="4768590"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4217B17-56DF-9F48-9751-440F067F28F6}"/>
                    </a:ext>
                  </a:extLst>
                </p:cNvPr>
                <p:cNvSpPr/>
                <p:nvPr/>
              </p:nvSpPr>
              <p:spPr>
                <a:xfrm>
                  <a:off x="5125391"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02C7453-F496-384F-AEA7-2CBDFC0C4208}"/>
                    </a:ext>
                  </a:extLst>
                </p:cNvPr>
                <p:cNvSpPr/>
                <p:nvPr/>
              </p:nvSpPr>
              <p:spPr>
                <a:xfrm>
                  <a:off x="5482192"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97C3ED31-37ED-8D4C-B97A-90E9EA247AD9}"/>
                    </a:ext>
                  </a:extLst>
                </p:cNvPr>
                <p:cNvSpPr/>
                <p:nvPr/>
              </p:nvSpPr>
              <p:spPr>
                <a:xfrm>
                  <a:off x="5838991"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B5571BA-7462-664D-99E8-546B984D023E}"/>
                  </a:ext>
                </a:extLst>
              </p:cNvPr>
              <p:cNvGrpSpPr/>
              <p:nvPr/>
            </p:nvGrpSpPr>
            <p:grpSpPr>
              <a:xfrm>
                <a:off x="2627784" y="2013722"/>
                <a:ext cx="3499239" cy="288032"/>
                <a:chOff x="2627784" y="2013722"/>
                <a:chExt cx="3499239" cy="288032"/>
              </a:xfrm>
            </p:grpSpPr>
            <p:sp>
              <p:nvSpPr>
                <p:cNvPr id="8" name="Oval 7">
                  <a:extLst>
                    <a:ext uri="{FF2B5EF4-FFF2-40B4-BE49-F238E27FC236}">
                      <a16:creationId xmlns:a16="http://schemas.microsoft.com/office/drawing/2014/main" id="{EA4A97EF-8DA4-9A46-8383-659A5BBD706B}"/>
                    </a:ext>
                  </a:extLst>
                </p:cNvPr>
                <p:cNvSpPr/>
                <p:nvPr/>
              </p:nvSpPr>
              <p:spPr>
                <a:xfrm>
                  <a:off x="2627784"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08DB756-6CF6-1045-9EAE-54F576482CBB}"/>
                    </a:ext>
                  </a:extLst>
                </p:cNvPr>
                <p:cNvSpPr/>
                <p:nvPr/>
              </p:nvSpPr>
              <p:spPr>
                <a:xfrm>
                  <a:off x="2984585"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35AF372-EEC8-D549-88B2-97796A2117DD}"/>
                    </a:ext>
                  </a:extLst>
                </p:cNvPr>
                <p:cNvSpPr/>
                <p:nvPr/>
              </p:nvSpPr>
              <p:spPr>
                <a:xfrm>
                  <a:off x="3341386"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BF7966D-2F5D-6748-9E08-4DB5DAC11F16}"/>
                    </a:ext>
                  </a:extLst>
                </p:cNvPr>
                <p:cNvSpPr/>
                <p:nvPr/>
              </p:nvSpPr>
              <p:spPr>
                <a:xfrm>
                  <a:off x="3698187"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D2DE2DF-F449-0F4E-9081-8DD28AA9591F}"/>
                    </a:ext>
                  </a:extLst>
                </p:cNvPr>
                <p:cNvSpPr/>
                <p:nvPr/>
              </p:nvSpPr>
              <p:spPr>
                <a:xfrm>
                  <a:off x="4054988"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1E7DAEA-D9F7-B04E-9BE9-C9C4EA878CE0}"/>
                    </a:ext>
                  </a:extLst>
                </p:cNvPr>
                <p:cNvSpPr/>
                <p:nvPr/>
              </p:nvSpPr>
              <p:spPr>
                <a:xfrm>
                  <a:off x="4411789"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1A80E58-02EB-8F48-9A88-7E4B55498051}"/>
                    </a:ext>
                  </a:extLst>
                </p:cNvPr>
                <p:cNvSpPr/>
                <p:nvPr/>
              </p:nvSpPr>
              <p:spPr>
                <a:xfrm>
                  <a:off x="4768590"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BFB6779-C2A1-3E4E-8F09-E2D3C74ACAC9}"/>
                    </a:ext>
                  </a:extLst>
                </p:cNvPr>
                <p:cNvSpPr/>
                <p:nvPr/>
              </p:nvSpPr>
              <p:spPr>
                <a:xfrm>
                  <a:off x="5125391"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D1F8856-709D-DA49-88E4-A33C82B4CEE1}"/>
                    </a:ext>
                  </a:extLst>
                </p:cNvPr>
                <p:cNvSpPr/>
                <p:nvPr/>
              </p:nvSpPr>
              <p:spPr>
                <a:xfrm>
                  <a:off x="5482192"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31C06A6-F5EE-4A4B-B2D5-75408BC02EE8}"/>
                    </a:ext>
                  </a:extLst>
                </p:cNvPr>
                <p:cNvSpPr/>
                <p:nvPr/>
              </p:nvSpPr>
              <p:spPr>
                <a:xfrm>
                  <a:off x="5838991"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0" name="Straight Connector 179">
                <a:extLst>
                  <a:ext uri="{FF2B5EF4-FFF2-40B4-BE49-F238E27FC236}">
                    <a16:creationId xmlns:a16="http://schemas.microsoft.com/office/drawing/2014/main" id="{A4333F00-2F43-4649-8BFE-BAEDD11AF217}"/>
                  </a:ext>
                </a:extLst>
              </p:cNvPr>
              <p:cNvCxnSpPr/>
              <p:nvPr/>
            </p:nvCxnSpPr>
            <p:spPr>
              <a:xfrm>
                <a:off x="2769227" y="2760283"/>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41733942-F92C-114D-9480-D269D3D13B53}"/>
                  </a:ext>
                </a:extLst>
              </p:cNvPr>
              <p:cNvCxnSpPr/>
              <p:nvPr/>
            </p:nvCxnSpPr>
            <p:spPr>
              <a:xfrm>
                <a:off x="2871062" y="2718102"/>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5BE48289-244F-A44B-9314-4451B57066E4}"/>
                  </a:ext>
                </a:extLst>
              </p:cNvPr>
              <p:cNvCxnSpPr>
                <a:cxnSpLocks/>
              </p:cNvCxnSpPr>
              <p:nvPr/>
            </p:nvCxnSpPr>
            <p:spPr>
              <a:xfrm>
                <a:off x="3126028" y="2760283"/>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51BDEE3C-1C89-694B-90E5-18D5F51CAC3D}"/>
                  </a:ext>
                </a:extLst>
              </p:cNvPr>
              <p:cNvCxnSpPr>
                <a:cxnSpLocks/>
              </p:cNvCxnSpPr>
              <p:nvPr/>
            </p:nvCxnSpPr>
            <p:spPr>
              <a:xfrm>
                <a:off x="3482829" y="2760283"/>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AACF9CFB-1FE5-454B-8C28-16A7506CE047}"/>
                  </a:ext>
                </a:extLst>
              </p:cNvPr>
              <p:cNvCxnSpPr>
                <a:cxnSpLocks/>
              </p:cNvCxnSpPr>
              <p:nvPr/>
            </p:nvCxnSpPr>
            <p:spPr>
              <a:xfrm>
                <a:off x="3227863" y="2718102"/>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301013AC-F80A-774C-B0AC-82A326332D33}"/>
                  </a:ext>
                </a:extLst>
              </p:cNvPr>
              <p:cNvCxnSpPr>
                <a:cxnSpLocks/>
              </p:cNvCxnSpPr>
              <p:nvPr/>
            </p:nvCxnSpPr>
            <p:spPr>
              <a:xfrm flipH="1">
                <a:off x="2871062" y="2718102"/>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8A96A777-3BF5-FA47-93E6-4BB158EF6C7F}"/>
                  </a:ext>
                </a:extLst>
              </p:cNvPr>
              <p:cNvCxnSpPr>
                <a:cxnSpLocks/>
              </p:cNvCxnSpPr>
              <p:nvPr/>
            </p:nvCxnSpPr>
            <p:spPr>
              <a:xfrm flipH="1">
                <a:off x="3227863" y="2718102"/>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F04EDEA8-294C-984E-B552-1ED2F4F11237}"/>
                  </a:ext>
                </a:extLst>
              </p:cNvPr>
              <p:cNvCxnSpPr>
                <a:cxnSpLocks/>
              </p:cNvCxnSpPr>
              <p:nvPr/>
            </p:nvCxnSpPr>
            <p:spPr>
              <a:xfrm>
                <a:off x="3844187" y="2760283"/>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95934CA4-E1D2-3F45-BD22-E01BAEDD7556}"/>
                  </a:ext>
                </a:extLst>
              </p:cNvPr>
              <p:cNvCxnSpPr>
                <a:cxnSpLocks/>
              </p:cNvCxnSpPr>
              <p:nvPr/>
            </p:nvCxnSpPr>
            <p:spPr>
              <a:xfrm>
                <a:off x="4200988" y="2760283"/>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6C6A951E-1514-6D4C-BABF-19A424DC665F}"/>
                  </a:ext>
                </a:extLst>
              </p:cNvPr>
              <p:cNvCxnSpPr>
                <a:cxnSpLocks/>
              </p:cNvCxnSpPr>
              <p:nvPr/>
            </p:nvCxnSpPr>
            <p:spPr>
              <a:xfrm>
                <a:off x="3946022" y="2718102"/>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2B2EA4F7-6C1D-5E4E-A8E5-E235186E1A2A}"/>
                  </a:ext>
                </a:extLst>
              </p:cNvPr>
              <p:cNvCxnSpPr>
                <a:cxnSpLocks/>
              </p:cNvCxnSpPr>
              <p:nvPr/>
            </p:nvCxnSpPr>
            <p:spPr>
              <a:xfrm flipH="1">
                <a:off x="3946022" y="2718102"/>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0AF86862-4A76-7F46-B698-EF0773B1180B}"/>
                  </a:ext>
                </a:extLst>
              </p:cNvPr>
              <p:cNvCxnSpPr>
                <a:cxnSpLocks/>
              </p:cNvCxnSpPr>
              <p:nvPr/>
            </p:nvCxnSpPr>
            <p:spPr>
              <a:xfrm>
                <a:off x="4560067" y="2760283"/>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53E779D9-0368-3E40-AE1D-3F62E0E603E9}"/>
                  </a:ext>
                </a:extLst>
              </p:cNvPr>
              <p:cNvCxnSpPr>
                <a:cxnSpLocks/>
              </p:cNvCxnSpPr>
              <p:nvPr/>
            </p:nvCxnSpPr>
            <p:spPr>
              <a:xfrm>
                <a:off x="4916868" y="2760283"/>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BCD53BCF-E0F5-4546-A5F7-D0CCF8F866E2}"/>
                  </a:ext>
                </a:extLst>
              </p:cNvPr>
              <p:cNvCxnSpPr>
                <a:cxnSpLocks/>
              </p:cNvCxnSpPr>
              <p:nvPr/>
            </p:nvCxnSpPr>
            <p:spPr>
              <a:xfrm>
                <a:off x="4661902" y="2718102"/>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32A90E91-77BB-134B-B1F7-FEA257A183D5}"/>
                  </a:ext>
                </a:extLst>
              </p:cNvPr>
              <p:cNvCxnSpPr>
                <a:cxnSpLocks/>
              </p:cNvCxnSpPr>
              <p:nvPr/>
            </p:nvCxnSpPr>
            <p:spPr>
              <a:xfrm flipH="1">
                <a:off x="4661902" y="2718102"/>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5823146A-17F9-7248-9AD0-8169E033A51F}"/>
                  </a:ext>
                </a:extLst>
              </p:cNvPr>
              <p:cNvCxnSpPr>
                <a:cxnSpLocks/>
              </p:cNvCxnSpPr>
              <p:nvPr/>
            </p:nvCxnSpPr>
            <p:spPr>
              <a:xfrm>
                <a:off x="5276623" y="2760283"/>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23E441D4-F709-304E-A112-8D9DA0D68567}"/>
                  </a:ext>
                </a:extLst>
              </p:cNvPr>
              <p:cNvCxnSpPr>
                <a:cxnSpLocks/>
              </p:cNvCxnSpPr>
              <p:nvPr/>
            </p:nvCxnSpPr>
            <p:spPr>
              <a:xfrm>
                <a:off x="5633424" y="2760283"/>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3DE940C8-4037-8E44-B50E-89D240EF9EAA}"/>
                  </a:ext>
                </a:extLst>
              </p:cNvPr>
              <p:cNvCxnSpPr>
                <a:cxnSpLocks/>
              </p:cNvCxnSpPr>
              <p:nvPr/>
            </p:nvCxnSpPr>
            <p:spPr>
              <a:xfrm>
                <a:off x="5378458" y="2718102"/>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7BDB02E0-94A0-DC4F-9D28-66A0FB37D48C}"/>
                  </a:ext>
                </a:extLst>
              </p:cNvPr>
              <p:cNvCxnSpPr>
                <a:cxnSpLocks/>
              </p:cNvCxnSpPr>
              <p:nvPr/>
            </p:nvCxnSpPr>
            <p:spPr>
              <a:xfrm flipH="1">
                <a:off x="5378458" y="2718102"/>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1A2CC96B-09AB-E845-A7F1-4726CB110AD4}"/>
                  </a:ext>
                </a:extLst>
              </p:cNvPr>
              <p:cNvCxnSpPr>
                <a:cxnSpLocks/>
              </p:cNvCxnSpPr>
              <p:nvPr/>
            </p:nvCxnSpPr>
            <p:spPr>
              <a:xfrm>
                <a:off x="5735260" y="2720465"/>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354680D5-2DE6-3049-A988-D7571311353F}"/>
                  </a:ext>
                </a:extLst>
              </p:cNvPr>
              <p:cNvCxnSpPr>
                <a:cxnSpLocks/>
              </p:cNvCxnSpPr>
              <p:nvPr/>
            </p:nvCxnSpPr>
            <p:spPr>
              <a:xfrm flipH="1">
                <a:off x="5735260" y="2720465"/>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8DE8E386-F63D-F947-A0EF-86C413228281}"/>
                  </a:ext>
                </a:extLst>
              </p:cNvPr>
              <p:cNvCxnSpPr>
                <a:cxnSpLocks/>
              </p:cNvCxnSpPr>
              <p:nvPr/>
            </p:nvCxnSpPr>
            <p:spPr>
              <a:xfrm>
                <a:off x="4288568" y="2718102"/>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9F8C7F9E-65F3-9D4F-9729-AFBA4D6AADCB}"/>
                  </a:ext>
                </a:extLst>
              </p:cNvPr>
              <p:cNvCxnSpPr>
                <a:cxnSpLocks/>
              </p:cNvCxnSpPr>
              <p:nvPr/>
            </p:nvCxnSpPr>
            <p:spPr>
              <a:xfrm flipH="1">
                <a:off x="4288568" y="2718102"/>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C5219A7A-64BB-E445-9A00-B2091D32EBD3}"/>
                  </a:ext>
                </a:extLst>
              </p:cNvPr>
              <p:cNvCxnSpPr>
                <a:cxnSpLocks/>
              </p:cNvCxnSpPr>
              <p:nvPr/>
            </p:nvCxnSpPr>
            <p:spPr>
              <a:xfrm>
                <a:off x="5015209" y="2720465"/>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43C3B892-16A6-EA40-AB2E-7324CE76D5C3}"/>
                  </a:ext>
                </a:extLst>
              </p:cNvPr>
              <p:cNvCxnSpPr>
                <a:cxnSpLocks/>
              </p:cNvCxnSpPr>
              <p:nvPr/>
            </p:nvCxnSpPr>
            <p:spPr>
              <a:xfrm flipH="1">
                <a:off x="5015209" y="2720465"/>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321B6B61-56C0-764C-9EF4-83B3F402B59C}"/>
                  </a:ext>
                </a:extLst>
              </p:cNvPr>
              <p:cNvCxnSpPr>
                <a:cxnSpLocks/>
              </p:cNvCxnSpPr>
              <p:nvPr/>
            </p:nvCxnSpPr>
            <p:spPr>
              <a:xfrm>
                <a:off x="3588140" y="2717389"/>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EB3AC8B5-0568-C045-8B0B-DEE9B043BD93}"/>
                  </a:ext>
                </a:extLst>
              </p:cNvPr>
              <p:cNvCxnSpPr>
                <a:cxnSpLocks/>
              </p:cNvCxnSpPr>
              <p:nvPr/>
            </p:nvCxnSpPr>
            <p:spPr>
              <a:xfrm flipH="1">
                <a:off x="3588140" y="2717389"/>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F9A948D8-B7A6-3342-8F27-92AC8A4C2C05}"/>
                  </a:ext>
                </a:extLst>
              </p:cNvPr>
              <p:cNvCxnSpPr>
                <a:cxnSpLocks/>
              </p:cNvCxnSpPr>
              <p:nvPr/>
            </p:nvCxnSpPr>
            <p:spPr>
              <a:xfrm>
                <a:off x="5980434" y="2760283"/>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88AC940D-8F0A-8B4E-B439-E2744CE49808}"/>
                  </a:ext>
                </a:extLst>
              </p:cNvPr>
              <p:cNvCxnSpPr/>
              <p:nvPr/>
            </p:nvCxnSpPr>
            <p:spPr>
              <a:xfrm>
                <a:off x="2769227" y="3218812"/>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0EAD62DF-F729-A84A-817B-B57B6F96BE3C}"/>
                  </a:ext>
                </a:extLst>
              </p:cNvPr>
              <p:cNvCxnSpPr/>
              <p:nvPr/>
            </p:nvCxnSpPr>
            <p:spPr>
              <a:xfrm>
                <a:off x="2871062" y="3176631"/>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D558871D-819A-4B4B-BCCF-F5F6D5A672C5}"/>
                  </a:ext>
                </a:extLst>
              </p:cNvPr>
              <p:cNvCxnSpPr>
                <a:cxnSpLocks/>
              </p:cNvCxnSpPr>
              <p:nvPr/>
            </p:nvCxnSpPr>
            <p:spPr>
              <a:xfrm>
                <a:off x="3126028" y="3218812"/>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AF8CA759-7EA2-D64A-8297-E02E3D86B898}"/>
                  </a:ext>
                </a:extLst>
              </p:cNvPr>
              <p:cNvCxnSpPr>
                <a:cxnSpLocks/>
              </p:cNvCxnSpPr>
              <p:nvPr/>
            </p:nvCxnSpPr>
            <p:spPr>
              <a:xfrm>
                <a:off x="3482829" y="3218812"/>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935C87C3-5CC7-4E4E-974B-EF8D5E406D8F}"/>
                  </a:ext>
                </a:extLst>
              </p:cNvPr>
              <p:cNvCxnSpPr>
                <a:cxnSpLocks/>
              </p:cNvCxnSpPr>
              <p:nvPr/>
            </p:nvCxnSpPr>
            <p:spPr>
              <a:xfrm>
                <a:off x="3227863" y="3176631"/>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FE240F16-0F59-4447-8AEA-FF7ADBF2BBB6}"/>
                  </a:ext>
                </a:extLst>
              </p:cNvPr>
              <p:cNvCxnSpPr>
                <a:cxnSpLocks/>
              </p:cNvCxnSpPr>
              <p:nvPr/>
            </p:nvCxnSpPr>
            <p:spPr>
              <a:xfrm flipH="1">
                <a:off x="2871062" y="3176631"/>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037E920B-F0A7-A348-98EA-23B0BC8E15BF}"/>
                  </a:ext>
                </a:extLst>
              </p:cNvPr>
              <p:cNvCxnSpPr>
                <a:cxnSpLocks/>
              </p:cNvCxnSpPr>
              <p:nvPr/>
            </p:nvCxnSpPr>
            <p:spPr>
              <a:xfrm flipH="1">
                <a:off x="3227863" y="3176631"/>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5C16E4-DB68-B54D-85FC-4C7CFC838359}"/>
                  </a:ext>
                </a:extLst>
              </p:cNvPr>
              <p:cNvCxnSpPr>
                <a:cxnSpLocks/>
              </p:cNvCxnSpPr>
              <p:nvPr/>
            </p:nvCxnSpPr>
            <p:spPr>
              <a:xfrm>
                <a:off x="3844187" y="3218812"/>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6E5C7435-E466-B346-B663-5CB2F9133D3C}"/>
                  </a:ext>
                </a:extLst>
              </p:cNvPr>
              <p:cNvCxnSpPr>
                <a:cxnSpLocks/>
              </p:cNvCxnSpPr>
              <p:nvPr/>
            </p:nvCxnSpPr>
            <p:spPr>
              <a:xfrm>
                <a:off x="4200988" y="3218812"/>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3C242FF5-A588-0843-BE1C-2618670E2F41}"/>
                  </a:ext>
                </a:extLst>
              </p:cNvPr>
              <p:cNvCxnSpPr>
                <a:cxnSpLocks/>
              </p:cNvCxnSpPr>
              <p:nvPr/>
            </p:nvCxnSpPr>
            <p:spPr>
              <a:xfrm>
                <a:off x="3946022" y="3176631"/>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A4E8D1E0-A9C9-BC4E-B0B6-C3195DC7032E}"/>
                  </a:ext>
                </a:extLst>
              </p:cNvPr>
              <p:cNvCxnSpPr>
                <a:cxnSpLocks/>
              </p:cNvCxnSpPr>
              <p:nvPr/>
            </p:nvCxnSpPr>
            <p:spPr>
              <a:xfrm flipH="1">
                <a:off x="3946022" y="3176631"/>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0CFDB4F0-E48A-924C-807B-3AED4F700912}"/>
                  </a:ext>
                </a:extLst>
              </p:cNvPr>
              <p:cNvCxnSpPr>
                <a:cxnSpLocks/>
              </p:cNvCxnSpPr>
              <p:nvPr/>
            </p:nvCxnSpPr>
            <p:spPr>
              <a:xfrm>
                <a:off x="4560067" y="3218812"/>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628D1D5F-B63E-5345-B583-641854081B19}"/>
                  </a:ext>
                </a:extLst>
              </p:cNvPr>
              <p:cNvCxnSpPr>
                <a:cxnSpLocks/>
              </p:cNvCxnSpPr>
              <p:nvPr/>
            </p:nvCxnSpPr>
            <p:spPr>
              <a:xfrm>
                <a:off x="4916868" y="3218812"/>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C3D3C2C4-274F-BB4E-92E6-270D6AB13D48}"/>
                  </a:ext>
                </a:extLst>
              </p:cNvPr>
              <p:cNvCxnSpPr>
                <a:cxnSpLocks/>
              </p:cNvCxnSpPr>
              <p:nvPr/>
            </p:nvCxnSpPr>
            <p:spPr>
              <a:xfrm>
                <a:off x="4661902" y="3176631"/>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CA93FCA6-5320-D040-A87F-0061EB307111}"/>
                  </a:ext>
                </a:extLst>
              </p:cNvPr>
              <p:cNvCxnSpPr>
                <a:cxnSpLocks/>
              </p:cNvCxnSpPr>
              <p:nvPr/>
            </p:nvCxnSpPr>
            <p:spPr>
              <a:xfrm flipH="1">
                <a:off x="4661902" y="3176631"/>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A9A841D-369D-004B-B3A1-EB7B834762F1}"/>
                  </a:ext>
                </a:extLst>
              </p:cNvPr>
              <p:cNvCxnSpPr>
                <a:cxnSpLocks/>
              </p:cNvCxnSpPr>
              <p:nvPr/>
            </p:nvCxnSpPr>
            <p:spPr>
              <a:xfrm>
                <a:off x="5276623" y="3218812"/>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6BC4BE89-192C-8047-B6E0-55F955E9EF14}"/>
                  </a:ext>
                </a:extLst>
              </p:cNvPr>
              <p:cNvCxnSpPr>
                <a:cxnSpLocks/>
              </p:cNvCxnSpPr>
              <p:nvPr/>
            </p:nvCxnSpPr>
            <p:spPr>
              <a:xfrm>
                <a:off x="5633424" y="3218812"/>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879A0B1C-07C7-8840-A624-BCABDD468C3B}"/>
                  </a:ext>
                </a:extLst>
              </p:cNvPr>
              <p:cNvCxnSpPr>
                <a:cxnSpLocks/>
              </p:cNvCxnSpPr>
              <p:nvPr/>
            </p:nvCxnSpPr>
            <p:spPr>
              <a:xfrm>
                <a:off x="5378458" y="3176631"/>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37A691A4-CFB5-CB4C-81C8-0030A7CD218E}"/>
                  </a:ext>
                </a:extLst>
              </p:cNvPr>
              <p:cNvCxnSpPr>
                <a:cxnSpLocks/>
              </p:cNvCxnSpPr>
              <p:nvPr/>
            </p:nvCxnSpPr>
            <p:spPr>
              <a:xfrm flipH="1">
                <a:off x="5378458" y="3176631"/>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5F5EC5D3-782F-404A-910D-CFE95BD08DFD}"/>
                  </a:ext>
                </a:extLst>
              </p:cNvPr>
              <p:cNvCxnSpPr>
                <a:cxnSpLocks/>
              </p:cNvCxnSpPr>
              <p:nvPr/>
            </p:nvCxnSpPr>
            <p:spPr>
              <a:xfrm>
                <a:off x="5735260" y="3178994"/>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4D1B83C1-31F3-CF44-8C25-BFA91F7358AA}"/>
                  </a:ext>
                </a:extLst>
              </p:cNvPr>
              <p:cNvCxnSpPr>
                <a:cxnSpLocks/>
              </p:cNvCxnSpPr>
              <p:nvPr/>
            </p:nvCxnSpPr>
            <p:spPr>
              <a:xfrm flipH="1">
                <a:off x="5735260" y="3178994"/>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787C0416-8EC9-8745-B4AD-52943DA4877B}"/>
                  </a:ext>
                </a:extLst>
              </p:cNvPr>
              <p:cNvCxnSpPr>
                <a:cxnSpLocks/>
              </p:cNvCxnSpPr>
              <p:nvPr/>
            </p:nvCxnSpPr>
            <p:spPr>
              <a:xfrm>
                <a:off x="4288568" y="3176631"/>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0BBC785F-1D3F-5E4C-A408-CCE0B7C4B0B9}"/>
                  </a:ext>
                </a:extLst>
              </p:cNvPr>
              <p:cNvCxnSpPr>
                <a:cxnSpLocks/>
              </p:cNvCxnSpPr>
              <p:nvPr/>
            </p:nvCxnSpPr>
            <p:spPr>
              <a:xfrm flipH="1">
                <a:off x="4288568" y="3176631"/>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97CE0E23-EC3E-FC4B-B9FC-9DB137C72D21}"/>
                  </a:ext>
                </a:extLst>
              </p:cNvPr>
              <p:cNvCxnSpPr>
                <a:cxnSpLocks/>
              </p:cNvCxnSpPr>
              <p:nvPr/>
            </p:nvCxnSpPr>
            <p:spPr>
              <a:xfrm>
                <a:off x="5015209" y="3178994"/>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29A6B565-4E76-B343-B221-E83A40117811}"/>
                  </a:ext>
                </a:extLst>
              </p:cNvPr>
              <p:cNvCxnSpPr>
                <a:cxnSpLocks/>
              </p:cNvCxnSpPr>
              <p:nvPr/>
            </p:nvCxnSpPr>
            <p:spPr>
              <a:xfrm flipH="1">
                <a:off x="5015209" y="3178994"/>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19CC9F42-0739-D044-90CB-A792CD3D4D77}"/>
                  </a:ext>
                </a:extLst>
              </p:cNvPr>
              <p:cNvCxnSpPr>
                <a:cxnSpLocks/>
              </p:cNvCxnSpPr>
              <p:nvPr/>
            </p:nvCxnSpPr>
            <p:spPr>
              <a:xfrm>
                <a:off x="3588140" y="3175918"/>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D7A623E6-8686-F945-AFD2-CFF5A4233321}"/>
                  </a:ext>
                </a:extLst>
              </p:cNvPr>
              <p:cNvCxnSpPr>
                <a:cxnSpLocks/>
              </p:cNvCxnSpPr>
              <p:nvPr/>
            </p:nvCxnSpPr>
            <p:spPr>
              <a:xfrm flipH="1">
                <a:off x="3588140" y="3175918"/>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87A344E4-9BA2-104F-88C1-DF03429D8AE3}"/>
                  </a:ext>
                </a:extLst>
              </p:cNvPr>
              <p:cNvCxnSpPr>
                <a:cxnSpLocks/>
              </p:cNvCxnSpPr>
              <p:nvPr/>
            </p:nvCxnSpPr>
            <p:spPr>
              <a:xfrm>
                <a:off x="5980434" y="3218812"/>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11E921D2-6161-5E4A-B88C-A94EDD99643C}"/>
                  </a:ext>
                </a:extLst>
              </p:cNvPr>
              <p:cNvCxnSpPr/>
              <p:nvPr/>
            </p:nvCxnSpPr>
            <p:spPr>
              <a:xfrm>
                <a:off x="2778866" y="3668460"/>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97744100-B4B8-9C40-896C-0C991EFDEA51}"/>
                  </a:ext>
                </a:extLst>
              </p:cNvPr>
              <p:cNvCxnSpPr/>
              <p:nvPr/>
            </p:nvCxnSpPr>
            <p:spPr>
              <a:xfrm>
                <a:off x="2880701" y="3626279"/>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F1ACB445-1F10-F740-BA78-DF6AAF2B4984}"/>
                  </a:ext>
                </a:extLst>
              </p:cNvPr>
              <p:cNvCxnSpPr>
                <a:cxnSpLocks/>
              </p:cNvCxnSpPr>
              <p:nvPr/>
            </p:nvCxnSpPr>
            <p:spPr>
              <a:xfrm>
                <a:off x="3135667" y="3668460"/>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BD46A4C2-7E37-1149-A744-A1B0FC9855AD}"/>
                  </a:ext>
                </a:extLst>
              </p:cNvPr>
              <p:cNvCxnSpPr>
                <a:cxnSpLocks/>
              </p:cNvCxnSpPr>
              <p:nvPr/>
            </p:nvCxnSpPr>
            <p:spPr>
              <a:xfrm>
                <a:off x="3492468" y="3668460"/>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8B0CDD93-241C-5447-996C-85B66E0B7497}"/>
                  </a:ext>
                </a:extLst>
              </p:cNvPr>
              <p:cNvCxnSpPr>
                <a:cxnSpLocks/>
              </p:cNvCxnSpPr>
              <p:nvPr/>
            </p:nvCxnSpPr>
            <p:spPr>
              <a:xfrm>
                <a:off x="3237502" y="3626279"/>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9CF68DE7-9D8C-7E46-ACAB-7DCE026A11DD}"/>
                  </a:ext>
                </a:extLst>
              </p:cNvPr>
              <p:cNvCxnSpPr>
                <a:cxnSpLocks/>
              </p:cNvCxnSpPr>
              <p:nvPr/>
            </p:nvCxnSpPr>
            <p:spPr>
              <a:xfrm flipH="1">
                <a:off x="2880701" y="3626279"/>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07BAC7E2-A69D-5B4F-9A7C-1A3A8A27B5B3}"/>
                  </a:ext>
                </a:extLst>
              </p:cNvPr>
              <p:cNvCxnSpPr>
                <a:cxnSpLocks/>
              </p:cNvCxnSpPr>
              <p:nvPr/>
            </p:nvCxnSpPr>
            <p:spPr>
              <a:xfrm flipH="1">
                <a:off x="3237502" y="3626279"/>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A29567BA-6506-F74D-9389-FA365B55C5FA}"/>
                  </a:ext>
                </a:extLst>
              </p:cNvPr>
              <p:cNvCxnSpPr>
                <a:cxnSpLocks/>
              </p:cNvCxnSpPr>
              <p:nvPr/>
            </p:nvCxnSpPr>
            <p:spPr>
              <a:xfrm>
                <a:off x="3853826" y="3668460"/>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0BCEDA86-3240-7F49-80EC-1E2BF134929C}"/>
                  </a:ext>
                </a:extLst>
              </p:cNvPr>
              <p:cNvCxnSpPr>
                <a:cxnSpLocks/>
              </p:cNvCxnSpPr>
              <p:nvPr/>
            </p:nvCxnSpPr>
            <p:spPr>
              <a:xfrm>
                <a:off x="4210627" y="3668460"/>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2FF503BB-F504-BF49-BDE8-F6A563EED6A8}"/>
                  </a:ext>
                </a:extLst>
              </p:cNvPr>
              <p:cNvCxnSpPr>
                <a:cxnSpLocks/>
              </p:cNvCxnSpPr>
              <p:nvPr/>
            </p:nvCxnSpPr>
            <p:spPr>
              <a:xfrm>
                <a:off x="3955661" y="3626279"/>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BDCC8A2C-9C90-2644-BB38-B369C6E9A1FF}"/>
                  </a:ext>
                </a:extLst>
              </p:cNvPr>
              <p:cNvCxnSpPr>
                <a:cxnSpLocks/>
              </p:cNvCxnSpPr>
              <p:nvPr/>
            </p:nvCxnSpPr>
            <p:spPr>
              <a:xfrm flipH="1">
                <a:off x="3955661" y="3626279"/>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4279530C-6C14-D143-922E-3305CDA3D3D8}"/>
                  </a:ext>
                </a:extLst>
              </p:cNvPr>
              <p:cNvCxnSpPr>
                <a:cxnSpLocks/>
              </p:cNvCxnSpPr>
              <p:nvPr/>
            </p:nvCxnSpPr>
            <p:spPr>
              <a:xfrm>
                <a:off x="4569706" y="3668460"/>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2595752B-568C-7345-A305-EE6F38AFBA17}"/>
                  </a:ext>
                </a:extLst>
              </p:cNvPr>
              <p:cNvCxnSpPr>
                <a:cxnSpLocks/>
              </p:cNvCxnSpPr>
              <p:nvPr/>
            </p:nvCxnSpPr>
            <p:spPr>
              <a:xfrm>
                <a:off x="4926507" y="3668460"/>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D3210925-5D85-2544-B949-3E139FFAFB4D}"/>
                  </a:ext>
                </a:extLst>
              </p:cNvPr>
              <p:cNvCxnSpPr>
                <a:cxnSpLocks/>
              </p:cNvCxnSpPr>
              <p:nvPr/>
            </p:nvCxnSpPr>
            <p:spPr>
              <a:xfrm>
                <a:off x="4671541" y="3626279"/>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35BC425E-E9E0-0249-8BDA-33946B4D0FC9}"/>
                  </a:ext>
                </a:extLst>
              </p:cNvPr>
              <p:cNvCxnSpPr>
                <a:cxnSpLocks/>
              </p:cNvCxnSpPr>
              <p:nvPr/>
            </p:nvCxnSpPr>
            <p:spPr>
              <a:xfrm flipH="1">
                <a:off x="4671541" y="3626279"/>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C438177A-AE51-F240-B580-34D48B1C5550}"/>
                  </a:ext>
                </a:extLst>
              </p:cNvPr>
              <p:cNvCxnSpPr>
                <a:cxnSpLocks/>
              </p:cNvCxnSpPr>
              <p:nvPr/>
            </p:nvCxnSpPr>
            <p:spPr>
              <a:xfrm>
                <a:off x="5286262" y="3668460"/>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513470C5-86CB-AD46-96AF-E44E6F6AEF8C}"/>
                  </a:ext>
                </a:extLst>
              </p:cNvPr>
              <p:cNvCxnSpPr>
                <a:cxnSpLocks/>
              </p:cNvCxnSpPr>
              <p:nvPr/>
            </p:nvCxnSpPr>
            <p:spPr>
              <a:xfrm>
                <a:off x="5643063" y="3668460"/>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D5BA84BF-34DC-D64E-8A21-10A4680D13CE}"/>
                  </a:ext>
                </a:extLst>
              </p:cNvPr>
              <p:cNvCxnSpPr>
                <a:cxnSpLocks/>
              </p:cNvCxnSpPr>
              <p:nvPr/>
            </p:nvCxnSpPr>
            <p:spPr>
              <a:xfrm>
                <a:off x="5388097" y="3626279"/>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B62A581C-0267-EF42-B55C-7D9E2105F01C}"/>
                  </a:ext>
                </a:extLst>
              </p:cNvPr>
              <p:cNvCxnSpPr>
                <a:cxnSpLocks/>
              </p:cNvCxnSpPr>
              <p:nvPr/>
            </p:nvCxnSpPr>
            <p:spPr>
              <a:xfrm flipH="1">
                <a:off x="5388097" y="3626279"/>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BA544DA4-A708-6245-9FD6-C23E715B581A}"/>
                  </a:ext>
                </a:extLst>
              </p:cNvPr>
              <p:cNvCxnSpPr>
                <a:cxnSpLocks/>
              </p:cNvCxnSpPr>
              <p:nvPr/>
            </p:nvCxnSpPr>
            <p:spPr>
              <a:xfrm>
                <a:off x="5744899" y="3628642"/>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E110669A-CEC9-E74C-A3A8-F5E8E0E0106F}"/>
                  </a:ext>
                </a:extLst>
              </p:cNvPr>
              <p:cNvCxnSpPr>
                <a:cxnSpLocks/>
              </p:cNvCxnSpPr>
              <p:nvPr/>
            </p:nvCxnSpPr>
            <p:spPr>
              <a:xfrm flipH="1">
                <a:off x="5744899" y="3628642"/>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F3BCA771-E1E2-544F-BF63-47AA95C02AF9}"/>
                  </a:ext>
                </a:extLst>
              </p:cNvPr>
              <p:cNvCxnSpPr>
                <a:cxnSpLocks/>
              </p:cNvCxnSpPr>
              <p:nvPr/>
            </p:nvCxnSpPr>
            <p:spPr>
              <a:xfrm>
                <a:off x="4298207" y="3626279"/>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DE8830A3-162E-3345-8088-5E2065B7896E}"/>
                  </a:ext>
                </a:extLst>
              </p:cNvPr>
              <p:cNvCxnSpPr>
                <a:cxnSpLocks/>
              </p:cNvCxnSpPr>
              <p:nvPr/>
            </p:nvCxnSpPr>
            <p:spPr>
              <a:xfrm flipH="1">
                <a:off x="4298207" y="3626279"/>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06EE5B9F-0951-0844-B3AA-692CD5DE5CB5}"/>
                  </a:ext>
                </a:extLst>
              </p:cNvPr>
              <p:cNvCxnSpPr>
                <a:cxnSpLocks/>
              </p:cNvCxnSpPr>
              <p:nvPr/>
            </p:nvCxnSpPr>
            <p:spPr>
              <a:xfrm>
                <a:off x="5024848" y="3628642"/>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69BF895A-8825-3D43-B236-8F97949344FE}"/>
                  </a:ext>
                </a:extLst>
              </p:cNvPr>
              <p:cNvCxnSpPr>
                <a:cxnSpLocks/>
              </p:cNvCxnSpPr>
              <p:nvPr/>
            </p:nvCxnSpPr>
            <p:spPr>
              <a:xfrm flipH="1">
                <a:off x="5024848" y="3628642"/>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CAFACDD3-16D2-6C47-B5D4-5470B7EF9BF5}"/>
                  </a:ext>
                </a:extLst>
              </p:cNvPr>
              <p:cNvCxnSpPr>
                <a:cxnSpLocks/>
              </p:cNvCxnSpPr>
              <p:nvPr/>
            </p:nvCxnSpPr>
            <p:spPr>
              <a:xfrm>
                <a:off x="3597779" y="3625566"/>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1D9C4F71-4667-9445-9665-B87BE5C694CD}"/>
                  </a:ext>
                </a:extLst>
              </p:cNvPr>
              <p:cNvCxnSpPr>
                <a:cxnSpLocks/>
              </p:cNvCxnSpPr>
              <p:nvPr/>
            </p:nvCxnSpPr>
            <p:spPr>
              <a:xfrm flipH="1">
                <a:off x="3597779" y="3625566"/>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DF99D629-6973-4F47-BD3E-B6B9893932C8}"/>
                  </a:ext>
                </a:extLst>
              </p:cNvPr>
              <p:cNvCxnSpPr>
                <a:cxnSpLocks/>
              </p:cNvCxnSpPr>
              <p:nvPr/>
            </p:nvCxnSpPr>
            <p:spPr>
              <a:xfrm>
                <a:off x="5990073" y="3668460"/>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D689769A-588A-5140-A30F-4338CAF981BD}"/>
                  </a:ext>
                </a:extLst>
              </p:cNvPr>
              <p:cNvCxnSpPr/>
              <p:nvPr/>
            </p:nvCxnSpPr>
            <p:spPr>
              <a:xfrm>
                <a:off x="2769227" y="4138849"/>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E68C2A22-5EC8-9D4A-8C26-4D3B07B259BF}"/>
                  </a:ext>
                </a:extLst>
              </p:cNvPr>
              <p:cNvCxnSpPr/>
              <p:nvPr/>
            </p:nvCxnSpPr>
            <p:spPr>
              <a:xfrm>
                <a:off x="2871062" y="4096668"/>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0DCA962-88CD-5145-9D58-5657623391D6}"/>
                  </a:ext>
                </a:extLst>
              </p:cNvPr>
              <p:cNvCxnSpPr>
                <a:cxnSpLocks/>
              </p:cNvCxnSpPr>
              <p:nvPr/>
            </p:nvCxnSpPr>
            <p:spPr>
              <a:xfrm>
                <a:off x="3126028" y="4138849"/>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A378145-2809-3048-9F37-225B70111340}"/>
                  </a:ext>
                </a:extLst>
              </p:cNvPr>
              <p:cNvCxnSpPr>
                <a:cxnSpLocks/>
              </p:cNvCxnSpPr>
              <p:nvPr/>
            </p:nvCxnSpPr>
            <p:spPr>
              <a:xfrm>
                <a:off x="3482829" y="4138849"/>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EFAA857D-99C4-7341-8FE9-A6B2FC6FF362}"/>
                  </a:ext>
                </a:extLst>
              </p:cNvPr>
              <p:cNvCxnSpPr>
                <a:cxnSpLocks/>
              </p:cNvCxnSpPr>
              <p:nvPr/>
            </p:nvCxnSpPr>
            <p:spPr>
              <a:xfrm>
                <a:off x="3227863" y="4096668"/>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70AE9B36-E38E-1443-9EFA-9AD5763F13B6}"/>
                  </a:ext>
                </a:extLst>
              </p:cNvPr>
              <p:cNvCxnSpPr>
                <a:cxnSpLocks/>
              </p:cNvCxnSpPr>
              <p:nvPr/>
            </p:nvCxnSpPr>
            <p:spPr>
              <a:xfrm flipH="1">
                <a:off x="2871062" y="4096668"/>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5790D421-9C99-E242-9E9F-076C8F801548}"/>
                  </a:ext>
                </a:extLst>
              </p:cNvPr>
              <p:cNvCxnSpPr>
                <a:cxnSpLocks/>
              </p:cNvCxnSpPr>
              <p:nvPr/>
            </p:nvCxnSpPr>
            <p:spPr>
              <a:xfrm flipH="1">
                <a:off x="3227863" y="4096668"/>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B6D58C54-8F96-1244-95C6-52C43D63683D}"/>
                  </a:ext>
                </a:extLst>
              </p:cNvPr>
              <p:cNvCxnSpPr>
                <a:cxnSpLocks/>
              </p:cNvCxnSpPr>
              <p:nvPr/>
            </p:nvCxnSpPr>
            <p:spPr>
              <a:xfrm>
                <a:off x="3844187" y="4138849"/>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B1AE56BD-C1A2-2844-B5E8-FF5210B573E1}"/>
                  </a:ext>
                </a:extLst>
              </p:cNvPr>
              <p:cNvCxnSpPr>
                <a:cxnSpLocks/>
              </p:cNvCxnSpPr>
              <p:nvPr/>
            </p:nvCxnSpPr>
            <p:spPr>
              <a:xfrm>
                <a:off x="4200988" y="4138849"/>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26340493-9102-5A4D-932F-9ACD35851216}"/>
                  </a:ext>
                </a:extLst>
              </p:cNvPr>
              <p:cNvCxnSpPr>
                <a:cxnSpLocks/>
              </p:cNvCxnSpPr>
              <p:nvPr/>
            </p:nvCxnSpPr>
            <p:spPr>
              <a:xfrm>
                <a:off x="3946022" y="4096668"/>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26492AF0-B81E-854E-8B92-D127EA1F50CB}"/>
                  </a:ext>
                </a:extLst>
              </p:cNvPr>
              <p:cNvCxnSpPr>
                <a:cxnSpLocks/>
              </p:cNvCxnSpPr>
              <p:nvPr/>
            </p:nvCxnSpPr>
            <p:spPr>
              <a:xfrm flipH="1">
                <a:off x="3946022" y="4096668"/>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AA033184-FF2E-704F-8D3C-39208FD70650}"/>
                  </a:ext>
                </a:extLst>
              </p:cNvPr>
              <p:cNvCxnSpPr>
                <a:cxnSpLocks/>
              </p:cNvCxnSpPr>
              <p:nvPr/>
            </p:nvCxnSpPr>
            <p:spPr>
              <a:xfrm>
                <a:off x="4560067" y="4138849"/>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BAA4BA2C-FE6C-C949-B47B-1D1DE17A017D}"/>
                  </a:ext>
                </a:extLst>
              </p:cNvPr>
              <p:cNvCxnSpPr>
                <a:cxnSpLocks/>
              </p:cNvCxnSpPr>
              <p:nvPr/>
            </p:nvCxnSpPr>
            <p:spPr>
              <a:xfrm>
                <a:off x="4916868" y="4138849"/>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651FB3A3-0DAB-A94A-940E-AD93A4075024}"/>
                  </a:ext>
                </a:extLst>
              </p:cNvPr>
              <p:cNvCxnSpPr>
                <a:cxnSpLocks/>
              </p:cNvCxnSpPr>
              <p:nvPr/>
            </p:nvCxnSpPr>
            <p:spPr>
              <a:xfrm>
                <a:off x="4661902" y="4096668"/>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5CC61167-D673-EA4C-804A-A65F79871EF2}"/>
                  </a:ext>
                </a:extLst>
              </p:cNvPr>
              <p:cNvCxnSpPr>
                <a:cxnSpLocks/>
              </p:cNvCxnSpPr>
              <p:nvPr/>
            </p:nvCxnSpPr>
            <p:spPr>
              <a:xfrm flipH="1">
                <a:off x="4661902" y="4096668"/>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8391A52C-9DE3-F34B-82B0-4472072BF4D9}"/>
                  </a:ext>
                </a:extLst>
              </p:cNvPr>
              <p:cNvCxnSpPr>
                <a:cxnSpLocks/>
              </p:cNvCxnSpPr>
              <p:nvPr/>
            </p:nvCxnSpPr>
            <p:spPr>
              <a:xfrm>
                <a:off x="5276623" y="4138849"/>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24E4D16C-AEEC-4E46-AB93-6D197D0CEC1E}"/>
                  </a:ext>
                </a:extLst>
              </p:cNvPr>
              <p:cNvCxnSpPr>
                <a:cxnSpLocks/>
              </p:cNvCxnSpPr>
              <p:nvPr/>
            </p:nvCxnSpPr>
            <p:spPr>
              <a:xfrm>
                <a:off x="5633424" y="4138849"/>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632890BF-46E8-6A44-92B4-58B9B92FE0F6}"/>
                  </a:ext>
                </a:extLst>
              </p:cNvPr>
              <p:cNvCxnSpPr>
                <a:cxnSpLocks/>
              </p:cNvCxnSpPr>
              <p:nvPr/>
            </p:nvCxnSpPr>
            <p:spPr>
              <a:xfrm>
                <a:off x="5378458" y="4096668"/>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4F879CDE-DE33-B844-8DD1-C4644B9C2B12}"/>
                  </a:ext>
                </a:extLst>
              </p:cNvPr>
              <p:cNvCxnSpPr>
                <a:cxnSpLocks/>
              </p:cNvCxnSpPr>
              <p:nvPr/>
            </p:nvCxnSpPr>
            <p:spPr>
              <a:xfrm flipH="1">
                <a:off x="5378458" y="4096668"/>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2A0E9941-5C57-7542-B6BF-5FFCA2A76933}"/>
                  </a:ext>
                </a:extLst>
              </p:cNvPr>
              <p:cNvCxnSpPr>
                <a:cxnSpLocks/>
              </p:cNvCxnSpPr>
              <p:nvPr/>
            </p:nvCxnSpPr>
            <p:spPr>
              <a:xfrm>
                <a:off x="5735260" y="4099031"/>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446AC16F-30FE-5F42-AC44-7E4FB5B6988E}"/>
                  </a:ext>
                </a:extLst>
              </p:cNvPr>
              <p:cNvCxnSpPr>
                <a:cxnSpLocks/>
              </p:cNvCxnSpPr>
              <p:nvPr/>
            </p:nvCxnSpPr>
            <p:spPr>
              <a:xfrm flipH="1">
                <a:off x="5735260" y="4099031"/>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101C5EB0-8CA9-A84E-8672-56B0BAC455A7}"/>
                  </a:ext>
                </a:extLst>
              </p:cNvPr>
              <p:cNvCxnSpPr>
                <a:cxnSpLocks/>
              </p:cNvCxnSpPr>
              <p:nvPr/>
            </p:nvCxnSpPr>
            <p:spPr>
              <a:xfrm>
                <a:off x="4288568" y="4096668"/>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D4517CF1-0C8B-7B41-ACEC-5F696D00ECAB}"/>
                  </a:ext>
                </a:extLst>
              </p:cNvPr>
              <p:cNvCxnSpPr>
                <a:cxnSpLocks/>
              </p:cNvCxnSpPr>
              <p:nvPr/>
            </p:nvCxnSpPr>
            <p:spPr>
              <a:xfrm flipH="1">
                <a:off x="4288568" y="4096668"/>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CC842464-3827-9949-A903-778B1F81C869}"/>
                  </a:ext>
                </a:extLst>
              </p:cNvPr>
              <p:cNvCxnSpPr>
                <a:cxnSpLocks/>
              </p:cNvCxnSpPr>
              <p:nvPr/>
            </p:nvCxnSpPr>
            <p:spPr>
              <a:xfrm>
                <a:off x="5015209" y="4099031"/>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3684DA5B-8349-434A-87AB-5C02ECF2715A}"/>
                  </a:ext>
                </a:extLst>
              </p:cNvPr>
              <p:cNvCxnSpPr>
                <a:cxnSpLocks/>
              </p:cNvCxnSpPr>
              <p:nvPr/>
            </p:nvCxnSpPr>
            <p:spPr>
              <a:xfrm flipH="1">
                <a:off x="5015209" y="4099031"/>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6A1C2BC1-72B7-DB4E-A930-6CAAF46A3D70}"/>
                  </a:ext>
                </a:extLst>
              </p:cNvPr>
              <p:cNvCxnSpPr>
                <a:cxnSpLocks/>
              </p:cNvCxnSpPr>
              <p:nvPr/>
            </p:nvCxnSpPr>
            <p:spPr>
              <a:xfrm>
                <a:off x="3588140" y="4095955"/>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FEE45F55-5E17-E54F-B701-8DA02AA96595}"/>
                  </a:ext>
                </a:extLst>
              </p:cNvPr>
              <p:cNvCxnSpPr>
                <a:cxnSpLocks/>
              </p:cNvCxnSpPr>
              <p:nvPr/>
            </p:nvCxnSpPr>
            <p:spPr>
              <a:xfrm flipH="1">
                <a:off x="3588140" y="4095955"/>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3621A930-297A-484A-8AA7-C130F5B6E1E7}"/>
                  </a:ext>
                </a:extLst>
              </p:cNvPr>
              <p:cNvCxnSpPr>
                <a:cxnSpLocks/>
              </p:cNvCxnSpPr>
              <p:nvPr/>
            </p:nvCxnSpPr>
            <p:spPr>
              <a:xfrm>
                <a:off x="5980434" y="4138849"/>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0C34EA82-F2F4-894A-A2FE-ED567A4A1EBE}"/>
                  </a:ext>
                </a:extLst>
              </p:cNvPr>
              <p:cNvCxnSpPr/>
              <p:nvPr/>
            </p:nvCxnSpPr>
            <p:spPr>
              <a:xfrm>
                <a:off x="2769227" y="4603749"/>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CA77C3C2-6E5A-004A-B1C4-444D4787CB78}"/>
                  </a:ext>
                </a:extLst>
              </p:cNvPr>
              <p:cNvCxnSpPr/>
              <p:nvPr/>
            </p:nvCxnSpPr>
            <p:spPr>
              <a:xfrm>
                <a:off x="2871062" y="4561568"/>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27FA0446-3A34-3142-891D-EF5ED664038C}"/>
                  </a:ext>
                </a:extLst>
              </p:cNvPr>
              <p:cNvCxnSpPr>
                <a:cxnSpLocks/>
              </p:cNvCxnSpPr>
              <p:nvPr/>
            </p:nvCxnSpPr>
            <p:spPr>
              <a:xfrm>
                <a:off x="3126028" y="4603749"/>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1954A9C7-BDCD-2547-B63E-9F01E812B5C0}"/>
                  </a:ext>
                </a:extLst>
              </p:cNvPr>
              <p:cNvCxnSpPr>
                <a:cxnSpLocks/>
              </p:cNvCxnSpPr>
              <p:nvPr/>
            </p:nvCxnSpPr>
            <p:spPr>
              <a:xfrm>
                <a:off x="3482829" y="4603749"/>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0152A6CE-F4EE-3D42-9981-7FE07B8B0D02}"/>
                  </a:ext>
                </a:extLst>
              </p:cNvPr>
              <p:cNvCxnSpPr>
                <a:cxnSpLocks/>
              </p:cNvCxnSpPr>
              <p:nvPr/>
            </p:nvCxnSpPr>
            <p:spPr>
              <a:xfrm>
                <a:off x="3227863" y="4561568"/>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D348EB48-02BC-2544-9D6E-057CAB79CACC}"/>
                  </a:ext>
                </a:extLst>
              </p:cNvPr>
              <p:cNvCxnSpPr>
                <a:cxnSpLocks/>
              </p:cNvCxnSpPr>
              <p:nvPr/>
            </p:nvCxnSpPr>
            <p:spPr>
              <a:xfrm flipH="1">
                <a:off x="2871062" y="4561568"/>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11C4F772-A5F4-174E-BBF7-153ECE408E6A}"/>
                  </a:ext>
                </a:extLst>
              </p:cNvPr>
              <p:cNvCxnSpPr>
                <a:cxnSpLocks/>
              </p:cNvCxnSpPr>
              <p:nvPr/>
            </p:nvCxnSpPr>
            <p:spPr>
              <a:xfrm flipH="1">
                <a:off x="3227863" y="4561568"/>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54D32173-FC13-9F4D-9CE7-DFBFDF1E9119}"/>
                  </a:ext>
                </a:extLst>
              </p:cNvPr>
              <p:cNvCxnSpPr>
                <a:cxnSpLocks/>
              </p:cNvCxnSpPr>
              <p:nvPr/>
            </p:nvCxnSpPr>
            <p:spPr>
              <a:xfrm>
                <a:off x="3844187" y="4603749"/>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FAEAC2E4-0F51-FB4F-A0B8-7040AF12F9CA}"/>
                  </a:ext>
                </a:extLst>
              </p:cNvPr>
              <p:cNvCxnSpPr>
                <a:cxnSpLocks/>
              </p:cNvCxnSpPr>
              <p:nvPr/>
            </p:nvCxnSpPr>
            <p:spPr>
              <a:xfrm>
                <a:off x="4200988" y="4603749"/>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4FBFFB12-562C-7A44-AB94-F1CEB910C4B0}"/>
                  </a:ext>
                </a:extLst>
              </p:cNvPr>
              <p:cNvCxnSpPr>
                <a:cxnSpLocks/>
              </p:cNvCxnSpPr>
              <p:nvPr/>
            </p:nvCxnSpPr>
            <p:spPr>
              <a:xfrm>
                <a:off x="3946022" y="4561568"/>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7891257C-F17B-7743-9A54-716941EBD454}"/>
                  </a:ext>
                </a:extLst>
              </p:cNvPr>
              <p:cNvCxnSpPr>
                <a:cxnSpLocks/>
              </p:cNvCxnSpPr>
              <p:nvPr/>
            </p:nvCxnSpPr>
            <p:spPr>
              <a:xfrm flipH="1">
                <a:off x="3946022" y="4561568"/>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01E70008-1A05-C74F-8A11-D1450CD7F620}"/>
                  </a:ext>
                </a:extLst>
              </p:cNvPr>
              <p:cNvCxnSpPr>
                <a:cxnSpLocks/>
              </p:cNvCxnSpPr>
              <p:nvPr/>
            </p:nvCxnSpPr>
            <p:spPr>
              <a:xfrm>
                <a:off x="4560067" y="4603749"/>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29636E59-8FE1-AE47-B672-C0ECA898AEF1}"/>
                  </a:ext>
                </a:extLst>
              </p:cNvPr>
              <p:cNvCxnSpPr>
                <a:cxnSpLocks/>
              </p:cNvCxnSpPr>
              <p:nvPr/>
            </p:nvCxnSpPr>
            <p:spPr>
              <a:xfrm>
                <a:off x="4916868" y="4603749"/>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57A7592B-29FA-984F-9E8A-736423FF6287}"/>
                  </a:ext>
                </a:extLst>
              </p:cNvPr>
              <p:cNvCxnSpPr>
                <a:cxnSpLocks/>
              </p:cNvCxnSpPr>
              <p:nvPr/>
            </p:nvCxnSpPr>
            <p:spPr>
              <a:xfrm>
                <a:off x="4661902" y="4561568"/>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3AE08A60-A283-0240-A381-01F54ED89BD9}"/>
                  </a:ext>
                </a:extLst>
              </p:cNvPr>
              <p:cNvCxnSpPr>
                <a:cxnSpLocks/>
              </p:cNvCxnSpPr>
              <p:nvPr/>
            </p:nvCxnSpPr>
            <p:spPr>
              <a:xfrm flipH="1">
                <a:off x="4661902" y="4561568"/>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B468F251-7944-3149-B35A-555EBEF392CC}"/>
                  </a:ext>
                </a:extLst>
              </p:cNvPr>
              <p:cNvCxnSpPr>
                <a:cxnSpLocks/>
              </p:cNvCxnSpPr>
              <p:nvPr/>
            </p:nvCxnSpPr>
            <p:spPr>
              <a:xfrm>
                <a:off x="5276623" y="4603749"/>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E4851854-AE88-F14F-A30C-B45EC86211ED}"/>
                  </a:ext>
                </a:extLst>
              </p:cNvPr>
              <p:cNvCxnSpPr>
                <a:cxnSpLocks/>
              </p:cNvCxnSpPr>
              <p:nvPr/>
            </p:nvCxnSpPr>
            <p:spPr>
              <a:xfrm>
                <a:off x="5633424" y="4603749"/>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3EA52DF3-3E7C-B847-99A7-BE8C7F4DA283}"/>
                  </a:ext>
                </a:extLst>
              </p:cNvPr>
              <p:cNvCxnSpPr>
                <a:cxnSpLocks/>
              </p:cNvCxnSpPr>
              <p:nvPr/>
            </p:nvCxnSpPr>
            <p:spPr>
              <a:xfrm>
                <a:off x="5378458" y="4561568"/>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32D49A01-5197-8747-9BBA-0753750D8EA3}"/>
                  </a:ext>
                </a:extLst>
              </p:cNvPr>
              <p:cNvCxnSpPr>
                <a:cxnSpLocks/>
              </p:cNvCxnSpPr>
              <p:nvPr/>
            </p:nvCxnSpPr>
            <p:spPr>
              <a:xfrm flipH="1">
                <a:off x="5378458" y="4561568"/>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F08C6F24-723F-1745-8ACF-64097F2F31BF}"/>
                  </a:ext>
                </a:extLst>
              </p:cNvPr>
              <p:cNvCxnSpPr>
                <a:cxnSpLocks/>
              </p:cNvCxnSpPr>
              <p:nvPr/>
            </p:nvCxnSpPr>
            <p:spPr>
              <a:xfrm>
                <a:off x="5735260" y="4563931"/>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D83F8F54-B019-7F40-8952-46CBD42F0F37}"/>
                  </a:ext>
                </a:extLst>
              </p:cNvPr>
              <p:cNvCxnSpPr>
                <a:cxnSpLocks/>
              </p:cNvCxnSpPr>
              <p:nvPr/>
            </p:nvCxnSpPr>
            <p:spPr>
              <a:xfrm flipH="1">
                <a:off x="5735260" y="4563931"/>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A63C9AD1-FE22-C84D-A228-C71DCBEDAEF5}"/>
                  </a:ext>
                </a:extLst>
              </p:cNvPr>
              <p:cNvCxnSpPr>
                <a:cxnSpLocks/>
              </p:cNvCxnSpPr>
              <p:nvPr/>
            </p:nvCxnSpPr>
            <p:spPr>
              <a:xfrm>
                <a:off x="4288568" y="4561568"/>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9B3F24C4-F18C-9049-ABEF-CFF189540B0C}"/>
                  </a:ext>
                </a:extLst>
              </p:cNvPr>
              <p:cNvCxnSpPr>
                <a:cxnSpLocks/>
              </p:cNvCxnSpPr>
              <p:nvPr/>
            </p:nvCxnSpPr>
            <p:spPr>
              <a:xfrm flipH="1">
                <a:off x="4288568" y="4561568"/>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F26FD056-4F7D-8E4B-BEF8-E78AE481A59C}"/>
                  </a:ext>
                </a:extLst>
              </p:cNvPr>
              <p:cNvCxnSpPr>
                <a:cxnSpLocks/>
              </p:cNvCxnSpPr>
              <p:nvPr/>
            </p:nvCxnSpPr>
            <p:spPr>
              <a:xfrm>
                <a:off x="5015209" y="4563931"/>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DD45BD7C-2AE1-5D42-91A4-971203D516F9}"/>
                  </a:ext>
                </a:extLst>
              </p:cNvPr>
              <p:cNvCxnSpPr>
                <a:cxnSpLocks/>
              </p:cNvCxnSpPr>
              <p:nvPr/>
            </p:nvCxnSpPr>
            <p:spPr>
              <a:xfrm flipH="1">
                <a:off x="5015209" y="4563931"/>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A89D4EAB-0840-9D46-8647-3AC34D685459}"/>
                  </a:ext>
                </a:extLst>
              </p:cNvPr>
              <p:cNvCxnSpPr>
                <a:cxnSpLocks/>
              </p:cNvCxnSpPr>
              <p:nvPr/>
            </p:nvCxnSpPr>
            <p:spPr>
              <a:xfrm>
                <a:off x="3588140" y="4560855"/>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737E90A8-9C8F-0547-94CB-D9A849C5AE7C}"/>
                  </a:ext>
                </a:extLst>
              </p:cNvPr>
              <p:cNvCxnSpPr>
                <a:cxnSpLocks/>
              </p:cNvCxnSpPr>
              <p:nvPr/>
            </p:nvCxnSpPr>
            <p:spPr>
              <a:xfrm flipH="1">
                <a:off x="3588140" y="4560855"/>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2C1D9C2B-D9D0-B443-AF7E-9C85FB338195}"/>
                  </a:ext>
                </a:extLst>
              </p:cNvPr>
              <p:cNvCxnSpPr>
                <a:cxnSpLocks/>
              </p:cNvCxnSpPr>
              <p:nvPr/>
            </p:nvCxnSpPr>
            <p:spPr>
              <a:xfrm>
                <a:off x="5980434" y="4603749"/>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FAEB1DC4-A519-AC4A-A56C-3BAF0C563B2F}"/>
                  </a:ext>
                </a:extLst>
              </p:cNvPr>
              <p:cNvCxnSpPr/>
              <p:nvPr/>
            </p:nvCxnSpPr>
            <p:spPr>
              <a:xfrm>
                <a:off x="2769227" y="5050122"/>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12BB3C80-C184-C840-B83E-BA9821640BFC}"/>
                  </a:ext>
                </a:extLst>
              </p:cNvPr>
              <p:cNvCxnSpPr/>
              <p:nvPr/>
            </p:nvCxnSpPr>
            <p:spPr>
              <a:xfrm>
                <a:off x="2871062" y="5007941"/>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1246E787-0629-004E-B900-FA908A3E1373}"/>
                  </a:ext>
                </a:extLst>
              </p:cNvPr>
              <p:cNvCxnSpPr>
                <a:cxnSpLocks/>
              </p:cNvCxnSpPr>
              <p:nvPr/>
            </p:nvCxnSpPr>
            <p:spPr>
              <a:xfrm>
                <a:off x="3126028" y="5050122"/>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C2EF4B50-530D-9741-840D-FA17138E5BA4}"/>
                  </a:ext>
                </a:extLst>
              </p:cNvPr>
              <p:cNvCxnSpPr>
                <a:cxnSpLocks/>
              </p:cNvCxnSpPr>
              <p:nvPr/>
            </p:nvCxnSpPr>
            <p:spPr>
              <a:xfrm>
                <a:off x="3482829" y="5050122"/>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72C3A75E-ADD3-2641-A5BE-729A9EB3060E}"/>
                  </a:ext>
                </a:extLst>
              </p:cNvPr>
              <p:cNvCxnSpPr>
                <a:cxnSpLocks/>
              </p:cNvCxnSpPr>
              <p:nvPr/>
            </p:nvCxnSpPr>
            <p:spPr>
              <a:xfrm>
                <a:off x="3227863" y="5007941"/>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7FA3F64C-3A09-C24B-93FA-8EAEC13BE28D}"/>
                  </a:ext>
                </a:extLst>
              </p:cNvPr>
              <p:cNvCxnSpPr>
                <a:cxnSpLocks/>
              </p:cNvCxnSpPr>
              <p:nvPr/>
            </p:nvCxnSpPr>
            <p:spPr>
              <a:xfrm flipH="1">
                <a:off x="2871062" y="5007941"/>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04E8F8A9-AE71-6F4E-B6C0-9F24F394E134}"/>
                  </a:ext>
                </a:extLst>
              </p:cNvPr>
              <p:cNvCxnSpPr>
                <a:cxnSpLocks/>
              </p:cNvCxnSpPr>
              <p:nvPr/>
            </p:nvCxnSpPr>
            <p:spPr>
              <a:xfrm flipH="1">
                <a:off x="3227863" y="5007941"/>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3109F758-5CBA-B343-AFB1-CD9C82E3AE02}"/>
                  </a:ext>
                </a:extLst>
              </p:cNvPr>
              <p:cNvCxnSpPr>
                <a:cxnSpLocks/>
              </p:cNvCxnSpPr>
              <p:nvPr/>
            </p:nvCxnSpPr>
            <p:spPr>
              <a:xfrm>
                <a:off x="3844187" y="5050122"/>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A2B32F62-1F52-BB43-8E68-2ECBB7DC0CA4}"/>
                  </a:ext>
                </a:extLst>
              </p:cNvPr>
              <p:cNvCxnSpPr>
                <a:cxnSpLocks/>
              </p:cNvCxnSpPr>
              <p:nvPr/>
            </p:nvCxnSpPr>
            <p:spPr>
              <a:xfrm>
                <a:off x="4200988" y="5050122"/>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9DD022E6-432B-014D-B71A-1D7A7D89367F}"/>
                  </a:ext>
                </a:extLst>
              </p:cNvPr>
              <p:cNvCxnSpPr>
                <a:cxnSpLocks/>
              </p:cNvCxnSpPr>
              <p:nvPr/>
            </p:nvCxnSpPr>
            <p:spPr>
              <a:xfrm>
                <a:off x="3946022" y="5007941"/>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DB25870F-5B9F-334D-83D7-06EF24A08ADB}"/>
                  </a:ext>
                </a:extLst>
              </p:cNvPr>
              <p:cNvCxnSpPr>
                <a:cxnSpLocks/>
              </p:cNvCxnSpPr>
              <p:nvPr/>
            </p:nvCxnSpPr>
            <p:spPr>
              <a:xfrm flipH="1">
                <a:off x="3946022" y="5007941"/>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6E9DFB56-69B8-EF4C-BB8F-36E2D3C1C8AB}"/>
                  </a:ext>
                </a:extLst>
              </p:cNvPr>
              <p:cNvCxnSpPr>
                <a:cxnSpLocks/>
              </p:cNvCxnSpPr>
              <p:nvPr/>
            </p:nvCxnSpPr>
            <p:spPr>
              <a:xfrm>
                <a:off x="4560067" y="5050122"/>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9BCA3AEB-FD06-8643-B1F8-199A3DA10FFE}"/>
                  </a:ext>
                </a:extLst>
              </p:cNvPr>
              <p:cNvCxnSpPr>
                <a:cxnSpLocks/>
              </p:cNvCxnSpPr>
              <p:nvPr/>
            </p:nvCxnSpPr>
            <p:spPr>
              <a:xfrm>
                <a:off x="4916868" y="5050122"/>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AFDC96F1-7DCD-5D4C-87B1-FF4C0EC50BA9}"/>
                  </a:ext>
                </a:extLst>
              </p:cNvPr>
              <p:cNvCxnSpPr>
                <a:cxnSpLocks/>
              </p:cNvCxnSpPr>
              <p:nvPr/>
            </p:nvCxnSpPr>
            <p:spPr>
              <a:xfrm>
                <a:off x="4661902" y="5007941"/>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589459B5-83CC-0342-B56E-F18F1D434B81}"/>
                  </a:ext>
                </a:extLst>
              </p:cNvPr>
              <p:cNvCxnSpPr>
                <a:cxnSpLocks/>
              </p:cNvCxnSpPr>
              <p:nvPr/>
            </p:nvCxnSpPr>
            <p:spPr>
              <a:xfrm flipH="1">
                <a:off x="4661902" y="5007941"/>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50F56692-5196-364C-BC56-1C176F504432}"/>
                  </a:ext>
                </a:extLst>
              </p:cNvPr>
              <p:cNvCxnSpPr>
                <a:cxnSpLocks/>
              </p:cNvCxnSpPr>
              <p:nvPr/>
            </p:nvCxnSpPr>
            <p:spPr>
              <a:xfrm>
                <a:off x="5276623" y="5050122"/>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E81A4282-43FA-9140-A87D-A56C55EED5C4}"/>
                  </a:ext>
                </a:extLst>
              </p:cNvPr>
              <p:cNvCxnSpPr>
                <a:cxnSpLocks/>
              </p:cNvCxnSpPr>
              <p:nvPr/>
            </p:nvCxnSpPr>
            <p:spPr>
              <a:xfrm>
                <a:off x="5633424" y="5050122"/>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9A88BA54-7C4B-AB40-990E-D578E5587EAD}"/>
                  </a:ext>
                </a:extLst>
              </p:cNvPr>
              <p:cNvCxnSpPr>
                <a:cxnSpLocks/>
              </p:cNvCxnSpPr>
              <p:nvPr/>
            </p:nvCxnSpPr>
            <p:spPr>
              <a:xfrm>
                <a:off x="5378458" y="5007941"/>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6A466A36-83FE-CB4F-AACC-59F8E5021058}"/>
                  </a:ext>
                </a:extLst>
              </p:cNvPr>
              <p:cNvCxnSpPr>
                <a:cxnSpLocks/>
              </p:cNvCxnSpPr>
              <p:nvPr/>
            </p:nvCxnSpPr>
            <p:spPr>
              <a:xfrm flipH="1">
                <a:off x="5378458" y="5007941"/>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0B35E9C8-735F-B349-B04E-C954A742C48B}"/>
                  </a:ext>
                </a:extLst>
              </p:cNvPr>
              <p:cNvCxnSpPr>
                <a:cxnSpLocks/>
              </p:cNvCxnSpPr>
              <p:nvPr/>
            </p:nvCxnSpPr>
            <p:spPr>
              <a:xfrm>
                <a:off x="5735260" y="5010304"/>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71656150-847E-0F46-B56D-5A434404560F}"/>
                  </a:ext>
                </a:extLst>
              </p:cNvPr>
              <p:cNvCxnSpPr>
                <a:cxnSpLocks/>
              </p:cNvCxnSpPr>
              <p:nvPr/>
            </p:nvCxnSpPr>
            <p:spPr>
              <a:xfrm flipH="1">
                <a:off x="5735260" y="5010304"/>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F9CACDE8-CC9E-D647-99E8-58A1DFDB3BF0}"/>
                  </a:ext>
                </a:extLst>
              </p:cNvPr>
              <p:cNvCxnSpPr>
                <a:cxnSpLocks/>
              </p:cNvCxnSpPr>
              <p:nvPr/>
            </p:nvCxnSpPr>
            <p:spPr>
              <a:xfrm>
                <a:off x="4288568" y="5007941"/>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B1BD61C7-9B36-BC4A-BF42-F9283A54D657}"/>
                  </a:ext>
                </a:extLst>
              </p:cNvPr>
              <p:cNvCxnSpPr>
                <a:cxnSpLocks/>
              </p:cNvCxnSpPr>
              <p:nvPr/>
            </p:nvCxnSpPr>
            <p:spPr>
              <a:xfrm flipH="1">
                <a:off x="4288568" y="5007941"/>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17E54D0C-80FF-894B-8AF1-714EB55BEC14}"/>
                  </a:ext>
                </a:extLst>
              </p:cNvPr>
              <p:cNvCxnSpPr>
                <a:cxnSpLocks/>
              </p:cNvCxnSpPr>
              <p:nvPr/>
            </p:nvCxnSpPr>
            <p:spPr>
              <a:xfrm>
                <a:off x="5015209" y="5010304"/>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15725D6C-2888-F746-BB1B-27CBA5368540}"/>
                  </a:ext>
                </a:extLst>
              </p:cNvPr>
              <p:cNvCxnSpPr>
                <a:cxnSpLocks/>
              </p:cNvCxnSpPr>
              <p:nvPr/>
            </p:nvCxnSpPr>
            <p:spPr>
              <a:xfrm flipH="1">
                <a:off x="5015209" y="5010304"/>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EE0B60D6-D835-2F4E-8548-79E0A153E71F}"/>
                  </a:ext>
                </a:extLst>
              </p:cNvPr>
              <p:cNvCxnSpPr>
                <a:cxnSpLocks/>
              </p:cNvCxnSpPr>
              <p:nvPr/>
            </p:nvCxnSpPr>
            <p:spPr>
              <a:xfrm>
                <a:off x="3588140" y="5007228"/>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E7669F7F-CFD9-4C42-B86B-80663AF0FE95}"/>
                  </a:ext>
                </a:extLst>
              </p:cNvPr>
              <p:cNvCxnSpPr>
                <a:cxnSpLocks/>
              </p:cNvCxnSpPr>
              <p:nvPr/>
            </p:nvCxnSpPr>
            <p:spPr>
              <a:xfrm flipH="1">
                <a:off x="3588140" y="5007228"/>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239FD6C0-430F-BC48-8F7D-87AB315E2597}"/>
                  </a:ext>
                </a:extLst>
              </p:cNvPr>
              <p:cNvCxnSpPr>
                <a:cxnSpLocks/>
              </p:cNvCxnSpPr>
              <p:nvPr/>
            </p:nvCxnSpPr>
            <p:spPr>
              <a:xfrm>
                <a:off x="5980434" y="5050122"/>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6EDB7D78-7B34-9F49-AFDC-84B2C26FB4EE}"/>
                  </a:ext>
                </a:extLst>
              </p:cNvPr>
              <p:cNvCxnSpPr>
                <a:cxnSpLocks/>
              </p:cNvCxnSpPr>
              <p:nvPr/>
            </p:nvCxnSpPr>
            <p:spPr>
              <a:xfrm>
                <a:off x="2915816" y="2636912"/>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A41D2928-B3B9-9A45-91B6-667FA5E970A7}"/>
                  </a:ext>
                </a:extLst>
              </p:cNvPr>
              <p:cNvCxnSpPr>
                <a:cxnSpLocks/>
              </p:cNvCxnSpPr>
              <p:nvPr/>
            </p:nvCxnSpPr>
            <p:spPr>
              <a:xfrm>
                <a:off x="3272617" y="2636912"/>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AEBDF824-B62C-4C4E-B6BF-F63B6AA21DA3}"/>
                  </a:ext>
                </a:extLst>
              </p:cNvPr>
              <p:cNvCxnSpPr>
                <a:cxnSpLocks/>
              </p:cNvCxnSpPr>
              <p:nvPr/>
            </p:nvCxnSpPr>
            <p:spPr>
              <a:xfrm>
                <a:off x="3629418" y="2636912"/>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34EE8F28-80C0-674F-925E-7A2C9E2BFB75}"/>
                  </a:ext>
                </a:extLst>
              </p:cNvPr>
              <p:cNvCxnSpPr>
                <a:cxnSpLocks/>
              </p:cNvCxnSpPr>
              <p:nvPr/>
            </p:nvCxnSpPr>
            <p:spPr>
              <a:xfrm>
                <a:off x="3986219" y="2636912"/>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4D8C408E-8B3E-8640-A43B-F7D9CDB2BA80}"/>
                  </a:ext>
                </a:extLst>
              </p:cNvPr>
              <p:cNvCxnSpPr>
                <a:cxnSpLocks/>
              </p:cNvCxnSpPr>
              <p:nvPr/>
            </p:nvCxnSpPr>
            <p:spPr>
              <a:xfrm>
                <a:off x="4343020" y="2636912"/>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0D32B2E1-5F25-F24A-97CE-2AFDCB604676}"/>
                  </a:ext>
                </a:extLst>
              </p:cNvPr>
              <p:cNvCxnSpPr>
                <a:cxnSpLocks/>
              </p:cNvCxnSpPr>
              <p:nvPr/>
            </p:nvCxnSpPr>
            <p:spPr>
              <a:xfrm>
                <a:off x="4699821" y="2636912"/>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F8E6E195-9189-6246-B3C7-E77076021EBA}"/>
                  </a:ext>
                </a:extLst>
              </p:cNvPr>
              <p:cNvCxnSpPr>
                <a:cxnSpLocks/>
              </p:cNvCxnSpPr>
              <p:nvPr/>
            </p:nvCxnSpPr>
            <p:spPr>
              <a:xfrm>
                <a:off x="5056622" y="2636912"/>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D7815E98-6152-1046-9DC5-52C8B7ECCE72}"/>
                  </a:ext>
                </a:extLst>
              </p:cNvPr>
              <p:cNvCxnSpPr>
                <a:cxnSpLocks/>
              </p:cNvCxnSpPr>
              <p:nvPr/>
            </p:nvCxnSpPr>
            <p:spPr>
              <a:xfrm>
                <a:off x="5413423" y="2636912"/>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9FB177B6-A292-2A4B-94D3-57EC5E8FE3ED}"/>
                  </a:ext>
                </a:extLst>
              </p:cNvPr>
              <p:cNvCxnSpPr>
                <a:cxnSpLocks/>
              </p:cNvCxnSpPr>
              <p:nvPr/>
            </p:nvCxnSpPr>
            <p:spPr>
              <a:xfrm>
                <a:off x="5770224" y="2636912"/>
                <a:ext cx="6876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F77771B1-9E29-5B4E-BDED-4BB441B00326}"/>
                  </a:ext>
                </a:extLst>
              </p:cNvPr>
              <p:cNvCxnSpPr>
                <a:cxnSpLocks/>
              </p:cNvCxnSpPr>
              <p:nvPr/>
            </p:nvCxnSpPr>
            <p:spPr>
              <a:xfrm>
                <a:off x="2915816" y="3068960"/>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A1CB2C82-2955-1048-A979-576A69937DAE}"/>
                  </a:ext>
                </a:extLst>
              </p:cNvPr>
              <p:cNvCxnSpPr>
                <a:cxnSpLocks/>
              </p:cNvCxnSpPr>
              <p:nvPr/>
            </p:nvCxnSpPr>
            <p:spPr>
              <a:xfrm>
                <a:off x="3272617" y="3068960"/>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78ECF995-4BD1-FB4C-9FD9-52E575D274C2}"/>
                  </a:ext>
                </a:extLst>
              </p:cNvPr>
              <p:cNvCxnSpPr>
                <a:cxnSpLocks/>
              </p:cNvCxnSpPr>
              <p:nvPr/>
            </p:nvCxnSpPr>
            <p:spPr>
              <a:xfrm>
                <a:off x="3629418" y="3068960"/>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3ADC7356-8649-7F4E-A2E9-6BCD943F77DB}"/>
                  </a:ext>
                </a:extLst>
              </p:cNvPr>
              <p:cNvCxnSpPr>
                <a:cxnSpLocks/>
              </p:cNvCxnSpPr>
              <p:nvPr/>
            </p:nvCxnSpPr>
            <p:spPr>
              <a:xfrm>
                <a:off x="3986219" y="3068960"/>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DBB6CDED-6B3F-1A49-AAA3-669B8778265C}"/>
                  </a:ext>
                </a:extLst>
              </p:cNvPr>
              <p:cNvCxnSpPr>
                <a:cxnSpLocks/>
              </p:cNvCxnSpPr>
              <p:nvPr/>
            </p:nvCxnSpPr>
            <p:spPr>
              <a:xfrm>
                <a:off x="4343020" y="3068960"/>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D50F7EFE-5608-8E41-9F98-D6C764F8F6E5}"/>
                  </a:ext>
                </a:extLst>
              </p:cNvPr>
              <p:cNvCxnSpPr>
                <a:cxnSpLocks/>
              </p:cNvCxnSpPr>
              <p:nvPr/>
            </p:nvCxnSpPr>
            <p:spPr>
              <a:xfrm>
                <a:off x="4699821" y="3068960"/>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5E9F8EE0-2C2B-264A-BE51-ABF93E34A57F}"/>
                  </a:ext>
                </a:extLst>
              </p:cNvPr>
              <p:cNvCxnSpPr>
                <a:cxnSpLocks/>
              </p:cNvCxnSpPr>
              <p:nvPr/>
            </p:nvCxnSpPr>
            <p:spPr>
              <a:xfrm>
                <a:off x="5056622" y="3068960"/>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F52EBB61-AEEF-8945-8375-EC76E9BA931C}"/>
                  </a:ext>
                </a:extLst>
              </p:cNvPr>
              <p:cNvCxnSpPr>
                <a:cxnSpLocks/>
              </p:cNvCxnSpPr>
              <p:nvPr/>
            </p:nvCxnSpPr>
            <p:spPr>
              <a:xfrm>
                <a:off x="5413423" y="3068960"/>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F5D7BE92-21AD-464D-A10A-29D52074AB1B}"/>
                  </a:ext>
                </a:extLst>
              </p:cNvPr>
              <p:cNvCxnSpPr>
                <a:cxnSpLocks/>
              </p:cNvCxnSpPr>
              <p:nvPr/>
            </p:nvCxnSpPr>
            <p:spPr>
              <a:xfrm>
                <a:off x="5770224" y="3068960"/>
                <a:ext cx="6876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94218D09-F651-0B4E-A41F-6C994C6B10A6}"/>
                  </a:ext>
                </a:extLst>
              </p:cNvPr>
              <p:cNvCxnSpPr>
                <a:cxnSpLocks/>
              </p:cNvCxnSpPr>
              <p:nvPr/>
            </p:nvCxnSpPr>
            <p:spPr>
              <a:xfrm>
                <a:off x="2915816" y="3501008"/>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E5427FBE-5DD8-A742-9C10-27D65924F591}"/>
                  </a:ext>
                </a:extLst>
              </p:cNvPr>
              <p:cNvCxnSpPr>
                <a:cxnSpLocks/>
              </p:cNvCxnSpPr>
              <p:nvPr/>
            </p:nvCxnSpPr>
            <p:spPr>
              <a:xfrm>
                <a:off x="3272617" y="3501008"/>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C397F8EF-D46D-444F-8D6C-618B17CBAF81}"/>
                  </a:ext>
                </a:extLst>
              </p:cNvPr>
              <p:cNvCxnSpPr>
                <a:cxnSpLocks/>
              </p:cNvCxnSpPr>
              <p:nvPr/>
            </p:nvCxnSpPr>
            <p:spPr>
              <a:xfrm>
                <a:off x="3629418" y="3501008"/>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F5B8ABEB-311C-2646-8CED-AE6B7653EBA8}"/>
                  </a:ext>
                </a:extLst>
              </p:cNvPr>
              <p:cNvCxnSpPr>
                <a:cxnSpLocks/>
              </p:cNvCxnSpPr>
              <p:nvPr/>
            </p:nvCxnSpPr>
            <p:spPr>
              <a:xfrm>
                <a:off x="3986219" y="3501008"/>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C1095E60-1A25-CB4E-B65A-189DAB74F01A}"/>
                  </a:ext>
                </a:extLst>
              </p:cNvPr>
              <p:cNvCxnSpPr>
                <a:cxnSpLocks/>
              </p:cNvCxnSpPr>
              <p:nvPr/>
            </p:nvCxnSpPr>
            <p:spPr>
              <a:xfrm>
                <a:off x="4343020" y="3501008"/>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45A8F5B5-5851-4346-BDBC-20A06C6AA22D}"/>
                  </a:ext>
                </a:extLst>
              </p:cNvPr>
              <p:cNvCxnSpPr>
                <a:cxnSpLocks/>
              </p:cNvCxnSpPr>
              <p:nvPr/>
            </p:nvCxnSpPr>
            <p:spPr>
              <a:xfrm>
                <a:off x="4699821" y="3501008"/>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19C009E6-7679-F54A-AE95-FC19B17D0AA7}"/>
                  </a:ext>
                </a:extLst>
              </p:cNvPr>
              <p:cNvCxnSpPr>
                <a:cxnSpLocks/>
              </p:cNvCxnSpPr>
              <p:nvPr/>
            </p:nvCxnSpPr>
            <p:spPr>
              <a:xfrm>
                <a:off x="5056622" y="3501008"/>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8340E1D0-C8BF-934F-A968-9CADAE58037F}"/>
                  </a:ext>
                </a:extLst>
              </p:cNvPr>
              <p:cNvCxnSpPr>
                <a:cxnSpLocks/>
              </p:cNvCxnSpPr>
              <p:nvPr/>
            </p:nvCxnSpPr>
            <p:spPr>
              <a:xfrm>
                <a:off x="5413423" y="3501008"/>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BFE041B9-2A77-1949-A412-7F6DE930D024}"/>
                  </a:ext>
                </a:extLst>
              </p:cNvPr>
              <p:cNvCxnSpPr>
                <a:cxnSpLocks/>
              </p:cNvCxnSpPr>
              <p:nvPr/>
            </p:nvCxnSpPr>
            <p:spPr>
              <a:xfrm>
                <a:off x="5770224" y="3501008"/>
                <a:ext cx="6876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AC164BDD-F11A-EA4A-A34F-BED090717C93}"/>
                  </a:ext>
                </a:extLst>
              </p:cNvPr>
              <p:cNvCxnSpPr>
                <a:cxnSpLocks/>
              </p:cNvCxnSpPr>
              <p:nvPr/>
            </p:nvCxnSpPr>
            <p:spPr>
              <a:xfrm>
                <a:off x="2915816" y="4005064"/>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87A8160A-64C0-4B43-885A-9F39FDCBEA56}"/>
                  </a:ext>
                </a:extLst>
              </p:cNvPr>
              <p:cNvCxnSpPr>
                <a:cxnSpLocks/>
              </p:cNvCxnSpPr>
              <p:nvPr/>
            </p:nvCxnSpPr>
            <p:spPr>
              <a:xfrm>
                <a:off x="3272617" y="4005064"/>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DDF2F901-ACAD-204A-BBB7-EEDDA17A5D52}"/>
                  </a:ext>
                </a:extLst>
              </p:cNvPr>
              <p:cNvCxnSpPr>
                <a:cxnSpLocks/>
              </p:cNvCxnSpPr>
              <p:nvPr/>
            </p:nvCxnSpPr>
            <p:spPr>
              <a:xfrm>
                <a:off x="3629418" y="4005064"/>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0FB53A43-AD6E-F04A-A0B1-3403E60CEC5A}"/>
                  </a:ext>
                </a:extLst>
              </p:cNvPr>
              <p:cNvCxnSpPr>
                <a:cxnSpLocks/>
              </p:cNvCxnSpPr>
              <p:nvPr/>
            </p:nvCxnSpPr>
            <p:spPr>
              <a:xfrm>
                <a:off x="3986219" y="4005064"/>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47531701-5E68-3346-9A9A-0427A9B180CF}"/>
                  </a:ext>
                </a:extLst>
              </p:cNvPr>
              <p:cNvCxnSpPr>
                <a:cxnSpLocks/>
              </p:cNvCxnSpPr>
              <p:nvPr/>
            </p:nvCxnSpPr>
            <p:spPr>
              <a:xfrm>
                <a:off x="4343020" y="4005064"/>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E81E9BA3-D227-6043-9395-821B433D3982}"/>
                  </a:ext>
                </a:extLst>
              </p:cNvPr>
              <p:cNvCxnSpPr>
                <a:cxnSpLocks/>
              </p:cNvCxnSpPr>
              <p:nvPr/>
            </p:nvCxnSpPr>
            <p:spPr>
              <a:xfrm>
                <a:off x="4699821" y="4005064"/>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629223F2-DBE2-3B45-B6E0-4B3A15BDBD67}"/>
                  </a:ext>
                </a:extLst>
              </p:cNvPr>
              <p:cNvCxnSpPr>
                <a:cxnSpLocks/>
              </p:cNvCxnSpPr>
              <p:nvPr/>
            </p:nvCxnSpPr>
            <p:spPr>
              <a:xfrm>
                <a:off x="5056622" y="4005064"/>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BF0357F8-C0A0-5347-9119-59B1D8A76CE7}"/>
                  </a:ext>
                </a:extLst>
              </p:cNvPr>
              <p:cNvCxnSpPr>
                <a:cxnSpLocks/>
              </p:cNvCxnSpPr>
              <p:nvPr/>
            </p:nvCxnSpPr>
            <p:spPr>
              <a:xfrm>
                <a:off x="5413423" y="4005064"/>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6F4B481B-2B4A-404B-A7D5-9A83F89A3C7A}"/>
                  </a:ext>
                </a:extLst>
              </p:cNvPr>
              <p:cNvCxnSpPr>
                <a:cxnSpLocks/>
              </p:cNvCxnSpPr>
              <p:nvPr/>
            </p:nvCxnSpPr>
            <p:spPr>
              <a:xfrm>
                <a:off x="5770224" y="4005064"/>
                <a:ext cx="6876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DBC1D50D-FFB8-2748-BE28-AA92A834C396}"/>
                  </a:ext>
                </a:extLst>
              </p:cNvPr>
              <p:cNvCxnSpPr>
                <a:cxnSpLocks/>
              </p:cNvCxnSpPr>
              <p:nvPr/>
            </p:nvCxnSpPr>
            <p:spPr>
              <a:xfrm>
                <a:off x="2915816" y="4437112"/>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25EA8398-8EB7-C249-B03B-B3C1BC8EC439}"/>
                  </a:ext>
                </a:extLst>
              </p:cNvPr>
              <p:cNvCxnSpPr>
                <a:cxnSpLocks/>
              </p:cNvCxnSpPr>
              <p:nvPr/>
            </p:nvCxnSpPr>
            <p:spPr>
              <a:xfrm>
                <a:off x="3272617" y="4437112"/>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AD0A1A4B-C24E-7143-B928-8BA8DC4CFF9B}"/>
                  </a:ext>
                </a:extLst>
              </p:cNvPr>
              <p:cNvCxnSpPr>
                <a:cxnSpLocks/>
              </p:cNvCxnSpPr>
              <p:nvPr/>
            </p:nvCxnSpPr>
            <p:spPr>
              <a:xfrm>
                <a:off x="3629418" y="4437112"/>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CFEAF0F5-FA59-5C43-AC6E-F93A918F13DC}"/>
                  </a:ext>
                </a:extLst>
              </p:cNvPr>
              <p:cNvCxnSpPr>
                <a:cxnSpLocks/>
              </p:cNvCxnSpPr>
              <p:nvPr/>
            </p:nvCxnSpPr>
            <p:spPr>
              <a:xfrm>
                <a:off x="3986219" y="4437112"/>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2BE01E8E-E2B2-7E4B-BD2D-2C79B5CB6E7B}"/>
                  </a:ext>
                </a:extLst>
              </p:cNvPr>
              <p:cNvCxnSpPr>
                <a:cxnSpLocks/>
              </p:cNvCxnSpPr>
              <p:nvPr/>
            </p:nvCxnSpPr>
            <p:spPr>
              <a:xfrm>
                <a:off x="4343020" y="4437112"/>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76BE00FF-3D4F-1744-BF0A-D0C7D2600CB0}"/>
                  </a:ext>
                </a:extLst>
              </p:cNvPr>
              <p:cNvCxnSpPr>
                <a:cxnSpLocks/>
              </p:cNvCxnSpPr>
              <p:nvPr/>
            </p:nvCxnSpPr>
            <p:spPr>
              <a:xfrm>
                <a:off x="4699821" y="4437112"/>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011A9EB2-E9F5-0544-80C7-657F333AF5E1}"/>
                  </a:ext>
                </a:extLst>
              </p:cNvPr>
              <p:cNvCxnSpPr>
                <a:cxnSpLocks/>
              </p:cNvCxnSpPr>
              <p:nvPr/>
            </p:nvCxnSpPr>
            <p:spPr>
              <a:xfrm>
                <a:off x="5056622" y="4437112"/>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7A3FC532-6226-4E47-AE5D-9A87A41AF54A}"/>
                  </a:ext>
                </a:extLst>
              </p:cNvPr>
              <p:cNvCxnSpPr>
                <a:cxnSpLocks/>
              </p:cNvCxnSpPr>
              <p:nvPr/>
            </p:nvCxnSpPr>
            <p:spPr>
              <a:xfrm>
                <a:off x="5413423" y="4437112"/>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46F2A1BA-E327-4741-BCDF-974E8E16DEAF}"/>
                  </a:ext>
                </a:extLst>
              </p:cNvPr>
              <p:cNvCxnSpPr>
                <a:cxnSpLocks/>
              </p:cNvCxnSpPr>
              <p:nvPr/>
            </p:nvCxnSpPr>
            <p:spPr>
              <a:xfrm>
                <a:off x="5770224" y="4437112"/>
                <a:ext cx="6876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F7974BA8-9365-794D-88EF-7282BBBC00C9}"/>
                  </a:ext>
                </a:extLst>
              </p:cNvPr>
              <p:cNvCxnSpPr>
                <a:cxnSpLocks/>
                <a:stCxn id="86" idx="6"/>
                <a:endCxn id="87" idx="2"/>
              </p:cNvCxnSpPr>
              <p:nvPr/>
            </p:nvCxnSpPr>
            <p:spPr>
              <a:xfrm>
                <a:off x="2915816" y="4913862"/>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749ED5F6-94D6-5C44-8D41-A85847C6E2DE}"/>
                  </a:ext>
                </a:extLst>
              </p:cNvPr>
              <p:cNvCxnSpPr>
                <a:cxnSpLocks/>
                <a:stCxn id="87" idx="6"/>
                <a:endCxn id="88" idx="2"/>
              </p:cNvCxnSpPr>
              <p:nvPr/>
            </p:nvCxnSpPr>
            <p:spPr>
              <a:xfrm>
                <a:off x="3272617" y="4913862"/>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900047D6-B49B-B04E-ABE1-C263E4A022B3}"/>
                  </a:ext>
                </a:extLst>
              </p:cNvPr>
              <p:cNvCxnSpPr>
                <a:cxnSpLocks/>
                <a:stCxn id="88" idx="6"/>
                <a:endCxn id="89" idx="2"/>
              </p:cNvCxnSpPr>
              <p:nvPr/>
            </p:nvCxnSpPr>
            <p:spPr>
              <a:xfrm>
                <a:off x="3629418" y="4913862"/>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BBF37550-3696-8F4D-BA04-00A1C0C28A26}"/>
                  </a:ext>
                </a:extLst>
              </p:cNvPr>
              <p:cNvCxnSpPr>
                <a:cxnSpLocks/>
                <a:stCxn id="89" idx="6"/>
                <a:endCxn id="90" idx="2"/>
              </p:cNvCxnSpPr>
              <p:nvPr/>
            </p:nvCxnSpPr>
            <p:spPr>
              <a:xfrm>
                <a:off x="3986219" y="4913862"/>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438DF0E2-36ED-004C-A18C-C39D618D7528}"/>
                  </a:ext>
                </a:extLst>
              </p:cNvPr>
              <p:cNvCxnSpPr>
                <a:cxnSpLocks/>
                <a:stCxn id="90" idx="6"/>
                <a:endCxn id="91" idx="2"/>
              </p:cNvCxnSpPr>
              <p:nvPr/>
            </p:nvCxnSpPr>
            <p:spPr>
              <a:xfrm>
                <a:off x="4343020" y="4913862"/>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6118CE0A-308D-7849-A50D-2EDBB3C548C5}"/>
                  </a:ext>
                </a:extLst>
              </p:cNvPr>
              <p:cNvCxnSpPr>
                <a:cxnSpLocks/>
                <a:stCxn id="91" idx="6"/>
                <a:endCxn id="92" idx="2"/>
              </p:cNvCxnSpPr>
              <p:nvPr/>
            </p:nvCxnSpPr>
            <p:spPr>
              <a:xfrm>
                <a:off x="4699821" y="4913862"/>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F4649AFE-678A-8442-B98F-5D3E3BFA5C55}"/>
                  </a:ext>
                </a:extLst>
              </p:cNvPr>
              <p:cNvCxnSpPr>
                <a:cxnSpLocks/>
                <a:stCxn id="92" idx="6"/>
                <a:endCxn id="93" idx="2"/>
              </p:cNvCxnSpPr>
              <p:nvPr/>
            </p:nvCxnSpPr>
            <p:spPr>
              <a:xfrm>
                <a:off x="5056622" y="4913862"/>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B98E2457-2C45-0A48-9E94-95BAD44ECD08}"/>
                  </a:ext>
                </a:extLst>
              </p:cNvPr>
              <p:cNvCxnSpPr>
                <a:cxnSpLocks/>
                <a:stCxn id="93" idx="6"/>
                <a:endCxn id="94" idx="2"/>
              </p:cNvCxnSpPr>
              <p:nvPr/>
            </p:nvCxnSpPr>
            <p:spPr>
              <a:xfrm>
                <a:off x="5413423" y="4913862"/>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BD1DD87C-C6E0-6D4F-AD8C-55A84D60F4AF}"/>
                  </a:ext>
                </a:extLst>
              </p:cNvPr>
              <p:cNvCxnSpPr>
                <a:cxnSpLocks/>
                <a:stCxn id="94" idx="6"/>
                <a:endCxn id="95" idx="2"/>
              </p:cNvCxnSpPr>
              <p:nvPr/>
            </p:nvCxnSpPr>
            <p:spPr>
              <a:xfrm>
                <a:off x="5770224" y="4913862"/>
                <a:ext cx="6876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01B5A32E-C37F-6D47-BACB-13C48C632965}"/>
                  </a:ext>
                </a:extLst>
              </p:cNvPr>
              <p:cNvCxnSpPr>
                <a:cxnSpLocks/>
              </p:cNvCxnSpPr>
              <p:nvPr/>
            </p:nvCxnSpPr>
            <p:spPr>
              <a:xfrm>
                <a:off x="2920448" y="5373216"/>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479B71AF-7EEE-F443-8790-913960B15195}"/>
                  </a:ext>
                </a:extLst>
              </p:cNvPr>
              <p:cNvCxnSpPr>
                <a:cxnSpLocks/>
              </p:cNvCxnSpPr>
              <p:nvPr/>
            </p:nvCxnSpPr>
            <p:spPr>
              <a:xfrm>
                <a:off x="3277249" y="5373216"/>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C8EF6428-9ED2-F342-B814-B750B328D6E0}"/>
                  </a:ext>
                </a:extLst>
              </p:cNvPr>
              <p:cNvCxnSpPr>
                <a:cxnSpLocks/>
              </p:cNvCxnSpPr>
              <p:nvPr/>
            </p:nvCxnSpPr>
            <p:spPr>
              <a:xfrm>
                <a:off x="3634050" y="5373216"/>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F8C2890F-9324-514F-888E-DE19A3558373}"/>
                  </a:ext>
                </a:extLst>
              </p:cNvPr>
              <p:cNvCxnSpPr>
                <a:cxnSpLocks/>
              </p:cNvCxnSpPr>
              <p:nvPr/>
            </p:nvCxnSpPr>
            <p:spPr>
              <a:xfrm>
                <a:off x="3990851" y="5373216"/>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8E3DD045-F13E-434B-BE6A-A6D97F25EE94}"/>
                  </a:ext>
                </a:extLst>
              </p:cNvPr>
              <p:cNvCxnSpPr>
                <a:cxnSpLocks/>
              </p:cNvCxnSpPr>
              <p:nvPr/>
            </p:nvCxnSpPr>
            <p:spPr>
              <a:xfrm>
                <a:off x="4347652" y="5373216"/>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E72EEAC2-444C-F846-AEE3-B79F25A84ACF}"/>
                  </a:ext>
                </a:extLst>
              </p:cNvPr>
              <p:cNvCxnSpPr>
                <a:cxnSpLocks/>
              </p:cNvCxnSpPr>
              <p:nvPr/>
            </p:nvCxnSpPr>
            <p:spPr>
              <a:xfrm>
                <a:off x="4704453" y="5373216"/>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3D5101D5-4901-E44E-ABFF-A65ED2A1152F}"/>
                  </a:ext>
                </a:extLst>
              </p:cNvPr>
              <p:cNvCxnSpPr>
                <a:cxnSpLocks/>
              </p:cNvCxnSpPr>
              <p:nvPr/>
            </p:nvCxnSpPr>
            <p:spPr>
              <a:xfrm>
                <a:off x="5061254" y="5373216"/>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9D9FC61C-5855-D14F-A318-7ECAED89416A}"/>
                  </a:ext>
                </a:extLst>
              </p:cNvPr>
              <p:cNvCxnSpPr>
                <a:cxnSpLocks/>
              </p:cNvCxnSpPr>
              <p:nvPr/>
            </p:nvCxnSpPr>
            <p:spPr>
              <a:xfrm>
                <a:off x="5418055" y="5373216"/>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AA18751A-14AA-5646-AF59-FE63E63C5512}"/>
                  </a:ext>
                </a:extLst>
              </p:cNvPr>
              <p:cNvCxnSpPr>
                <a:cxnSpLocks/>
              </p:cNvCxnSpPr>
              <p:nvPr/>
            </p:nvCxnSpPr>
            <p:spPr>
              <a:xfrm>
                <a:off x="5774856" y="5373216"/>
                <a:ext cx="6876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grpSp>
        <p:nvGrpSpPr>
          <p:cNvPr id="444" name="Group 443">
            <a:extLst>
              <a:ext uri="{FF2B5EF4-FFF2-40B4-BE49-F238E27FC236}">
                <a16:creationId xmlns:a16="http://schemas.microsoft.com/office/drawing/2014/main" id="{73F2D96A-7819-F14E-8A71-7895D13F9077}"/>
              </a:ext>
            </a:extLst>
          </p:cNvPr>
          <p:cNvGrpSpPr/>
          <p:nvPr/>
        </p:nvGrpSpPr>
        <p:grpSpPr>
          <a:xfrm>
            <a:off x="6485194" y="2014484"/>
            <a:ext cx="3499239" cy="3503510"/>
            <a:chOff x="2627784" y="2013722"/>
            <a:chExt cx="3499239" cy="3503510"/>
          </a:xfrm>
        </p:grpSpPr>
        <p:grpSp>
          <p:nvGrpSpPr>
            <p:cNvPr id="445" name="Group 444">
              <a:extLst>
                <a:ext uri="{FF2B5EF4-FFF2-40B4-BE49-F238E27FC236}">
                  <a16:creationId xmlns:a16="http://schemas.microsoft.com/office/drawing/2014/main" id="{3C4BDBAC-7E50-464A-8B19-7817E687DD3D}"/>
                </a:ext>
              </a:extLst>
            </p:cNvPr>
            <p:cNvGrpSpPr/>
            <p:nvPr/>
          </p:nvGrpSpPr>
          <p:grpSpPr>
            <a:xfrm>
              <a:off x="2627784" y="2932430"/>
              <a:ext cx="2785639" cy="288032"/>
              <a:chOff x="2627784" y="2013722"/>
              <a:chExt cx="2785639" cy="288032"/>
            </a:xfrm>
          </p:grpSpPr>
          <p:sp>
            <p:nvSpPr>
              <p:cNvPr id="791" name="Oval 790">
                <a:extLst>
                  <a:ext uri="{FF2B5EF4-FFF2-40B4-BE49-F238E27FC236}">
                    <a16:creationId xmlns:a16="http://schemas.microsoft.com/office/drawing/2014/main" id="{F0952856-DC79-1E49-89F5-6BB4E96507B5}"/>
                  </a:ext>
                </a:extLst>
              </p:cNvPr>
              <p:cNvSpPr/>
              <p:nvPr/>
            </p:nvSpPr>
            <p:spPr>
              <a:xfrm>
                <a:off x="2627784"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3" name="Oval 792">
                <a:extLst>
                  <a:ext uri="{FF2B5EF4-FFF2-40B4-BE49-F238E27FC236}">
                    <a16:creationId xmlns:a16="http://schemas.microsoft.com/office/drawing/2014/main" id="{84999D43-CDB7-9546-84C1-78B7F0768DA3}"/>
                  </a:ext>
                </a:extLst>
              </p:cNvPr>
              <p:cNvSpPr/>
              <p:nvPr/>
            </p:nvSpPr>
            <p:spPr>
              <a:xfrm>
                <a:off x="3341386"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8" name="Oval 797">
                <a:extLst>
                  <a:ext uri="{FF2B5EF4-FFF2-40B4-BE49-F238E27FC236}">
                    <a16:creationId xmlns:a16="http://schemas.microsoft.com/office/drawing/2014/main" id="{08A73DC0-6ACB-2845-B135-26AC07557304}"/>
                  </a:ext>
                </a:extLst>
              </p:cNvPr>
              <p:cNvSpPr/>
              <p:nvPr/>
            </p:nvSpPr>
            <p:spPr>
              <a:xfrm>
                <a:off x="5125391"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6" name="Oval 795">
                <a:extLst>
                  <a:ext uri="{FF2B5EF4-FFF2-40B4-BE49-F238E27FC236}">
                    <a16:creationId xmlns:a16="http://schemas.microsoft.com/office/drawing/2014/main" id="{39780CD2-9E4B-814E-8FD3-144FE7C74138}"/>
                  </a:ext>
                </a:extLst>
              </p:cNvPr>
              <p:cNvSpPr/>
              <p:nvPr/>
            </p:nvSpPr>
            <p:spPr>
              <a:xfrm>
                <a:off x="4411789"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6" name="Group 445">
              <a:extLst>
                <a:ext uri="{FF2B5EF4-FFF2-40B4-BE49-F238E27FC236}">
                  <a16:creationId xmlns:a16="http://schemas.microsoft.com/office/drawing/2014/main" id="{22836B34-B45A-A541-9641-757A25C76C41}"/>
                </a:ext>
              </a:extLst>
            </p:cNvPr>
            <p:cNvGrpSpPr/>
            <p:nvPr/>
          </p:nvGrpSpPr>
          <p:grpSpPr>
            <a:xfrm>
              <a:off x="2627784" y="3391784"/>
              <a:ext cx="3142440" cy="288032"/>
              <a:chOff x="2627784" y="2013722"/>
              <a:chExt cx="3142440" cy="288032"/>
            </a:xfrm>
          </p:grpSpPr>
          <p:sp>
            <p:nvSpPr>
              <p:cNvPr id="781" name="Oval 780">
                <a:extLst>
                  <a:ext uri="{FF2B5EF4-FFF2-40B4-BE49-F238E27FC236}">
                    <a16:creationId xmlns:a16="http://schemas.microsoft.com/office/drawing/2014/main" id="{E59313CE-C53E-DA43-B99C-D9FB73804B50}"/>
                  </a:ext>
                </a:extLst>
              </p:cNvPr>
              <p:cNvSpPr/>
              <p:nvPr/>
            </p:nvSpPr>
            <p:spPr>
              <a:xfrm>
                <a:off x="2627784"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2" name="Oval 781">
                <a:extLst>
                  <a:ext uri="{FF2B5EF4-FFF2-40B4-BE49-F238E27FC236}">
                    <a16:creationId xmlns:a16="http://schemas.microsoft.com/office/drawing/2014/main" id="{BB0EF28B-C957-F546-8B63-708982AC10B0}"/>
                  </a:ext>
                </a:extLst>
              </p:cNvPr>
              <p:cNvSpPr/>
              <p:nvPr/>
            </p:nvSpPr>
            <p:spPr>
              <a:xfrm>
                <a:off x="2984585"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4" name="Oval 783">
                <a:extLst>
                  <a:ext uri="{FF2B5EF4-FFF2-40B4-BE49-F238E27FC236}">
                    <a16:creationId xmlns:a16="http://schemas.microsoft.com/office/drawing/2014/main" id="{C72A8102-F55C-4E44-A6A4-55A52D16E7F0}"/>
                  </a:ext>
                </a:extLst>
              </p:cNvPr>
              <p:cNvSpPr/>
              <p:nvPr/>
            </p:nvSpPr>
            <p:spPr>
              <a:xfrm>
                <a:off x="3698187"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5" name="Oval 784">
                <a:extLst>
                  <a:ext uri="{FF2B5EF4-FFF2-40B4-BE49-F238E27FC236}">
                    <a16:creationId xmlns:a16="http://schemas.microsoft.com/office/drawing/2014/main" id="{4C47260F-608E-C341-9B8D-C8B1BFF30A24}"/>
                  </a:ext>
                </a:extLst>
              </p:cNvPr>
              <p:cNvSpPr/>
              <p:nvPr/>
            </p:nvSpPr>
            <p:spPr>
              <a:xfrm>
                <a:off x="4054988"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7" name="Oval 786">
                <a:extLst>
                  <a:ext uri="{FF2B5EF4-FFF2-40B4-BE49-F238E27FC236}">
                    <a16:creationId xmlns:a16="http://schemas.microsoft.com/office/drawing/2014/main" id="{C6BE5984-DA81-A64C-A189-A1E73E4CD21B}"/>
                  </a:ext>
                </a:extLst>
              </p:cNvPr>
              <p:cNvSpPr/>
              <p:nvPr/>
            </p:nvSpPr>
            <p:spPr>
              <a:xfrm>
                <a:off x="4768590"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9" name="Oval 788">
                <a:extLst>
                  <a:ext uri="{FF2B5EF4-FFF2-40B4-BE49-F238E27FC236}">
                    <a16:creationId xmlns:a16="http://schemas.microsoft.com/office/drawing/2014/main" id="{66A7BD71-7D51-8A4A-B728-C04C919D9A52}"/>
                  </a:ext>
                </a:extLst>
              </p:cNvPr>
              <p:cNvSpPr/>
              <p:nvPr/>
            </p:nvSpPr>
            <p:spPr>
              <a:xfrm>
                <a:off x="5482192"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7" name="Group 446">
              <a:extLst>
                <a:ext uri="{FF2B5EF4-FFF2-40B4-BE49-F238E27FC236}">
                  <a16:creationId xmlns:a16="http://schemas.microsoft.com/office/drawing/2014/main" id="{894DFEE3-9034-FE43-A185-90073CED6BC1}"/>
                </a:ext>
              </a:extLst>
            </p:cNvPr>
            <p:cNvGrpSpPr/>
            <p:nvPr/>
          </p:nvGrpSpPr>
          <p:grpSpPr>
            <a:xfrm>
              <a:off x="3698187" y="3851138"/>
              <a:ext cx="2428836" cy="288032"/>
              <a:chOff x="3698187" y="2013722"/>
              <a:chExt cx="2428836" cy="288032"/>
            </a:xfrm>
          </p:grpSpPr>
          <p:sp>
            <p:nvSpPr>
              <p:cNvPr id="780" name="Oval 779">
                <a:extLst>
                  <a:ext uri="{FF2B5EF4-FFF2-40B4-BE49-F238E27FC236}">
                    <a16:creationId xmlns:a16="http://schemas.microsoft.com/office/drawing/2014/main" id="{99F9D313-986D-E741-9D0D-61E56B5EF8B4}"/>
                  </a:ext>
                </a:extLst>
              </p:cNvPr>
              <p:cNvSpPr/>
              <p:nvPr/>
            </p:nvSpPr>
            <p:spPr>
              <a:xfrm>
                <a:off x="5838991"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4" name="Oval 773">
                <a:extLst>
                  <a:ext uri="{FF2B5EF4-FFF2-40B4-BE49-F238E27FC236}">
                    <a16:creationId xmlns:a16="http://schemas.microsoft.com/office/drawing/2014/main" id="{5D0D020B-4C4E-E34C-AB90-7469F030A2FC}"/>
                  </a:ext>
                </a:extLst>
              </p:cNvPr>
              <p:cNvSpPr/>
              <p:nvPr/>
            </p:nvSpPr>
            <p:spPr>
              <a:xfrm>
                <a:off x="3698187"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6" name="Oval 775">
                <a:extLst>
                  <a:ext uri="{FF2B5EF4-FFF2-40B4-BE49-F238E27FC236}">
                    <a16:creationId xmlns:a16="http://schemas.microsoft.com/office/drawing/2014/main" id="{C233A7F2-8752-B049-9A39-21BB2C59AE23}"/>
                  </a:ext>
                </a:extLst>
              </p:cNvPr>
              <p:cNvSpPr/>
              <p:nvPr/>
            </p:nvSpPr>
            <p:spPr>
              <a:xfrm>
                <a:off x="4411789"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8" name="Oval 777">
                <a:extLst>
                  <a:ext uri="{FF2B5EF4-FFF2-40B4-BE49-F238E27FC236}">
                    <a16:creationId xmlns:a16="http://schemas.microsoft.com/office/drawing/2014/main" id="{51F63563-5791-0742-81EC-F9B06D593C0E}"/>
                  </a:ext>
                </a:extLst>
              </p:cNvPr>
              <p:cNvSpPr/>
              <p:nvPr/>
            </p:nvSpPr>
            <p:spPr>
              <a:xfrm>
                <a:off x="5125391"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8" name="Group 447">
              <a:extLst>
                <a:ext uri="{FF2B5EF4-FFF2-40B4-BE49-F238E27FC236}">
                  <a16:creationId xmlns:a16="http://schemas.microsoft.com/office/drawing/2014/main" id="{60F4E482-4ED8-CD42-8C71-41A0B3AC1B72}"/>
                </a:ext>
              </a:extLst>
            </p:cNvPr>
            <p:cNvGrpSpPr/>
            <p:nvPr/>
          </p:nvGrpSpPr>
          <p:grpSpPr>
            <a:xfrm>
              <a:off x="2984585" y="4310492"/>
              <a:ext cx="3142438" cy="288032"/>
              <a:chOff x="2984585" y="2013722"/>
              <a:chExt cx="3142438" cy="288032"/>
            </a:xfrm>
          </p:grpSpPr>
          <p:sp>
            <p:nvSpPr>
              <p:cNvPr id="762" name="Oval 761">
                <a:extLst>
                  <a:ext uri="{FF2B5EF4-FFF2-40B4-BE49-F238E27FC236}">
                    <a16:creationId xmlns:a16="http://schemas.microsoft.com/office/drawing/2014/main" id="{0AF4A645-DDA0-DF47-AD5D-2D138ABE1E79}"/>
                  </a:ext>
                </a:extLst>
              </p:cNvPr>
              <p:cNvSpPr/>
              <p:nvPr/>
            </p:nvSpPr>
            <p:spPr>
              <a:xfrm>
                <a:off x="2984585"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3" name="Oval 762">
                <a:extLst>
                  <a:ext uri="{FF2B5EF4-FFF2-40B4-BE49-F238E27FC236}">
                    <a16:creationId xmlns:a16="http://schemas.microsoft.com/office/drawing/2014/main" id="{C79CD270-91E1-4A4E-8A69-483AA98E6180}"/>
                  </a:ext>
                </a:extLst>
              </p:cNvPr>
              <p:cNvSpPr/>
              <p:nvPr/>
            </p:nvSpPr>
            <p:spPr>
              <a:xfrm>
                <a:off x="3341386"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0" name="Oval 769">
                <a:extLst>
                  <a:ext uri="{FF2B5EF4-FFF2-40B4-BE49-F238E27FC236}">
                    <a16:creationId xmlns:a16="http://schemas.microsoft.com/office/drawing/2014/main" id="{B8B3970E-30E7-A44A-A407-D81DB363D4F9}"/>
                  </a:ext>
                </a:extLst>
              </p:cNvPr>
              <p:cNvSpPr/>
              <p:nvPr/>
            </p:nvSpPr>
            <p:spPr>
              <a:xfrm>
                <a:off x="5838991"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5" name="Oval 764">
                <a:extLst>
                  <a:ext uri="{FF2B5EF4-FFF2-40B4-BE49-F238E27FC236}">
                    <a16:creationId xmlns:a16="http://schemas.microsoft.com/office/drawing/2014/main" id="{A281D639-8D6F-404D-A334-4E422FF88F6D}"/>
                  </a:ext>
                </a:extLst>
              </p:cNvPr>
              <p:cNvSpPr/>
              <p:nvPr/>
            </p:nvSpPr>
            <p:spPr>
              <a:xfrm>
                <a:off x="4054988"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6" name="Oval 765">
                <a:extLst>
                  <a:ext uri="{FF2B5EF4-FFF2-40B4-BE49-F238E27FC236}">
                    <a16:creationId xmlns:a16="http://schemas.microsoft.com/office/drawing/2014/main" id="{2FAF6F65-EBF7-3540-BE51-D8F951A6C060}"/>
                  </a:ext>
                </a:extLst>
              </p:cNvPr>
              <p:cNvSpPr/>
              <p:nvPr/>
            </p:nvSpPr>
            <p:spPr>
              <a:xfrm>
                <a:off x="4411789"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8" name="Oval 767">
                <a:extLst>
                  <a:ext uri="{FF2B5EF4-FFF2-40B4-BE49-F238E27FC236}">
                    <a16:creationId xmlns:a16="http://schemas.microsoft.com/office/drawing/2014/main" id="{792A3669-33AD-AC4E-B36F-B91BF2E1F8A4}"/>
                  </a:ext>
                </a:extLst>
              </p:cNvPr>
              <p:cNvSpPr/>
              <p:nvPr/>
            </p:nvSpPr>
            <p:spPr>
              <a:xfrm>
                <a:off x="5125391"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9" name="Group 448">
              <a:extLst>
                <a:ext uri="{FF2B5EF4-FFF2-40B4-BE49-F238E27FC236}">
                  <a16:creationId xmlns:a16="http://schemas.microsoft.com/office/drawing/2014/main" id="{46F565E9-F726-2A48-B2F0-9D24234A444D}"/>
                </a:ext>
              </a:extLst>
            </p:cNvPr>
            <p:cNvGrpSpPr/>
            <p:nvPr/>
          </p:nvGrpSpPr>
          <p:grpSpPr>
            <a:xfrm>
              <a:off x="2627784" y="4769846"/>
              <a:ext cx="3142440" cy="288032"/>
              <a:chOff x="2627784" y="2013722"/>
              <a:chExt cx="3142440" cy="288032"/>
            </a:xfrm>
          </p:grpSpPr>
          <p:sp>
            <p:nvSpPr>
              <p:cNvPr id="751" name="Oval 750">
                <a:extLst>
                  <a:ext uri="{FF2B5EF4-FFF2-40B4-BE49-F238E27FC236}">
                    <a16:creationId xmlns:a16="http://schemas.microsoft.com/office/drawing/2014/main" id="{A184936D-B81A-F44A-B854-456D617C2A7A}"/>
                  </a:ext>
                </a:extLst>
              </p:cNvPr>
              <p:cNvSpPr/>
              <p:nvPr/>
            </p:nvSpPr>
            <p:spPr>
              <a:xfrm>
                <a:off x="2627784"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9" name="Oval 758">
                <a:extLst>
                  <a:ext uri="{FF2B5EF4-FFF2-40B4-BE49-F238E27FC236}">
                    <a16:creationId xmlns:a16="http://schemas.microsoft.com/office/drawing/2014/main" id="{80BFEDC4-2CF5-F74C-94B6-807D6DF56852}"/>
                  </a:ext>
                </a:extLst>
              </p:cNvPr>
              <p:cNvSpPr/>
              <p:nvPr/>
            </p:nvSpPr>
            <p:spPr>
              <a:xfrm>
                <a:off x="5482192"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4" name="Oval 753">
                <a:extLst>
                  <a:ext uri="{FF2B5EF4-FFF2-40B4-BE49-F238E27FC236}">
                    <a16:creationId xmlns:a16="http://schemas.microsoft.com/office/drawing/2014/main" id="{8EDB3A64-009E-C541-B15C-A2C3EB745939}"/>
                  </a:ext>
                </a:extLst>
              </p:cNvPr>
              <p:cNvSpPr/>
              <p:nvPr/>
            </p:nvSpPr>
            <p:spPr>
              <a:xfrm>
                <a:off x="3698187"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8" name="Oval 757">
                <a:extLst>
                  <a:ext uri="{FF2B5EF4-FFF2-40B4-BE49-F238E27FC236}">
                    <a16:creationId xmlns:a16="http://schemas.microsoft.com/office/drawing/2014/main" id="{9D92C1ED-C19C-0840-A124-6F6882798F04}"/>
                  </a:ext>
                </a:extLst>
              </p:cNvPr>
              <p:cNvSpPr/>
              <p:nvPr/>
            </p:nvSpPr>
            <p:spPr>
              <a:xfrm>
                <a:off x="5125391"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0" name="Group 449">
              <a:extLst>
                <a:ext uri="{FF2B5EF4-FFF2-40B4-BE49-F238E27FC236}">
                  <a16:creationId xmlns:a16="http://schemas.microsoft.com/office/drawing/2014/main" id="{B68B9187-BB92-E740-9923-3779BEF1B127}"/>
                </a:ext>
              </a:extLst>
            </p:cNvPr>
            <p:cNvGrpSpPr/>
            <p:nvPr/>
          </p:nvGrpSpPr>
          <p:grpSpPr>
            <a:xfrm>
              <a:off x="3341386" y="5229200"/>
              <a:ext cx="2428838" cy="288032"/>
              <a:chOff x="3341386" y="2013722"/>
              <a:chExt cx="2428838" cy="288032"/>
            </a:xfrm>
          </p:grpSpPr>
          <p:sp>
            <p:nvSpPr>
              <p:cNvPr id="743" name="Oval 742">
                <a:extLst>
                  <a:ext uri="{FF2B5EF4-FFF2-40B4-BE49-F238E27FC236}">
                    <a16:creationId xmlns:a16="http://schemas.microsoft.com/office/drawing/2014/main" id="{541EDB68-5C05-5745-A4B9-393B866711C8}"/>
                  </a:ext>
                </a:extLst>
              </p:cNvPr>
              <p:cNvSpPr/>
              <p:nvPr/>
            </p:nvSpPr>
            <p:spPr>
              <a:xfrm>
                <a:off x="3341386"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5" name="Oval 744">
                <a:extLst>
                  <a:ext uri="{FF2B5EF4-FFF2-40B4-BE49-F238E27FC236}">
                    <a16:creationId xmlns:a16="http://schemas.microsoft.com/office/drawing/2014/main" id="{9D46D9E7-3C24-8747-8675-C39CC2B543FF}"/>
                  </a:ext>
                </a:extLst>
              </p:cNvPr>
              <p:cNvSpPr/>
              <p:nvPr/>
            </p:nvSpPr>
            <p:spPr>
              <a:xfrm>
                <a:off x="4054988"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8" name="Oval 747">
                <a:extLst>
                  <a:ext uri="{FF2B5EF4-FFF2-40B4-BE49-F238E27FC236}">
                    <a16:creationId xmlns:a16="http://schemas.microsoft.com/office/drawing/2014/main" id="{3AF66174-67C2-FF45-90D3-67EAE8D335CA}"/>
                  </a:ext>
                </a:extLst>
              </p:cNvPr>
              <p:cNvSpPr/>
              <p:nvPr/>
            </p:nvSpPr>
            <p:spPr>
              <a:xfrm>
                <a:off x="5125391"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9" name="Oval 748">
                <a:extLst>
                  <a:ext uri="{FF2B5EF4-FFF2-40B4-BE49-F238E27FC236}">
                    <a16:creationId xmlns:a16="http://schemas.microsoft.com/office/drawing/2014/main" id="{E6D7111B-C982-4343-96BC-E0EEE3BD551C}"/>
                  </a:ext>
                </a:extLst>
              </p:cNvPr>
              <p:cNvSpPr/>
              <p:nvPr/>
            </p:nvSpPr>
            <p:spPr>
              <a:xfrm>
                <a:off x="5482192"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53" name="Straight Connector 452">
              <a:extLst>
                <a:ext uri="{FF2B5EF4-FFF2-40B4-BE49-F238E27FC236}">
                  <a16:creationId xmlns:a16="http://schemas.microsoft.com/office/drawing/2014/main" id="{2498ACA0-F182-CD46-B888-9F9ED8FB048F}"/>
                </a:ext>
              </a:extLst>
            </p:cNvPr>
            <p:cNvCxnSpPr>
              <a:cxnSpLocks/>
              <a:stCxn id="722" idx="4"/>
              <a:endCxn id="732" idx="0"/>
            </p:cNvCxnSpPr>
            <p:nvPr/>
          </p:nvCxnSpPr>
          <p:spPr>
            <a:xfrm>
              <a:off x="3128601" y="2301754"/>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5" name="Straight Connector 454">
              <a:extLst>
                <a:ext uri="{FF2B5EF4-FFF2-40B4-BE49-F238E27FC236}">
                  <a16:creationId xmlns:a16="http://schemas.microsoft.com/office/drawing/2014/main" id="{2DD368DE-06EB-5D40-857B-32F2358E4EB1}"/>
                </a:ext>
              </a:extLst>
            </p:cNvPr>
            <p:cNvCxnSpPr>
              <a:cxnSpLocks/>
              <a:stCxn id="722" idx="6"/>
              <a:endCxn id="723" idx="2"/>
            </p:cNvCxnSpPr>
            <p:nvPr/>
          </p:nvCxnSpPr>
          <p:spPr>
            <a:xfrm>
              <a:off x="3272617" y="2157738"/>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6" name="Straight Connector 455">
              <a:extLst>
                <a:ext uri="{FF2B5EF4-FFF2-40B4-BE49-F238E27FC236}">
                  <a16:creationId xmlns:a16="http://schemas.microsoft.com/office/drawing/2014/main" id="{F0058446-14B4-A34C-9032-9EA6B26514D1}"/>
                </a:ext>
              </a:extLst>
            </p:cNvPr>
            <p:cNvCxnSpPr>
              <a:cxnSpLocks/>
              <a:stCxn id="723" idx="6"/>
              <a:endCxn id="724" idx="2"/>
            </p:cNvCxnSpPr>
            <p:nvPr/>
          </p:nvCxnSpPr>
          <p:spPr>
            <a:xfrm>
              <a:off x="3629418" y="2157738"/>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3B9AC993-E220-FA42-9501-DFDB4505CB93}"/>
                </a:ext>
              </a:extLst>
            </p:cNvPr>
            <p:cNvCxnSpPr>
              <a:cxnSpLocks/>
            </p:cNvCxnSpPr>
            <p:nvPr/>
          </p:nvCxnSpPr>
          <p:spPr>
            <a:xfrm>
              <a:off x="3948595" y="2259573"/>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DE0D5331-0076-F549-B0E4-B0C62641DF9B}"/>
                </a:ext>
              </a:extLst>
            </p:cNvPr>
            <p:cNvCxnSpPr>
              <a:cxnSpLocks/>
            </p:cNvCxnSpPr>
            <p:nvPr/>
          </p:nvCxnSpPr>
          <p:spPr>
            <a:xfrm>
              <a:off x="4562640" y="2301754"/>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55FEA52C-6FEF-D249-8CFC-CDBB1CD36762}"/>
                </a:ext>
              </a:extLst>
            </p:cNvPr>
            <p:cNvCxnSpPr>
              <a:cxnSpLocks/>
            </p:cNvCxnSpPr>
            <p:nvPr/>
          </p:nvCxnSpPr>
          <p:spPr>
            <a:xfrm>
              <a:off x="5279196" y="2301754"/>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34151182-4B65-6848-A660-BA229E7C1CEF}"/>
                </a:ext>
              </a:extLst>
            </p:cNvPr>
            <p:cNvCxnSpPr>
              <a:cxnSpLocks/>
            </p:cNvCxnSpPr>
            <p:nvPr/>
          </p:nvCxnSpPr>
          <p:spPr>
            <a:xfrm flipH="1">
              <a:off x="5381031" y="2259573"/>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43DE1471-5670-7045-9065-C70C0F85561E}"/>
                </a:ext>
              </a:extLst>
            </p:cNvPr>
            <p:cNvCxnSpPr>
              <a:cxnSpLocks/>
            </p:cNvCxnSpPr>
            <p:nvPr/>
          </p:nvCxnSpPr>
          <p:spPr>
            <a:xfrm>
              <a:off x="5737833" y="2261936"/>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F95FB9A6-BA5F-4645-9395-9E95FDAA4294}"/>
                </a:ext>
              </a:extLst>
            </p:cNvPr>
            <p:cNvCxnSpPr>
              <a:cxnSpLocks/>
              <a:stCxn id="730" idx="4"/>
              <a:endCxn id="740" idx="0"/>
            </p:cNvCxnSpPr>
            <p:nvPr/>
          </p:nvCxnSpPr>
          <p:spPr>
            <a:xfrm>
              <a:off x="5983007" y="2301754"/>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a:extLst>
                <a:ext uri="{FF2B5EF4-FFF2-40B4-BE49-F238E27FC236}">
                  <a16:creationId xmlns:a16="http://schemas.microsoft.com/office/drawing/2014/main" id="{FE4F1C2E-DDBA-BC4E-8B9E-93439C8DC395}"/>
                </a:ext>
              </a:extLst>
            </p:cNvPr>
            <p:cNvCxnSpPr>
              <a:cxnSpLocks/>
              <a:endCxn id="729" idx="2"/>
            </p:cNvCxnSpPr>
            <p:nvPr/>
          </p:nvCxnSpPr>
          <p:spPr>
            <a:xfrm>
              <a:off x="5413423" y="2157738"/>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33E5DD52-A287-F246-BA40-F2DB4D4A4E17}"/>
                </a:ext>
              </a:extLst>
            </p:cNvPr>
            <p:cNvCxnSpPr>
              <a:cxnSpLocks/>
              <a:stCxn id="729" idx="6"/>
              <a:endCxn id="730" idx="2"/>
            </p:cNvCxnSpPr>
            <p:nvPr/>
          </p:nvCxnSpPr>
          <p:spPr>
            <a:xfrm>
              <a:off x="5770224" y="2157738"/>
              <a:ext cx="6876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488" name="Group 487">
              <a:extLst>
                <a:ext uri="{FF2B5EF4-FFF2-40B4-BE49-F238E27FC236}">
                  <a16:creationId xmlns:a16="http://schemas.microsoft.com/office/drawing/2014/main" id="{C10AEBB5-7323-AC49-B091-9153DF09A996}"/>
                </a:ext>
              </a:extLst>
            </p:cNvPr>
            <p:cNvGrpSpPr/>
            <p:nvPr/>
          </p:nvGrpSpPr>
          <p:grpSpPr>
            <a:xfrm>
              <a:off x="2984585" y="2473076"/>
              <a:ext cx="3142438" cy="288032"/>
              <a:chOff x="2984585" y="2013722"/>
              <a:chExt cx="3142438" cy="288032"/>
            </a:xfrm>
          </p:grpSpPr>
          <p:sp>
            <p:nvSpPr>
              <p:cNvPr id="732" name="Oval 731">
                <a:extLst>
                  <a:ext uri="{FF2B5EF4-FFF2-40B4-BE49-F238E27FC236}">
                    <a16:creationId xmlns:a16="http://schemas.microsoft.com/office/drawing/2014/main" id="{6BC2AFBD-8674-5B42-96F5-C5CB98A75A5A}"/>
                  </a:ext>
                </a:extLst>
              </p:cNvPr>
              <p:cNvSpPr/>
              <p:nvPr/>
            </p:nvSpPr>
            <p:spPr>
              <a:xfrm>
                <a:off x="2984585"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6" name="Oval 735">
                <a:extLst>
                  <a:ext uri="{FF2B5EF4-FFF2-40B4-BE49-F238E27FC236}">
                    <a16:creationId xmlns:a16="http://schemas.microsoft.com/office/drawing/2014/main" id="{D4553342-3B03-694D-8C0C-C3B60CFABC6D}"/>
                  </a:ext>
                </a:extLst>
              </p:cNvPr>
              <p:cNvSpPr/>
              <p:nvPr/>
            </p:nvSpPr>
            <p:spPr>
              <a:xfrm>
                <a:off x="4411789"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0" name="Oval 739">
                <a:extLst>
                  <a:ext uri="{FF2B5EF4-FFF2-40B4-BE49-F238E27FC236}">
                    <a16:creationId xmlns:a16="http://schemas.microsoft.com/office/drawing/2014/main" id="{109927B4-77CD-274D-AA4E-368C4E54A8B0}"/>
                  </a:ext>
                </a:extLst>
              </p:cNvPr>
              <p:cNvSpPr/>
              <p:nvPr/>
            </p:nvSpPr>
            <p:spPr>
              <a:xfrm>
                <a:off x="5838991"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5" name="Oval 734">
                <a:extLst>
                  <a:ext uri="{FF2B5EF4-FFF2-40B4-BE49-F238E27FC236}">
                    <a16:creationId xmlns:a16="http://schemas.microsoft.com/office/drawing/2014/main" id="{A62CFA1F-E37F-E644-845F-1A259D93E2D8}"/>
                  </a:ext>
                </a:extLst>
              </p:cNvPr>
              <p:cNvSpPr/>
              <p:nvPr/>
            </p:nvSpPr>
            <p:spPr>
              <a:xfrm>
                <a:off x="4054988"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8" name="Oval 737">
                <a:extLst>
                  <a:ext uri="{FF2B5EF4-FFF2-40B4-BE49-F238E27FC236}">
                    <a16:creationId xmlns:a16="http://schemas.microsoft.com/office/drawing/2014/main" id="{F941ED4F-79BA-C745-8D19-9E0EB51392C1}"/>
                  </a:ext>
                </a:extLst>
              </p:cNvPr>
              <p:cNvSpPr/>
              <p:nvPr/>
            </p:nvSpPr>
            <p:spPr>
              <a:xfrm>
                <a:off x="5125391"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9" name="Group 488">
              <a:extLst>
                <a:ext uri="{FF2B5EF4-FFF2-40B4-BE49-F238E27FC236}">
                  <a16:creationId xmlns:a16="http://schemas.microsoft.com/office/drawing/2014/main" id="{69F0CCC3-73B7-CE4B-A0E3-539AE5E4DBD7}"/>
                </a:ext>
              </a:extLst>
            </p:cNvPr>
            <p:cNvGrpSpPr/>
            <p:nvPr/>
          </p:nvGrpSpPr>
          <p:grpSpPr>
            <a:xfrm>
              <a:off x="2984585" y="2013722"/>
              <a:ext cx="3142438" cy="288032"/>
              <a:chOff x="2984585" y="2013722"/>
              <a:chExt cx="3142438" cy="288032"/>
            </a:xfrm>
          </p:grpSpPr>
          <p:sp>
            <p:nvSpPr>
              <p:cNvPr id="722" name="Oval 721">
                <a:extLst>
                  <a:ext uri="{FF2B5EF4-FFF2-40B4-BE49-F238E27FC236}">
                    <a16:creationId xmlns:a16="http://schemas.microsoft.com/office/drawing/2014/main" id="{8974BA66-6A73-CC4C-BB3C-F92C775B39AD}"/>
                  </a:ext>
                </a:extLst>
              </p:cNvPr>
              <p:cNvSpPr/>
              <p:nvPr/>
            </p:nvSpPr>
            <p:spPr>
              <a:xfrm>
                <a:off x="2984585"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3" name="Oval 722">
                <a:extLst>
                  <a:ext uri="{FF2B5EF4-FFF2-40B4-BE49-F238E27FC236}">
                    <a16:creationId xmlns:a16="http://schemas.microsoft.com/office/drawing/2014/main" id="{B1C9C117-CE88-A44A-9DB5-6716CBAFDFE6}"/>
                  </a:ext>
                </a:extLst>
              </p:cNvPr>
              <p:cNvSpPr/>
              <p:nvPr/>
            </p:nvSpPr>
            <p:spPr>
              <a:xfrm>
                <a:off x="3341386"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4" name="Oval 723">
                <a:extLst>
                  <a:ext uri="{FF2B5EF4-FFF2-40B4-BE49-F238E27FC236}">
                    <a16:creationId xmlns:a16="http://schemas.microsoft.com/office/drawing/2014/main" id="{1E02ED67-51B0-2847-9865-45034417B054}"/>
                  </a:ext>
                </a:extLst>
              </p:cNvPr>
              <p:cNvSpPr/>
              <p:nvPr/>
            </p:nvSpPr>
            <p:spPr>
              <a:xfrm>
                <a:off x="3698187"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6" name="Oval 725">
                <a:extLst>
                  <a:ext uri="{FF2B5EF4-FFF2-40B4-BE49-F238E27FC236}">
                    <a16:creationId xmlns:a16="http://schemas.microsoft.com/office/drawing/2014/main" id="{6E1D5D34-E94B-844E-8A45-B23607F1E205}"/>
                  </a:ext>
                </a:extLst>
              </p:cNvPr>
              <p:cNvSpPr/>
              <p:nvPr/>
            </p:nvSpPr>
            <p:spPr>
              <a:xfrm>
                <a:off x="4411789"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8" name="Oval 727">
                <a:extLst>
                  <a:ext uri="{FF2B5EF4-FFF2-40B4-BE49-F238E27FC236}">
                    <a16:creationId xmlns:a16="http://schemas.microsoft.com/office/drawing/2014/main" id="{8BE77290-94D0-F441-A260-7B97CC7FA509}"/>
                  </a:ext>
                </a:extLst>
              </p:cNvPr>
              <p:cNvSpPr/>
              <p:nvPr/>
            </p:nvSpPr>
            <p:spPr>
              <a:xfrm>
                <a:off x="5125391"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9" name="Oval 728">
                <a:extLst>
                  <a:ext uri="{FF2B5EF4-FFF2-40B4-BE49-F238E27FC236}">
                    <a16:creationId xmlns:a16="http://schemas.microsoft.com/office/drawing/2014/main" id="{B45CB17A-A73D-9C4B-86F4-4D0288F49770}"/>
                  </a:ext>
                </a:extLst>
              </p:cNvPr>
              <p:cNvSpPr/>
              <p:nvPr/>
            </p:nvSpPr>
            <p:spPr>
              <a:xfrm>
                <a:off x="5482192"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0" name="Oval 729">
                <a:extLst>
                  <a:ext uri="{FF2B5EF4-FFF2-40B4-BE49-F238E27FC236}">
                    <a16:creationId xmlns:a16="http://schemas.microsoft.com/office/drawing/2014/main" id="{3113D7EA-8A78-C94A-9B97-D02D65B4C06A}"/>
                  </a:ext>
                </a:extLst>
              </p:cNvPr>
              <p:cNvSpPr/>
              <p:nvPr/>
            </p:nvSpPr>
            <p:spPr>
              <a:xfrm>
                <a:off x="5838991" y="2013722"/>
                <a:ext cx="288032" cy="288032"/>
              </a:xfrm>
              <a:prstGeom prst="ellipse">
                <a:avLst/>
              </a:prstGeom>
              <a:solidFill>
                <a:schemeClr val="tx1">
                  <a:lumMod val="65000"/>
                  <a:lumOff val="3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94" name="Straight Connector 493">
              <a:extLst>
                <a:ext uri="{FF2B5EF4-FFF2-40B4-BE49-F238E27FC236}">
                  <a16:creationId xmlns:a16="http://schemas.microsoft.com/office/drawing/2014/main" id="{848F60C0-CDCF-A747-A5B5-5713A9D00948}"/>
                </a:ext>
              </a:extLst>
            </p:cNvPr>
            <p:cNvCxnSpPr>
              <a:cxnSpLocks/>
            </p:cNvCxnSpPr>
            <p:nvPr/>
          </p:nvCxnSpPr>
          <p:spPr>
            <a:xfrm>
              <a:off x="3227863" y="2718102"/>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87AE0631-9643-A049-A77E-9379F4284907}"/>
                </a:ext>
              </a:extLst>
            </p:cNvPr>
            <p:cNvCxnSpPr>
              <a:cxnSpLocks/>
            </p:cNvCxnSpPr>
            <p:nvPr/>
          </p:nvCxnSpPr>
          <p:spPr>
            <a:xfrm flipH="1">
              <a:off x="2871062" y="2718102"/>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0141A973-04B1-AC46-A890-264467BD7297}"/>
                </a:ext>
              </a:extLst>
            </p:cNvPr>
            <p:cNvCxnSpPr>
              <a:cxnSpLocks/>
            </p:cNvCxnSpPr>
            <p:nvPr/>
          </p:nvCxnSpPr>
          <p:spPr>
            <a:xfrm>
              <a:off x="4560067" y="2760283"/>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32528C53-E0B6-254F-9CC1-426EA1C24981}"/>
                </a:ext>
              </a:extLst>
            </p:cNvPr>
            <p:cNvCxnSpPr>
              <a:cxnSpLocks/>
            </p:cNvCxnSpPr>
            <p:nvPr/>
          </p:nvCxnSpPr>
          <p:spPr>
            <a:xfrm>
              <a:off x="5276623" y="2760283"/>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8" name="Straight Connector 517">
              <a:extLst>
                <a:ext uri="{FF2B5EF4-FFF2-40B4-BE49-F238E27FC236}">
                  <a16:creationId xmlns:a16="http://schemas.microsoft.com/office/drawing/2014/main" id="{C5C98A8B-D511-AD4F-84FA-15617F48CC77}"/>
                </a:ext>
              </a:extLst>
            </p:cNvPr>
            <p:cNvCxnSpPr/>
            <p:nvPr/>
          </p:nvCxnSpPr>
          <p:spPr>
            <a:xfrm>
              <a:off x="2769227" y="3218812"/>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9" name="Straight Connector 518">
              <a:extLst>
                <a:ext uri="{FF2B5EF4-FFF2-40B4-BE49-F238E27FC236}">
                  <a16:creationId xmlns:a16="http://schemas.microsoft.com/office/drawing/2014/main" id="{599BC95F-1618-214B-A6E0-539C1B0609B5}"/>
                </a:ext>
              </a:extLst>
            </p:cNvPr>
            <p:cNvCxnSpPr/>
            <p:nvPr/>
          </p:nvCxnSpPr>
          <p:spPr>
            <a:xfrm>
              <a:off x="2871062" y="3176631"/>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4" name="Straight Connector 523">
              <a:extLst>
                <a:ext uri="{FF2B5EF4-FFF2-40B4-BE49-F238E27FC236}">
                  <a16:creationId xmlns:a16="http://schemas.microsoft.com/office/drawing/2014/main" id="{B7D394B9-C219-1C4A-83E4-4D4D6631376E}"/>
                </a:ext>
              </a:extLst>
            </p:cNvPr>
            <p:cNvCxnSpPr>
              <a:cxnSpLocks/>
            </p:cNvCxnSpPr>
            <p:nvPr/>
          </p:nvCxnSpPr>
          <p:spPr>
            <a:xfrm flipH="1">
              <a:off x="3227863" y="3176631"/>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id="{A2F493A0-BB20-0041-85B1-1ACC179ECE54}"/>
                </a:ext>
              </a:extLst>
            </p:cNvPr>
            <p:cNvCxnSpPr>
              <a:cxnSpLocks/>
            </p:cNvCxnSpPr>
            <p:nvPr/>
          </p:nvCxnSpPr>
          <p:spPr>
            <a:xfrm>
              <a:off x="4661902" y="3176631"/>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5" name="Straight Connector 534">
              <a:extLst>
                <a:ext uri="{FF2B5EF4-FFF2-40B4-BE49-F238E27FC236}">
                  <a16:creationId xmlns:a16="http://schemas.microsoft.com/office/drawing/2014/main" id="{C216F662-7E62-9D44-B739-5C477E066DE0}"/>
                </a:ext>
              </a:extLst>
            </p:cNvPr>
            <p:cNvCxnSpPr>
              <a:cxnSpLocks/>
            </p:cNvCxnSpPr>
            <p:nvPr/>
          </p:nvCxnSpPr>
          <p:spPr>
            <a:xfrm>
              <a:off x="5378458" y="3176631"/>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a:extLst>
                <a:ext uri="{FF2B5EF4-FFF2-40B4-BE49-F238E27FC236}">
                  <a16:creationId xmlns:a16="http://schemas.microsoft.com/office/drawing/2014/main" id="{59ED31F7-607F-1B42-B1CD-497601D90FBA}"/>
                </a:ext>
              </a:extLst>
            </p:cNvPr>
            <p:cNvCxnSpPr>
              <a:cxnSpLocks/>
            </p:cNvCxnSpPr>
            <p:nvPr/>
          </p:nvCxnSpPr>
          <p:spPr>
            <a:xfrm flipH="1">
              <a:off x="4288568" y="3176631"/>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2" name="Straight Connector 541">
              <a:extLst>
                <a:ext uri="{FF2B5EF4-FFF2-40B4-BE49-F238E27FC236}">
                  <a16:creationId xmlns:a16="http://schemas.microsoft.com/office/drawing/2014/main" id="{190B0C51-A958-044C-89CC-F3E43AD7C789}"/>
                </a:ext>
              </a:extLst>
            </p:cNvPr>
            <p:cNvCxnSpPr>
              <a:cxnSpLocks/>
            </p:cNvCxnSpPr>
            <p:nvPr/>
          </p:nvCxnSpPr>
          <p:spPr>
            <a:xfrm flipH="1">
              <a:off x="5015209" y="3178994"/>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3" name="Straight Connector 542">
              <a:extLst>
                <a:ext uri="{FF2B5EF4-FFF2-40B4-BE49-F238E27FC236}">
                  <a16:creationId xmlns:a16="http://schemas.microsoft.com/office/drawing/2014/main" id="{B026F743-315D-D44C-B3BB-A63333E88323}"/>
                </a:ext>
              </a:extLst>
            </p:cNvPr>
            <p:cNvCxnSpPr>
              <a:cxnSpLocks/>
            </p:cNvCxnSpPr>
            <p:nvPr/>
          </p:nvCxnSpPr>
          <p:spPr>
            <a:xfrm>
              <a:off x="3588140" y="3175918"/>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a:extLst>
                <a:ext uri="{FF2B5EF4-FFF2-40B4-BE49-F238E27FC236}">
                  <a16:creationId xmlns:a16="http://schemas.microsoft.com/office/drawing/2014/main" id="{828E5322-178E-784B-A0B5-85F7D90C2DA3}"/>
                </a:ext>
              </a:extLst>
            </p:cNvPr>
            <p:cNvCxnSpPr>
              <a:cxnSpLocks/>
            </p:cNvCxnSpPr>
            <p:nvPr/>
          </p:nvCxnSpPr>
          <p:spPr>
            <a:xfrm>
              <a:off x="3853826" y="3668460"/>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2C524E92-9DD1-5A46-B4A0-C4BD56B8DBA5}"/>
                </a:ext>
              </a:extLst>
            </p:cNvPr>
            <p:cNvCxnSpPr>
              <a:cxnSpLocks/>
            </p:cNvCxnSpPr>
            <p:nvPr/>
          </p:nvCxnSpPr>
          <p:spPr>
            <a:xfrm flipH="1">
              <a:off x="3955661" y="3626279"/>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id="{0DA23F30-7C3A-B149-B6AD-0417EF8F31D7}"/>
                </a:ext>
              </a:extLst>
            </p:cNvPr>
            <p:cNvCxnSpPr>
              <a:cxnSpLocks/>
            </p:cNvCxnSpPr>
            <p:nvPr/>
          </p:nvCxnSpPr>
          <p:spPr>
            <a:xfrm flipH="1">
              <a:off x="4671541" y="3626279"/>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a:extLst>
                <a:ext uri="{FF2B5EF4-FFF2-40B4-BE49-F238E27FC236}">
                  <a16:creationId xmlns:a16="http://schemas.microsoft.com/office/drawing/2014/main" id="{512470A4-DD57-8E4C-9082-F2C51191BD24}"/>
                </a:ext>
              </a:extLst>
            </p:cNvPr>
            <p:cNvCxnSpPr>
              <a:cxnSpLocks/>
            </p:cNvCxnSpPr>
            <p:nvPr/>
          </p:nvCxnSpPr>
          <p:spPr>
            <a:xfrm flipH="1">
              <a:off x="5388097" y="3626279"/>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a:extLst>
                <a:ext uri="{FF2B5EF4-FFF2-40B4-BE49-F238E27FC236}">
                  <a16:creationId xmlns:a16="http://schemas.microsoft.com/office/drawing/2014/main" id="{68422FF0-3F85-D742-B1E4-2F7332D2333D}"/>
                </a:ext>
              </a:extLst>
            </p:cNvPr>
            <p:cNvCxnSpPr>
              <a:cxnSpLocks/>
            </p:cNvCxnSpPr>
            <p:nvPr/>
          </p:nvCxnSpPr>
          <p:spPr>
            <a:xfrm>
              <a:off x="4298207" y="3626279"/>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80B7AF7B-3422-3A43-BC9C-BD4A9A5FDA9E}"/>
                </a:ext>
              </a:extLst>
            </p:cNvPr>
            <p:cNvCxnSpPr>
              <a:cxnSpLocks/>
            </p:cNvCxnSpPr>
            <p:nvPr/>
          </p:nvCxnSpPr>
          <p:spPr>
            <a:xfrm>
              <a:off x="5024848" y="3628642"/>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83" name="Straight Connector 582">
              <a:extLst>
                <a:ext uri="{FF2B5EF4-FFF2-40B4-BE49-F238E27FC236}">
                  <a16:creationId xmlns:a16="http://schemas.microsoft.com/office/drawing/2014/main" id="{7BA5A8B8-C107-DF4F-BE9A-803D638A06EB}"/>
                </a:ext>
              </a:extLst>
            </p:cNvPr>
            <p:cNvCxnSpPr>
              <a:cxnSpLocks/>
            </p:cNvCxnSpPr>
            <p:nvPr/>
          </p:nvCxnSpPr>
          <p:spPr>
            <a:xfrm>
              <a:off x="3946022" y="4096668"/>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85" name="Straight Connector 584">
              <a:extLst>
                <a:ext uri="{FF2B5EF4-FFF2-40B4-BE49-F238E27FC236}">
                  <a16:creationId xmlns:a16="http://schemas.microsoft.com/office/drawing/2014/main" id="{562AC9F0-9C15-6147-9C11-99D7E3F272D6}"/>
                </a:ext>
              </a:extLst>
            </p:cNvPr>
            <p:cNvCxnSpPr>
              <a:cxnSpLocks/>
            </p:cNvCxnSpPr>
            <p:nvPr/>
          </p:nvCxnSpPr>
          <p:spPr>
            <a:xfrm>
              <a:off x="4560067" y="4138849"/>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89" name="Straight Connector 588">
              <a:extLst>
                <a:ext uri="{FF2B5EF4-FFF2-40B4-BE49-F238E27FC236}">
                  <a16:creationId xmlns:a16="http://schemas.microsoft.com/office/drawing/2014/main" id="{12144C4F-40F4-2047-B26D-C014AA9F516C}"/>
                </a:ext>
              </a:extLst>
            </p:cNvPr>
            <p:cNvCxnSpPr>
              <a:cxnSpLocks/>
            </p:cNvCxnSpPr>
            <p:nvPr/>
          </p:nvCxnSpPr>
          <p:spPr>
            <a:xfrm>
              <a:off x="5276623" y="4138849"/>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96" name="Straight Connector 595">
              <a:extLst>
                <a:ext uri="{FF2B5EF4-FFF2-40B4-BE49-F238E27FC236}">
                  <a16:creationId xmlns:a16="http://schemas.microsoft.com/office/drawing/2014/main" id="{73692B09-A0A0-B348-AC15-3392E57F2A95}"/>
                </a:ext>
              </a:extLst>
            </p:cNvPr>
            <p:cNvCxnSpPr>
              <a:cxnSpLocks/>
            </p:cNvCxnSpPr>
            <p:nvPr/>
          </p:nvCxnSpPr>
          <p:spPr>
            <a:xfrm flipH="1">
              <a:off x="4288568" y="4096668"/>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0" name="Straight Connector 599">
              <a:extLst>
                <a:ext uri="{FF2B5EF4-FFF2-40B4-BE49-F238E27FC236}">
                  <a16:creationId xmlns:a16="http://schemas.microsoft.com/office/drawing/2014/main" id="{0865D880-3EFA-4043-BFEC-21F9D6E4F6DA}"/>
                </a:ext>
              </a:extLst>
            </p:cNvPr>
            <p:cNvCxnSpPr>
              <a:cxnSpLocks/>
            </p:cNvCxnSpPr>
            <p:nvPr/>
          </p:nvCxnSpPr>
          <p:spPr>
            <a:xfrm flipH="1">
              <a:off x="3588140" y="4095955"/>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1" name="Straight Connector 600">
              <a:extLst>
                <a:ext uri="{FF2B5EF4-FFF2-40B4-BE49-F238E27FC236}">
                  <a16:creationId xmlns:a16="http://schemas.microsoft.com/office/drawing/2014/main" id="{F9829935-DFC5-EE47-B5B5-9F1BED7AC286}"/>
                </a:ext>
              </a:extLst>
            </p:cNvPr>
            <p:cNvCxnSpPr>
              <a:cxnSpLocks/>
            </p:cNvCxnSpPr>
            <p:nvPr/>
          </p:nvCxnSpPr>
          <p:spPr>
            <a:xfrm>
              <a:off x="5980434" y="4138849"/>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7" name="Straight Connector 606">
              <a:extLst>
                <a:ext uri="{FF2B5EF4-FFF2-40B4-BE49-F238E27FC236}">
                  <a16:creationId xmlns:a16="http://schemas.microsoft.com/office/drawing/2014/main" id="{3B2FD8D6-36E1-2944-ACE1-E59D223A6D45}"/>
                </a:ext>
              </a:extLst>
            </p:cNvPr>
            <p:cNvCxnSpPr>
              <a:cxnSpLocks/>
            </p:cNvCxnSpPr>
            <p:nvPr/>
          </p:nvCxnSpPr>
          <p:spPr>
            <a:xfrm flipH="1">
              <a:off x="2871062" y="4561568"/>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17" name="Straight Connector 616">
              <a:extLst>
                <a:ext uri="{FF2B5EF4-FFF2-40B4-BE49-F238E27FC236}">
                  <a16:creationId xmlns:a16="http://schemas.microsoft.com/office/drawing/2014/main" id="{B99984A3-2161-AE44-BB61-B3A5811C1F4D}"/>
                </a:ext>
              </a:extLst>
            </p:cNvPr>
            <p:cNvCxnSpPr>
              <a:cxnSpLocks/>
            </p:cNvCxnSpPr>
            <p:nvPr/>
          </p:nvCxnSpPr>
          <p:spPr>
            <a:xfrm>
              <a:off x="5276623" y="4603749"/>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19" name="Straight Connector 618">
              <a:extLst>
                <a:ext uri="{FF2B5EF4-FFF2-40B4-BE49-F238E27FC236}">
                  <a16:creationId xmlns:a16="http://schemas.microsoft.com/office/drawing/2014/main" id="{5B633C9B-C0AA-D847-8EBC-FFD8F7C46C28}"/>
                </a:ext>
              </a:extLst>
            </p:cNvPr>
            <p:cNvCxnSpPr>
              <a:cxnSpLocks/>
            </p:cNvCxnSpPr>
            <p:nvPr/>
          </p:nvCxnSpPr>
          <p:spPr>
            <a:xfrm>
              <a:off x="5378458" y="4561568"/>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22" name="Straight Connector 621">
              <a:extLst>
                <a:ext uri="{FF2B5EF4-FFF2-40B4-BE49-F238E27FC236}">
                  <a16:creationId xmlns:a16="http://schemas.microsoft.com/office/drawing/2014/main" id="{6D054A79-74EA-0C4F-AF4A-FBB2132D5C41}"/>
                </a:ext>
              </a:extLst>
            </p:cNvPr>
            <p:cNvCxnSpPr>
              <a:cxnSpLocks/>
            </p:cNvCxnSpPr>
            <p:nvPr/>
          </p:nvCxnSpPr>
          <p:spPr>
            <a:xfrm flipH="1">
              <a:off x="5735260" y="4563931"/>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27" name="Straight Connector 626">
              <a:extLst>
                <a:ext uri="{FF2B5EF4-FFF2-40B4-BE49-F238E27FC236}">
                  <a16:creationId xmlns:a16="http://schemas.microsoft.com/office/drawing/2014/main" id="{16521FC9-49B0-7A41-8336-000CB3DC9297}"/>
                </a:ext>
              </a:extLst>
            </p:cNvPr>
            <p:cNvCxnSpPr>
              <a:cxnSpLocks/>
            </p:cNvCxnSpPr>
            <p:nvPr/>
          </p:nvCxnSpPr>
          <p:spPr>
            <a:xfrm>
              <a:off x="3588140" y="4560855"/>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39" name="Straight Connector 638">
              <a:extLst>
                <a:ext uri="{FF2B5EF4-FFF2-40B4-BE49-F238E27FC236}">
                  <a16:creationId xmlns:a16="http://schemas.microsoft.com/office/drawing/2014/main" id="{A9FE15A6-8ED1-DE4F-8C5B-151A76BFAD4E}"/>
                </a:ext>
              </a:extLst>
            </p:cNvPr>
            <p:cNvCxnSpPr>
              <a:cxnSpLocks/>
            </p:cNvCxnSpPr>
            <p:nvPr/>
          </p:nvCxnSpPr>
          <p:spPr>
            <a:xfrm>
              <a:off x="3946022" y="5007941"/>
              <a:ext cx="153131"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45" name="Straight Connector 644">
              <a:extLst>
                <a:ext uri="{FF2B5EF4-FFF2-40B4-BE49-F238E27FC236}">
                  <a16:creationId xmlns:a16="http://schemas.microsoft.com/office/drawing/2014/main" id="{7351409C-E364-E240-8170-0974969C5741}"/>
                </a:ext>
              </a:extLst>
            </p:cNvPr>
            <p:cNvCxnSpPr>
              <a:cxnSpLocks/>
            </p:cNvCxnSpPr>
            <p:nvPr/>
          </p:nvCxnSpPr>
          <p:spPr>
            <a:xfrm>
              <a:off x="5276623" y="5050122"/>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46" name="Straight Connector 645">
              <a:extLst>
                <a:ext uri="{FF2B5EF4-FFF2-40B4-BE49-F238E27FC236}">
                  <a16:creationId xmlns:a16="http://schemas.microsoft.com/office/drawing/2014/main" id="{2424F33F-F4B2-574F-8FB1-F9AB595F2098}"/>
                </a:ext>
              </a:extLst>
            </p:cNvPr>
            <p:cNvCxnSpPr>
              <a:cxnSpLocks/>
            </p:cNvCxnSpPr>
            <p:nvPr/>
          </p:nvCxnSpPr>
          <p:spPr>
            <a:xfrm>
              <a:off x="5633424" y="5050122"/>
              <a:ext cx="0" cy="171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6" name="Straight Connector 655">
              <a:extLst>
                <a:ext uri="{FF2B5EF4-FFF2-40B4-BE49-F238E27FC236}">
                  <a16:creationId xmlns:a16="http://schemas.microsoft.com/office/drawing/2014/main" id="{335D4793-B7C7-E64D-85DC-70101D3055BA}"/>
                </a:ext>
              </a:extLst>
            </p:cNvPr>
            <p:cNvCxnSpPr>
              <a:cxnSpLocks/>
            </p:cNvCxnSpPr>
            <p:nvPr/>
          </p:nvCxnSpPr>
          <p:spPr>
            <a:xfrm flipH="1">
              <a:off x="3588140" y="5007228"/>
              <a:ext cx="144016" cy="255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62" name="Straight Connector 661">
              <a:extLst>
                <a:ext uri="{FF2B5EF4-FFF2-40B4-BE49-F238E27FC236}">
                  <a16:creationId xmlns:a16="http://schemas.microsoft.com/office/drawing/2014/main" id="{39EA65CE-2F8E-8346-B167-2C97BC4431FF}"/>
                </a:ext>
              </a:extLst>
            </p:cNvPr>
            <p:cNvCxnSpPr>
              <a:cxnSpLocks/>
            </p:cNvCxnSpPr>
            <p:nvPr/>
          </p:nvCxnSpPr>
          <p:spPr>
            <a:xfrm>
              <a:off x="4343020" y="2636912"/>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76" name="Straight Connector 675">
              <a:extLst>
                <a:ext uri="{FF2B5EF4-FFF2-40B4-BE49-F238E27FC236}">
                  <a16:creationId xmlns:a16="http://schemas.microsoft.com/office/drawing/2014/main" id="{F99408B4-BBB7-B742-BCB4-3711E5A941AA}"/>
                </a:ext>
              </a:extLst>
            </p:cNvPr>
            <p:cNvCxnSpPr>
              <a:cxnSpLocks/>
            </p:cNvCxnSpPr>
            <p:nvPr/>
          </p:nvCxnSpPr>
          <p:spPr>
            <a:xfrm>
              <a:off x="2915816" y="3501008"/>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79" name="Straight Connector 678">
              <a:extLst>
                <a:ext uri="{FF2B5EF4-FFF2-40B4-BE49-F238E27FC236}">
                  <a16:creationId xmlns:a16="http://schemas.microsoft.com/office/drawing/2014/main" id="{B8FDF58F-ACD2-A94F-A07A-5A15438642B7}"/>
                </a:ext>
              </a:extLst>
            </p:cNvPr>
            <p:cNvCxnSpPr>
              <a:cxnSpLocks/>
            </p:cNvCxnSpPr>
            <p:nvPr/>
          </p:nvCxnSpPr>
          <p:spPr>
            <a:xfrm>
              <a:off x="3986219" y="3501008"/>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5" name="Straight Connector 694">
              <a:extLst>
                <a:ext uri="{FF2B5EF4-FFF2-40B4-BE49-F238E27FC236}">
                  <a16:creationId xmlns:a16="http://schemas.microsoft.com/office/drawing/2014/main" id="{60349795-D1C9-324F-9134-9BD70F3C53EA}"/>
                </a:ext>
              </a:extLst>
            </p:cNvPr>
            <p:cNvCxnSpPr>
              <a:cxnSpLocks/>
            </p:cNvCxnSpPr>
            <p:nvPr/>
          </p:nvCxnSpPr>
          <p:spPr>
            <a:xfrm>
              <a:off x="3272617" y="4437112"/>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8" name="Straight Connector 697">
              <a:extLst>
                <a:ext uri="{FF2B5EF4-FFF2-40B4-BE49-F238E27FC236}">
                  <a16:creationId xmlns:a16="http://schemas.microsoft.com/office/drawing/2014/main" id="{7FA6AA2C-52EC-5742-BF85-5DE50AC6660F}"/>
                </a:ext>
              </a:extLst>
            </p:cNvPr>
            <p:cNvCxnSpPr>
              <a:cxnSpLocks/>
            </p:cNvCxnSpPr>
            <p:nvPr/>
          </p:nvCxnSpPr>
          <p:spPr>
            <a:xfrm>
              <a:off x="4343020" y="4437112"/>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0" name="Straight Connector 709">
              <a:extLst>
                <a:ext uri="{FF2B5EF4-FFF2-40B4-BE49-F238E27FC236}">
                  <a16:creationId xmlns:a16="http://schemas.microsoft.com/office/drawing/2014/main" id="{589DAFEB-DA82-3E40-9C5B-DABF3F7B7AF7}"/>
                </a:ext>
              </a:extLst>
            </p:cNvPr>
            <p:cNvCxnSpPr>
              <a:cxnSpLocks/>
              <a:stCxn id="758" idx="6"/>
              <a:endCxn id="759" idx="2"/>
            </p:cNvCxnSpPr>
            <p:nvPr/>
          </p:nvCxnSpPr>
          <p:spPr>
            <a:xfrm>
              <a:off x="5413423" y="4913862"/>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9" name="Straight Connector 718">
              <a:extLst>
                <a:ext uri="{FF2B5EF4-FFF2-40B4-BE49-F238E27FC236}">
                  <a16:creationId xmlns:a16="http://schemas.microsoft.com/office/drawing/2014/main" id="{2C965AFE-AF75-284F-BDAC-464014A57591}"/>
                </a:ext>
              </a:extLst>
            </p:cNvPr>
            <p:cNvCxnSpPr>
              <a:cxnSpLocks/>
            </p:cNvCxnSpPr>
            <p:nvPr/>
          </p:nvCxnSpPr>
          <p:spPr>
            <a:xfrm>
              <a:off x="5418055" y="5373216"/>
              <a:ext cx="687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68" name="Slide Number Placeholder 4">
            <a:extLst>
              <a:ext uri="{FF2B5EF4-FFF2-40B4-BE49-F238E27FC236}">
                <a16:creationId xmlns:a16="http://schemas.microsoft.com/office/drawing/2014/main" id="{D55C41D3-5098-5540-A871-DA8195529E15}"/>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53</a:t>
            </a:fld>
            <a:r>
              <a:rPr lang="en-AU" dirty="0"/>
              <a:t>  |</a:t>
            </a:r>
          </a:p>
        </p:txBody>
      </p:sp>
      <p:sp>
        <p:nvSpPr>
          <p:cNvPr id="4" name="Footer Placeholder 3">
            <a:extLst>
              <a:ext uri="{FF2B5EF4-FFF2-40B4-BE49-F238E27FC236}">
                <a16:creationId xmlns:a16="http://schemas.microsoft.com/office/drawing/2014/main" id="{A0B1019D-9855-A44F-B895-80BAE4ECFF01}"/>
              </a:ext>
            </a:extLst>
          </p:cNvPr>
          <p:cNvSpPr>
            <a:spLocks noGrp="1"/>
          </p:cNvSpPr>
          <p:nvPr>
            <p:ph type="ftr" sz="quarter" idx="11"/>
          </p:nvPr>
        </p:nvSpPr>
        <p:spPr/>
        <p:txBody>
          <a:bodyPr/>
          <a:lstStyle/>
          <a:p>
            <a:r>
              <a:rPr lang="en-AU"/>
              <a:t>Practical ML On Graphs</a:t>
            </a:r>
            <a:endParaRPr lang="en-AU" dirty="0"/>
          </a:p>
        </p:txBody>
      </p:sp>
      <p:sp>
        <p:nvSpPr>
          <p:cNvPr id="6" name="Slide Number Placeholder 5">
            <a:extLst>
              <a:ext uri="{FF2B5EF4-FFF2-40B4-BE49-F238E27FC236}">
                <a16:creationId xmlns:a16="http://schemas.microsoft.com/office/drawing/2014/main" id="{B1A38BAA-6029-7E4F-A0D4-DDFE232B13DD}"/>
              </a:ext>
            </a:extLst>
          </p:cNvPr>
          <p:cNvSpPr>
            <a:spLocks noGrp="1"/>
          </p:cNvSpPr>
          <p:nvPr>
            <p:ph type="sldNum" sz="quarter" idx="12"/>
          </p:nvPr>
        </p:nvSpPr>
        <p:spPr/>
        <p:txBody>
          <a:bodyPr/>
          <a:lstStyle/>
          <a:p>
            <a:fld id="{FFF7CBAA-22EA-41CE-9725-C57ED0CEBC27}" type="slidenum">
              <a:rPr lang="en-AU" smtClean="0"/>
              <a:pPr/>
              <a:t>53</a:t>
            </a:fld>
            <a:r>
              <a:rPr lang="en-AU"/>
              <a:t>  |</a:t>
            </a:r>
            <a:endParaRPr lang="en-AU" dirty="0"/>
          </a:p>
        </p:txBody>
      </p:sp>
    </p:spTree>
    <p:extLst>
      <p:ext uri="{BB962C8B-B14F-4D97-AF65-F5344CB8AC3E}">
        <p14:creationId xmlns:p14="http://schemas.microsoft.com/office/powerpoint/2010/main" val="2261635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4.44444E-6 L -0.27569 0.00186 " pathEditMode="relative" rAng="0" ptsTypes="AA">
                                      <p:cBhvr>
                                        <p:cTn id="6" dur="2000" fill="hold"/>
                                        <p:tgtEl>
                                          <p:spTgt spid="441"/>
                                        </p:tgtEl>
                                        <p:attrNameLst>
                                          <p:attrName>ppt_x</p:attrName>
                                          <p:attrName>ppt_y</p:attrName>
                                        </p:attrNameLst>
                                      </p:cBhvr>
                                      <p:rCtr x="-13785" y="93"/>
                                    </p:animMotion>
                                  </p:childTnLst>
                                </p:cTn>
                              </p:par>
                            </p:childTnLst>
                          </p:cTn>
                        </p:par>
                        <p:par>
                          <p:cTn id="7" fill="hold">
                            <p:stCondLst>
                              <p:cond delay="2000"/>
                            </p:stCondLst>
                            <p:childTnLst>
                              <p:par>
                                <p:cTn id="8" presetID="3" presetClass="entr" presetSubtype="10" fill="hold" nodeType="afterEffect">
                                  <p:stCondLst>
                                    <p:cond delay="0"/>
                                  </p:stCondLst>
                                  <p:childTnLst>
                                    <p:set>
                                      <p:cBhvr>
                                        <p:cTn id="9" dur="1" fill="hold">
                                          <p:stCondLst>
                                            <p:cond delay="0"/>
                                          </p:stCondLst>
                                        </p:cTn>
                                        <p:tgtEl>
                                          <p:spTgt spid="444"/>
                                        </p:tgtEl>
                                        <p:attrNameLst>
                                          <p:attrName>style.visibility</p:attrName>
                                        </p:attrNameLst>
                                      </p:cBhvr>
                                      <p:to>
                                        <p:strVal val="visible"/>
                                      </p:to>
                                    </p:set>
                                    <p:animEffect transition="in" filter="blinds(horizontal)">
                                      <p:cBhvr>
                                        <p:cTn id="10" dur="1000"/>
                                        <p:tgtEl>
                                          <p:spTgt spid="4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A49AB-F991-0C48-93F6-B1EF9316DF6C}"/>
              </a:ext>
            </a:extLst>
          </p:cNvPr>
          <p:cNvSpPr>
            <a:spLocks noGrp="1"/>
          </p:cNvSpPr>
          <p:nvPr>
            <p:ph type="title"/>
          </p:nvPr>
        </p:nvSpPr>
        <p:spPr/>
        <p:txBody>
          <a:bodyPr/>
          <a:lstStyle/>
          <a:p>
            <a:r>
              <a:rPr lang="en-US" dirty="0"/>
              <a:t>Graph Convolutional Network</a:t>
            </a:r>
          </a:p>
        </p:txBody>
      </p:sp>
      <p:sp>
        <p:nvSpPr>
          <p:cNvPr id="12" name="TextBox 11">
            <a:extLst>
              <a:ext uri="{FF2B5EF4-FFF2-40B4-BE49-F238E27FC236}">
                <a16:creationId xmlns:a16="http://schemas.microsoft.com/office/drawing/2014/main" id="{1D892D49-4D13-814A-B160-A0F64B76B47B}"/>
              </a:ext>
            </a:extLst>
          </p:cNvPr>
          <p:cNvSpPr txBox="1"/>
          <p:nvPr/>
        </p:nvSpPr>
        <p:spPr>
          <a:xfrm>
            <a:off x="764274" y="1187352"/>
            <a:ext cx="10467833" cy="646331"/>
          </a:xfrm>
          <a:prstGeom prst="rect">
            <a:avLst/>
          </a:prstGeom>
          <a:noFill/>
        </p:spPr>
        <p:txBody>
          <a:bodyPr wrap="square" rtlCol="0">
            <a:spAutoFit/>
          </a:bodyPr>
          <a:lstStyle/>
          <a:p>
            <a:r>
              <a:rPr lang="en-AU" dirty="0"/>
              <a:t>Graph Convolutional Networks (GCN): Semi-Supervised Classification with Graph Convolutional Networks. Thomas N. </a:t>
            </a:r>
            <a:r>
              <a:rPr lang="en-AU" dirty="0" err="1"/>
              <a:t>Kipf</a:t>
            </a:r>
            <a:r>
              <a:rPr lang="en-AU" dirty="0"/>
              <a:t>, Max Welling. International Conference on Learning Representations (ICLR), 2017</a:t>
            </a:r>
            <a:endParaRPr lang="en-US" dirty="0"/>
          </a:p>
        </p:txBody>
      </p:sp>
      <p:sp>
        <p:nvSpPr>
          <p:cNvPr id="172" name="Slide Number Placeholder 4">
            <a:extLst>
              <a:ext uri="{FF2B5EF4-FFF2-40B4-BE49-F238E27FC236}">
                <a16:creationId xmlns:a16="http://schemas.microsoft.com/office/drawing/2014/main" id="{C40205F2-0B65-6E43-9CA5-11F6D0C7056D}"/>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54</a:t>
            </a:fld>
            <a:r>
              <a:rPr lang="en-AU"/>
              <a:t>  |</a:t>
            </a:r>
            <a:endParaRPr lang="en-AU" dirty="0"/>
          </a:p>
        </p:txBody>
      </p:sp>
      <mc:AlternateContent xmlns:mc="http://schemas.openxmlformats.org/markup-compatibility/2006" xmlns:a14="http://schemas.microsoft.com/office/drawing/2010/main">
        <mc:Choice Requires="a14">
          <p:sp>
            <p:nvSpPr>
              <p:cNvPr id="27" name="Text Placeholder 2">
                <a:extLst>
                  <a:ext uri="{FF2B5EF4-FFF2-40B4-BE49-F238E27FC236}">
                    <a16:creationId xmlns:a16="http://schemas.microsoft.com/office/drawing/2014/main" id="{09713CF7-A4C4-CF4F-AEDD-7226ABE9057A}"/>
                  </a:ext>
                </a:extLst>
              </p:cNvPr>
              <p:cNvSpPr txBox="1">
                <a:spLocks/>
              </p:cNvSpPr>
              <p:nvPr/>
            </p:nvSpPr>
            <p:spPr>
              <a:xfrm>
                <a:off x="3484538" y="1967082"/>
                <a:ext cx="5222925" cy="3854510"/>
              </a:xfrm>
              <a:prstGeom prst="rect">
                <a:avLst/>
              </a:prstGeom>
              <a:solidFill>
                <a:srgbClr val="FFFFFF"/>
              </a:solidFill>
              <a:ln>
                <a:noFill/>
              </a:ln>
              <a:effectLst>
                <a:outerShdw blurRad="50800" dist="38100" dir="2700000" algn="tl" rotWithShape="0">
                  <a:prstClr val="black">
                    <a:alpha val="40000"/>
                  </a:prstClr>
                </a:outerShdw>
              </a:effectLst>
            </p:spPr>
            <p:txBody>
              <a:bodyPr spcFirstLastPara="1" vert="horz" wrap="square" lIns="91425" tIns="45700" rIns="91425" bIns="45700" rtlCol="0" anchor="t" anchorCtr="0">
                <a:normAutofit/>
              </a:bodyPr>
              <a:lstStyle>
                <a:lvl1pPr marL="457200" marR="0" lvl="0" indent="-381000" algn="l" defTabSz="914400" rtl="0" eaLnBrk="1" latinLnBrk="0" hangingPunct="1">
                  <a:lnSpc>
                    <a:spcPct val="90000"/>
                  </a:lnSpc>
                  <a:spcBef>
                    <a:spcPts val="1000"/>
                  </a:spcBef>
                  <a:spcAft>
                    <a:spcPts val="0"/>
                  </a:spcAft>
                  <a:buClr>
                    <a:schemeClr val="accent1"/>
                  </a:buClr>
                  <a:buSzPts val="2400"/>
                  <a:buFont typeface="Arial"/>
                  <a:buChar char="•"/>
                  <a:defRPr sz="2400" b="0" i="0" u="none" strike="noStrike" kern="1200" cap="none">
                    <a:solidFill>
                      <a:schemeClr val="dk1"/>
                    </a:solidFill>
                    <a:latin typeface="Calibri"/>
                    <a:ea typeface="Calibri"/>
                    <a:cs typeface="Calibri"/>
                    <a:sym typeface="Calibri"/>
                  </a:defRPr>
                </a:lvl1pPr>
                <a:lvl2pPr marL="914400" marR="0" lvl="1" indent="-355600" algn="l" defTabSz="914400" rtl="0" eaLnBrk="1" latinLnBrk="0" hangingPunct="1">
                  <a:lnSpc>
                    <a:spcPct val="90000"/>
                  </a:lnSpc>
                  <a:spcBef>
                    <a:spcPts val="500"/>
                  </a:spcBef>
                  <a:spcAft>
                    <a:spcPts val="0"/>
                  </a:spcAft>
                  <a:buClr>
                    <a:schemeClr val="accent1"/>
                  </a:buClr>
                  <a:buSzPts val="2000"/>
                  <a:buFont typeface="Arial"/>
                  <a:buChar char="-"/>
                  <a:defRPr sz="2000" b="0" i="0" u="none" strike="noStrike" kern="1200" cap="none">
                    <a:solidFill>
                      <a:schemeClr val="dk1"/>
                    </a:solidFill>
                    <a:latin typeface="Calibri"/>
                    <a:ea typeface="Calibri"/>
                    <a:cs typeface="Calibri"/>
                    <a:sym typeface="Calibri"/>
                  </a:defRPr>
                </a:lvl2pPr>
                <a:lvl3pPr marL="1371600" marR="0" lvl="2" indent="-342900" algn="l" defTabSz="914400" rtl="0" eaLnBrk="1" latinLnBrk="0" hangingPunct="1">
                  <a:lnSpc>
                    <a:spcPct val="90000"/>
                  </a:lnSpc>
                  <a:spcBef>
                    <a:spcPts val="500"/>
                  </a:spcBef>
                  <a:spcAft>
                    <a:spcPts val="0"/>
                  </a:spcAft>
                  <a:buClr>
                    <a:schemeClr val="accent1"/>
                  </a:buClr>
                  <a:buSzPts val="1800"/>
                  <a:buFont typeface="Arial"/>
                  <a:buChar char="•"/>
                  <a:defRPr sz="1800" b="0" i="0" u="none" strike="noStrike" kern="1200" cap="none">
                    <a:solidFill>
                      <a:schemeClr val="dk1"/>
                    </a:solidFill>
                    <a:latin typeface="Calibri"/>
                    <a:ea typeface="Calibri"/>
                    <a:cs typeface="Calibri"/>
                    <a:sym typeface="Calibri"/>
                  </a:defRPr>
                </a:lvl3pPr>
                <a:lvl4pPr marL="1828800" marR="0" lvl="3" indent="-342900" algn="l" defTabSz="914400" rtl="0" eaLnBrk="1" latinLnBrk="0" hangingPunct="1">
                  <a:lnSpc>
                    <a:spcPct val="90000"/>
                  </a:lnSpc>
                  <a:spcBef>
                    <a:spcPts val="500"/>
                  </a:spcBef>
                  <a:spcAft>
                    <a:spcPts val="0"/>
                  </a:spcAft>
                  <a:buClr>
                    <a:schemeClr val="accent1"/>
                  </a:buClr>
                  <a:buSzPts val="1800"/>
                  <a:buFont typeface="Arial"/>
                  <a:buChar char="•"/>
                  <a:defRPr sz="1800" b="0" i="0" u="none" strike="noStrike" kern="1200" cap="none">
                    <a:solidFill>
                      <a:schemeClr val="dk1"/>
                    </a:solidFill>
                    <a:latin typeface="Calibri"/>
                    <a:ea typeface="Calibri"/>
                    <a:cs typeface="Calibri"/>
                    <a:sym typeface="Calibri"/>
                  </a:defRPr>
                </a:lvl4pPr>
                <a:lvl5pPr marL="2286000" marR="0" lvl="4" indent="-342900" algn="l" defTabSz="914400" rtl="0" eaLnBrk="1" latinLnBrk="0" hangingPunct="1">
                  <a:lnSpc>
                    <a:spcPct val="90000"/>
                  </a:lnSpc>
                  <a:spcBef>
                    <a:spcPts val="500"/>
                  </a:spcBef>
                  <a:spcAft>
                    <a:spcPts val="0"/>
                  </a:spcAft>
                  <a:buClr>
                    <a:schemeClr val="accent1"/>
                  </a:buClr>
                  <a:buSzPts val="1800"/>
                  <a:buFont typeface="Arial"/>
                  <a:buChar char="•"/>
                  <a:defRPr sz="1800" b="0" i="0" u="none" strike="noStrike" kern="1200" cap="none">
                    <a:solidFill>
                      <a:schemeClr val="dk1"/>
                    </a:solidFill>
                    <a:latin typeface="Calibri"/>
                    <a:ea typeface="Calibri"/>
                    <a:cs typeface="Calibri"/>
                    <a:sym typeface="Calibri"/>
                  </a:defRPr>
                </a:lvl5pPr>
                <a:lvl6pPr marL="2743200" marR="0" lvl="5" indent="-342900" algn="l" defTabSz="914400" rtl="0" eaLnBrk="1" latinLnBrk="0" hangingPunct="1">
                  <a:lnSpc>
                    <a:spcPct val="90000"/>
                  </a:lnSpc>
                  <a:spcBef>
                    <a:spcPts val="500"/>
                  </a:spcBef>
                  <a:spcAft>
                    <a:spcPts val="0"/>
                  </a:spcAft>
                  <a:buClr>
                    <a:schemeClr val="dk1"/>
                  </a:buClr>
                  <a:buSzPts val="1800"/>
                  <a:buFont typeface="Arial"/>
                  <a:buChar char="•"/>
                  <a:defRPr sz="1800" b="0" i="0" u="none" strike="noStrike" kern="1200" cap="none">
                    <a:solidFill>
                      <a:schemeClr val="dk1"/>
                    </a:solidFill>
                    <a:latin typeface="Calibri"/>
                    <a:ea typeface="Calibri"/>
                    <a:cs typeface="Calibri"/>
                    <a:sym typeface="Calibri"/>
                  </a:defRPr>
                </a:lvl6pPr>
                <a:lvl7pPr marL="3200400" marR="0" lvl="6" indent="-342900" algn="l" defTabSz="914400" rtl="0" eaLnBrk="1" latinLnBrk="0" hangingPunct="1">
                  <a:lnSpc>
                    <a:spcPct val="90000"/>
                  </a:lnSpc>
                  <a:spcBef>
                    <a:spcPts val="500"/>
                  </a:spcBef>
                  <a:spcAft>
                    <a:spcPts val="0"/>
                  </a:spcAft>
                  <a:buClr>
                    <a:schemeClr val="dk1"/>
                  </a:buClr>
                  <a:buSzPts val="1800"/>
                  <a:buFont typeface="Arial"/>
                  <a:buChar char="•"/>
                  <a:defRPr sz="1800" b="0" i="0" u="none" strike="noStrike" kern="1200" cap="none">
                    <a:solidFill>
                      <a:schemeClr val="dk1"/>
                    </a:solidFill>
                    <a:latin typeface="Calibri"/>
                    <a:ea typeface="Calibri"/>
                    <a:cs typeface="Calibri"/>
                    <a:sym typeface="Calibri"/>
                  </a:defRPr>
                </a:lvl7pPr>
                <a:lvl8pPr marL="3657600" marR="0" lvl="7" indent="-342900" algn="l" defTabSz="914400" rtl="0" eaLnBrk="1" latinLnBrk="0" hangingPunct="1">
                  <a:lnSpc>
                    <a:spcPct val="90000"/>
                  </a:lnSpc>
                  <a:spcBef>
                    <a:spcPts val="500"/>
                  </a:spcBef>
                  <a:spcAft>
                    <a:spcPts val="0"/>
                  </a:spcAft>
                  <a:buClr>
                    <a:schemeClr val="dk1"/>
                  </a:buClr>
                  <a:buSzPts val="1800"/>
                  <a:buFont typeface="Arial"/>
                  <a:buChar char="•"/>
                  <a:defRPr sz="1800" b="0" i="0" u="none" strike="noStrike" kern="1200" cap="none">
                    <a:solidFill>
                      <a:schemeClr val="dk1"/>
                    </a:solidFill>
                    <a:latin typeface="Calibri"/>
                    <a:ea typeface="Calibri"/>
                    <a:cs typeface="Calibri"/>
                    <a:sym typeface="Calibri"/>
                  </a:defRPr>
                </a:lvl8pPr>
                <a:lvl9pPr marL="4114800" marR="0" lvl="8" indent="-342900" algn="l" defTabSz="914400" rtl="0" eaLnBrk="1" latinLnBrk="0" hangingPunct="1">
                  <a:lnSpc>
                    <a:spcPct val="90000"/>
                  </a:lnSpc>
                  <a:spcBef>
                    <a:spcPts val="500"/>
                  </a:spcBef>
                  <a:spcAft>
                    <a:spcPts val="0"/>
                  </a:spcAft>
                  <a:buClr>
                    <a:schemeClr val="dk1"/>
                  </a:buClr>
                  <a:buSzPts val="1800"/>
                  <a:buFont typeface="Arial"/>
                  <a:buChar char="•"/>
                  <a:defRPr sz="1800" b="0" i="0" u="none" strike="noStrike" kern="1200" cap="none">
                    <a:solidFill>
                      <a:schemeClr val="dk1"/>
                    </a:solidFill>
                    <a:latin typeface="Calibri"/>
                    <a:ea typeface="Calibri"/>
                    <a:cs typeface="Calibri"/>
                    <a:sym typeface="Calibri"/>
                  </a:defRPr>
                </a:lvl9pPr>
              </a:lstStyle>
              <a:p>
                <a:pPr marL="76200" indent="0">
                  <a:buFont typeface="Arial"/>
                  <a:buNone/>
                </a:pPr>
                <a:r>
                  <a:rPr lang="en-US" dirty="0"/>
                  <a:t>Model (single layer)</a:t>
                </a:r>
              </a:p>
              <a:p>
                <a:pPr marL="76200" indent="0">
                  <a:buFont typeface="Arial"/>
                  <a:buNone/>
                </a:pPr>
                <a:endParaRPr lang="en-US" dirty="0"/>
              </a:p>
              <a:p>
                <a:pPr marL="76200" indent="0">
                  <a:buFont typeface="Arial"/>
                  <a:buNone/>
                </a:pPr>
                <a:endParaRPr lang="en-US" dirty="0"/>
              </a:p>
              <a:p>
                <a:pPr marL="76200" indent="0">
                  <a:buFont typeface="Arial"/>
                  <a:buNone/>
                </a:pPr>
                <a:endParaRPr lang="en-US" dirty="0"/>
              </a:p>
              <a:p>
                <a:pPr marL="76200" indent="0">
                  <a:buFont typeface="Arial"/>
                  <a:buNone/>
                </a:pPr>
                <a14:m>
                  <m:oMathPara xmlns:m="http://schemas.openxmlformats.org/officeDocument/2006/math">
                    <m:oMathParaPr>
                      <m:jc m:val="centerGroup"/>
                    </m:oMathParaPr>
                    <m:oMath xmlns:m="http://schemas.openxmlformats.org/officeDocument/2006/math">
                      <m:r>
                        <a:rPr lang="en-AU" b="1" i="1" smtClean="0">
                          <a:latin typeface="Cambria Math" panose="02040503050406030204" pitchFamily="18" charset="0"/>
                        </a:rPr>
                        <m:t>𝒁</m:t>
                      </m:r>
                      <m:r>
                        <a:rPr lang="en-AU" i="1" smtClean="0">
                          <a:latin typeface="Cambria Math" panose="02040503050406030204" pitchFamily="18" charset="0"/>
                        </a:rPr>
                        <m:t>=</m:t>
                      </m:r>
                      <m:r>
                        <a:rPr lang="en-AU" i="1">
                          <a:latin typeface="Cambria Math" panose="02040503050406030204" pitchFamily="18" charset="0"/>
                          <a:ea typeface="Cambria Math" panose="02040503050406030204" pitchFamily="18" charset="0"/>
                        </a:rPr>
                        <m:t>𝜎</m:t>
                      </m:r>
                      <m:r>
                        <a:rPr lang="en-AU" i="1" smtClean="0">
                          <a:latin typeface="Cambria Math" panose="02040503050406030204" pitchFamily="18" charset="0"/>
                          <a:ea typeface="Cambria Math" panose="02040503050406030204" pitchFamily="18" charset="0"/>
                        </a:rPr>
                        <m:t> </m:t>
                      </m:r>
                      <m:r>
                        <a:rPr lang="en-AU" i="1" smtClean="0">
                          <a:latin typeface="Cambria Math" panose="02040503050406030204" pitchFamily="18" charset="0"/>
                        </a:rPr>
                        <m:t>(</m:t>
                      </m:r>
                      <m:sSup>
                        <m:sSupPr>
                          <m:ctrlPr>
                            <a:rPr lang="en-AU" b="1" i="1" smtClean="0">
                              <a:latin typeface="Cambria Math" panose="02040503050406030204" pitchFamily="18" charset="0"/>
                            </a:rPr>
                          </m:ctrlPr>
                        </m:sSupPr>
                        <m:e>
                          <m:r>
                            <a:rPr lang="en-AU" b="1" i="1" smtClean="0">
                              <a:latin typeface="Cambria Math" panose="02040503050406030204" pitchFamily="18" charset="0"/>
                            </a:rPr>
                            <m:t> </m:t>
                          </m:r>
                          <m:r>
                            <a:rPr lang="en-AU" b="1" i="1" smtClean="0">
                              <a:latin typeface="Cambria Math" panose="02040503050406030204" pitchFamily="18" charset="0"/>
                            </a:rPr>
                            <m:t>𝑨</m:t>
                          </m:r>
                        </m:e>
                        <m:sup>
                          <m:r>
                            <a:rPr lang="en-AU" b="1" i="1" smtClean="0">
                              <a:latin typeface="Cambria Math" panose="02040503050406030204" pitchFamily="18" charset="0"/>
                            </a:rPr>
                            <m:t>′</m:t>
                          </m:r>
                        </m:sup>
                      </m:sSup>
                      <m:r>
                        <a:rPr lang="en-AU" b="1" i="1" smtClean="0">
                          <a:latin typeface="Cambria Math" panose="02040503050406030204" pitchFamily="18" charset="0"/>
                        </a:rPr>
                        <m:t>  </m:t>
                      </m:r>
                      <m:r>
                        <a:rPr lang="en-AU" b="1" i="1" smtClean="0">
                          <a:latin typeface="Cambria Math" panose="02040503050406030204" pitchFamily="18" charset="0"/>
                        </a:rPr>
                        <m:t>𝑭</m:t>
                      </m:r>
                      <m:r>
                        <a:rPr lang="en-AU" b="1" i="1" smtClean="0">
                          <a:latin typeface="Cambria Math" panose="02040503050406030204" pitchFamily="18" charset="0"/>
                        </a:rPr>
                        <m:t>  </m:t>
                      </m:r>
                      <m:r>
                        <a:rPr lang="en-AU" b="1" i="1" smtClean="0">
                          <a:latin typeface="Cambria Math" panose="02040503050406030204" pitchFamily="18" charset="0"/>
                          <a:ea typeface="Cambria Math" panose="02040503050406030204" pitchFamily="18" charset="0"/>
                        </a:rPr>
                        <m:t>𝑾</m:t>
                      </m:r>
                      <m:r>
                        <a:rPr lang="en-AU" i="1" smtClean="0">
                          <a:latin typeface="Cambria Math" panose="02040503050406030204" pitchFamily="18" charset="0"/>
                          <a:ea typeface="Cambria Math" panose="02040503050406030204" pitchFamily="18" charset="0"/>
                        </a:rPr>
                        <m:t> </m:t>
                      </m:r>
                      <m:r>
                        <a:rPr lang="en-AU" i="1" smtClean="0">
                          <a:latin typeface="Cambria Math" panose="02040503050406030204" pitchFamily="18" charset="0"/>
                        </a:rPr>
                        <m:t>)</m:t>
                      </m:r>
                    </m:oMath>
                  </m:oMathPara>
                </a14:m>
                <a:endParaRPr lang="en-US" sz="2800" dirty="0"/>
              </a:p>
              <a:p>
                <a:pPr marL="76200" indent="0">
                  <a:buFont typeface="Arial"/>
                  <a:buNone/>
                </a:pPr>
                <a:endParaRPr lang="en-US" dirty="0"/>
              </a:p>
            </p:txBody>
          </p:sp>
        </mc:Choice>
        <mc:Fallback xmlns="">
          <p:sp>
            <p:nvSpPr>
              <p:cNvPr id="27" name="Text Placeholder 2">
                <a:extLst>
                  <a:ext uri="{FF2B5EF4-FFF2-40B4-BE49-F238E27FC236}">
                    <a16:creationId xmlns:a16="http://schemas.microsoft.com/office/drawing/2014/main" id="{09713CF7-A4C4-CF4F-AEDD-7226ABE9057A}"/>
                  </a:ext>
                </a:extLst>
              </p:cNvPr>
              <p:cNvSpPr txBox="1">
                <a:spLocks noRot="1" noChangeAspect="1" noMove="1" noResize="1" noEditPoints="1" noAdjustHandles="1" noChangeArrowheads="1" noChangeShapeType="1" noTextEdit="1"/>
              </p:cNvSpPr>
              <p:nvPr/>
            </p:nvSpPr>
            <p:spPr>
              <a:xfrm>
                <a:off x="3484538" y="1967082"/>
                <a:ext cx="5222925" cy="3854510"/>
              </a:xfrm>
              <a:prstGeom prst="rect">
                <a:avLst/>
              </a:prstGeom>
              <a:blipFill>
                <a:blip r:embed="rId3"/>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4221979E-D496-E844-91DE-3691D5FC2F1C}"/>
              </a:ext>
            </a:extLst>
          </p:cNvPr>
          <p:cNvGrpSpPr/>
          <p:nvPr/>
        </p:nvGrpSpPr>
        <p:grpSpPr>
          <a:xfrm>
            <a:off x="4036183" y="2774522"/>
            <a:ext cx="4119634" cy="2601512"/>
            <a:chOff x="1162050" y="2835121"/>
            <a:chExt cx="4119634" cy="2601512"/>
          </a:xfrm>
        </p:grpSpPr>
        <p:sp>
          <p:nvSpPr>
            <p:cNvPr id="29" name="Rectangle 28">
              <a:extLst>
                <a:ext uri="{FF2B5EF4-FFF2-40B4-BE49-F238E27FC236}">
                  <a16:creationId xmlns:a16="http://schemas.microsoft.com/office/drawing/2014/main" id="{CF531D3A-7365-244C-9A4E-4BC67344814D}"/>
                </a:ext>
              </a:extLst>
            </p:cNvPr>
            <p:cNvSpPr/>
            <p:nvPr/>
          </p:nvSpPr>
          <p:spPr>
            <a:xfrm>
              <a:off x="2551050" y="3860800"/>
              <a:ext cx="331200" cy="360000"/>
            </a:xfrm>
            <a:prstGeom prst="rect">
              <a:avLst/>
            </a:prstGeom>
            <a:solidFill>
              <a:schemeClr val="accent3">
                <a:lumMod val="40000"/>
                <a:lumOff val="6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1C17385-4358-A14D-A43B-EB7C3300550C}"/>
                </a:ext>
              </a:extLst>
            </p:cNvPr>
            <p:cNvSpPr/>
            <p:nvPr/>
          </p:nvSpPr>
          <p:spPr>
            <a:xfrm>
              <a:off x="1984593" y="3860800"/>
              <a:ext cx="331200" cy="360000"/>
            </a:xfrm>
            <a:prstGeom prst="rect">
              <a:avLst/>
            </a:prstGeom>
            <a:solidFill>
              <a:schemeClr val="accent6">
                <a:lumMod val="60000"/>
                <a:lumOff val="40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AF32622-28B3-CE4B-9592-A7EB3A73CA7D}"/>
                </a:ext>
              </a:extLst>
            </p:cNvPr>
            <p:cNvSpPr>
              <a:spLocks noChangeAspect="1"/>
            </p:cNvSpPr>
            <p:nvPr/>
          </p:nvSpPr>
          <p:spPr>
            <a:xfrm>
              <a:off x="3022345" y="3873897"/>
              <a:ext cx="331200" cy="333807"/>
            </a:xfrm>
            <a:prstGeom prst="rect">
              <a:avLst/>
            </a:prstGeom>
            <a:solidFill>
              <a:schemeClr val="accent4">
                <a:lumMod val="40000"/>
                <a:lumOff val="60000"/>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80D230C-B2BE-734C-9BAD-D4E1C3F132AE}"/>
                </a:ext>
              </a:extLst>
            </p:cNvPr>
            <p:cNvSpPr/>
            <p:nvPr/>
          </p:nvSpPr>
          <p:spPr>
            <a:xfrm>
              <a:off x="3413252" y="3860800"/>
              <a:ext cx="331200" cy="360000"/>
            </a:xfrm>
            <a:prstGeom prst="rect">
              <a:avLst/>
            </a:prstGeom>
            <a:solidFill>
              <a:srgbClr val="FFFF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A34CF8E-159F-2342-A07B-45B74CC25916}"/>
                </a:ext>
              </a:extLst>
            </p:cNvPr>
            <p:cNvSpPr/>
            <p:nvPr/>
          </p:nvSpPr>
          <p:spPr>
            <a:xfrm>
              <a:off x="3799840" y="3860800"/>
              <a:ext cx="330200" cy="360000"/>
            </a:xfrm>
            <a:prstGeom prst="rect">
              <a:avLst/>
            </a:prstGeom>
            <a:solidFill>
              <a:srgbClr val="7030A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51FBBBEF-2C90-3C4E-8FEF-A1CF35F9863C}"/>
                </a:ext>
              </a:extLst>
            </p:cNvPr>
            <p:cNvSpPr txBox="1"/>
            <p:nvPr/>
          </p:nvSpPr>
          <p:spPr>
            <a:xfrm>
              <a:off x="1670050" y="5067301"/>
              <a:ext cx="2410630" cy="369332"/>
            </a:xfrm>
            <a:prstGeom prst="rect">
              <a:avLst/>
            </a:prstGeom>
            <a:solidFill>
              <a:srgbClr val="FFFFFF"/>
            </a:solidFill>
            <a:effectLst>
              <a:outerShdw blurRad="50800" dist="38100" dir="2700000" algn="tl" rotWithShape="0">
                <a:prstClr val="black">
                  <a:alpha val="40000"/>
                </a:prstClr>
              </a:outerShdw>
            </a:effectLst>
          </p:spPr>
          <p:txBody>
            <a:bodyPr wrap="square" rtlCol="0">
              <a:spAutoFit/>
            </a:bodyPr>
            <a:lstStyle/>
            <a:p>
              <a:r>
                <a:rPr lang="en-US" dirty="0"/>
                <a:t>non-linearity e.g., </a:t>
              </a:r>
              <a:r>
                <a:rPr lang="en-US" dirty="0" err="1"/>
                <a:t>ReLU</a:t>
              </a:r>
              <a:endParaRPr lang="en-US" dirty="0"/>
            </a:p>
          </p:txBody>
        </p:sp>
        <p:sp>
          <p:nvSpPr>
            <p:cNvPr id="35" name="TextBox 34">
              <a:extLst>
                <a:ext uri="{FF2B5EF4-FFF2-40B4-BE49-F238E27FC236}">
                  <a16:creationId xmlns:a16="http://schemas.microsoft.com/office/drawing/2014/main" id="{EF03B084-5E5D-BB41-BD13-BEA171248EDE}"/>
                </a:ext>
              </a:extLst>
            </p:cNvPr>
            <p:cNvSpPr txBox="1"/>
            <p:nvPr/>
          </p:nvSpPr>
          <p:spPr>
            <a:xfrm>
              <a:off x="1162050" y="4575955"/>
              <a:ext cx="1417377" cy="369332"/>
            </a:xfrm>
            <a:prstGeom prst="rect">
              <a:avLst/>
            </a:prstGeom>
            <a:solidFill>
              <a:srgbClr val="FFFFFF"/>
            </a:solidFill>
            <a:effectLst>
              <a:outerShdw blurRad="50800" dist="38100" dir="2700000" algn="tl" rotWithShape="0">
                <a:prstClr val="black">
                  <a:alpha val="40000"/>
                </a:prstClr>
              </a:outerShdw>
            </a:effectLst>
          </p:spPr>
          <p:txBody>
            <a:bodyPr wrap="square" rtlCol="0">
              <a:spAutoFit/>
            </a:bodyPr>
            <a:lstStyle/>
            <a:p>
              <a:r>
                <a:rPr lang="en-US" dirty="0"/>
                <a:t>layer output</a:t>
              </a:r>
            </a:p>
          </p:txBody>
        </p:sp>
        <p:sp>
          <p:nvSpPr>
            <p:cNvPr id="36" name="TextBox 35">
              <a:extLst>
                <a:ext uri="{FF2B5EF4-FFF2-40B4-BE49-F238E27FC236}">
                  <a16:creationId xmlns:a16="http://schemas.microsoft.com/office/drawing/2014/main" id="{8B3ADDF3-ABF3-7443-80F5-529F3A9EE6A4}"/>
                </a:ext>
              </a:extLst>
            </p:cNvPr>
            <p:cNvSpPr txBox="1"/>
            <p:nvPr/>
          </p:nvSpPr>
          <p:spPr>
            <a:xfrm>
              <a:off x="1625600" y="2835121"/>
              <a:ext cx="1690806" cy="369332"/>
            </a:xfrm>
            <a:prstGeom prst="rect">
              <a:avLst/>
            </a:prstGeom>
            <a:solidFill>
              <a:srgbClr val="FFFFFF"/>
            </a:solidFill>
            <a:effectLst>
              <a:outerShdw blurRad="50800" dist="38100" dir="2700000" algn="tl" rotWithShape="0">
                <a:prstClr val="black">
                  <a:alpha val="40000"/>
                </a:prstClr>
              </a:outerShdw>
            </a:effectLst>
          </p:spPr>
          <p:txBody>
            <a:bodyPr wrap="square" rtlCol="0">
              <a:spAutoFit/>
            </a:bodyPr>
            <a:lstStyle/>
            <a:p>
              <a:r>
                <a:rPr lang="en-US" dirty="0"/>
                <a:t>graph structure</a:t>
              </a:r>
            </a:p>
          </p:txBody>
        </p:sp>
        <p:sp>
          <p:nvSpPr>
            <p:cNvPr id="37" name="TextBox 36">
              <a:extLst>
                <a:ext uri="{FF2B5EF4-FFF2-40B4-BE49-F238E27FC236}">
                  <a16:creationId xmlns:a16="http://schemas.microsoft.com/office/drawing/2014/main" id="{DA540652-0BB6-8B41-AE22-E4729CEC93C4}"/>
                </a:ext>
              </a:extLst>
            </p:cNvPr>
            <p:cNvSpPr txBox="1"/>
            <p:nvPr/>
          </p:nvSpPr>
          <p:spPr>
            <a:xfrm>
              <a:off x="3425876" y="2984294"/>
              <a:ext cx="1555557" cy="369332"/>
            </a:xfrm>
            <a:prstGeom prst="rect">
              <a:avLst/>
            </a:prstGeom>
            <a:solidFill>
              <a:srgbClr val="FFFFFF"/>
            </a:solidFill>
            <a:effectLst>
              <a:outerShdw blurRad="50800" dist="38100" dir="2700000" algn="tl" rotWithShape="0">
                <a:prstClr val="black">
                  <a:alpha val="40000"/>
                </a:prstClr>
              </a:outerShdw>
            </a:effectLst>
          </p:spPr>
          <p:txBody>
            <a:bodyPr wrap="square" rtlCol="0">
              <a:spAutoFit/>
            </a:bodyPr>
            <a:lstStyle/>
            <a:p>
              <a:r>
                <a:rPr lang="en-US" dirty="0"/>
                <a:t>node features</a:t>
              </a:r>
            </a:p>
          </p:txBody>
        </p:sp>
        <p:sp>
          <p:nvSpPr>
            <p:cNvPr id="38" name="TextBox 37">
              <a:extLst>
                <a:ext uri="{FF2B5EF4-FFF2-40B4-BE49-F238E27FC236}">
                  <a16:creationId xmlns:a16="http://schemas.microsoft.com/office/drawing/2014/main" id="{30607790-D8DB-3149-9072-5E2F81AE92AF}"/>
                </a:ext>
              </a:extLst>
            </p:cNvPr>
            <p:cNvSpPr txBox="1"/>
            <p:nvPr/>
          </p:nvSpPr>
          <p:spPr>
            <a:xfrm>
              <a:off x="3434100" y="4640244"/>
              <a:ext cx="1847584" cy="369332"/>
            </a:xfrm>
            <a:prstGeom prst="rect">
              <a:avLst/>
            </a:prstGeom>
            <a:solidFill>
              <a:srgbClr val="FFFFFF"/>
            </a:solidFill>
            <a:effectLst>
              <a:outerShdw blurRad="50800" dist="38100" dir="2700000" algn="tl" rotWithShape="0">
                <a:prstClr val="black">
                  <a:alpha val="40000"/>
                </a:prstClr>
              </a:outerShdw>
            </a:effectLst>
          </p:spPr>
          <p:txBody>
            <a:bodyPr wrap="square" rtlCol="0">
              <a:spAutoFit/>
            </a:bodyPr>
            <a:lstStyle/>
            <a:p>
              <a:r>
                <a:rPr lang="en-US" dirty="0"/>
                <a:t>trainable weights</a:t>
              </a:r>
            </a:p>
          </p:txBody>
        </p:sp>
        <p:cxnSp>
          <p:nvCxnSpPr>
            <p:cNvPr id="40" name="Straight Arrow Connector 39">
              <a:extLst>
                <a:ext uri="{FF2B5EF4-FFF2-40B4-BE49-F238E27FC236}">
                  <a16:creationId xmlns:a16="http://schemas.microsoft.com/office/drawing/2014/main" id="{6810621B-8EFC-C54D-B91D-940C8E0E87EA}"/>
                </a:ext>
              </a:extLst>
            </p:cNvPr>
            <p:cNvCxnSpPr>
              <a:cxnSpLocks/>
            </p:cNvCxnSpPr>
            <p:nvPr/>
          </p:nvCxnSpPr>
          <p:spPr>
            <a:xfrm>
              <a:off x="2345961" y="3222886"/>
              <a:ext cx="682052" cy="524655"/>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164AAC1-4232-DD41-AA01-B35DB3E453B4}"/>
                </a:ext>
              </a:extLst>
            </p:cNvPr>
            <p:cNvCxnSpPr>
              <a:cxnSpLocks/>
            </p:cNvCxnSpPr>
            <p:nvPr/>
          </p:nvCxnSpPr>
          <p:spPr>
            <a:xfrm flipH="1">
              <a:off x="3582649" y="3372788"/>
              <a:ext cx="359764" cy="397238"/>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DED457C-6E6C-044F-9D6D-570A12612DD4}"/>
                </a:ext>
              </a:extLst>
            </p:cNvPr>
            <p:cNvCxnSpPr>
              <a:cxnSpLocks/>
            </p:cNvCxnSpPr>
            <p:nvPr/>
          </p:nvCxnSpPr>
          <p:spPr>
            <a:xfrm flipV="1">
              <a:off x="1836295" y="4257208"/>
              <a:ext cx="179882" cy="254831"/>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739AAE9-91A0-0B4A-B184-A15C64B5FBFE}"/>
                </a:ext>
              </a:extLst>
            </p:cNvPr>
            <p:cNvCxnSpPr>
              <a:cxnSpLocks/>
            </p:cNvCxnSpPr>
            <p:nvPr/>
          </p:nvCxnSpPr>
          <p:spPr>
            <a:xfrm flipH="1" flipV="1">
              <a:off x="3897443" y="4287187"/>
              <a:ext cx="359764" cy="262329"/>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51E84D4-E9A9-5841-B762-008C7C69CBA4}"/>
                </a:ext>
              </a:extLst>
            </p:cNvPr>
            <p:cNvCxnSpPr/>
            <p:nvPr/>
          </p:nvCxnSpPr>
          <p:spPr>
            <a:xfrm flipH="1" flipV="1">
              <a:off x="2630774" y="4302177"/>
              <a:ext cx="59960" cy="719528"/>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Footer Placeholder 2">
            <a:extLst>
              <a:ext uri="{FF2B5EF4-FFF2-40B4-BE49-F238E27FC236}">
                <a16:creationId xmlns:a16="http://schemas.microsoft.com/office/drawing/2014/main" id="{6F6CCA04-75F9-6F43-9E5D-86412BD52986}"/>
              </a:ext>
            </a:extLst>
          </p:cNvPr>
          <p:cNvSpPr>
            <a:spLocks noGrp="1"/>
          </p:cNvSpPr>
          <p:nvPr>
            <p:ph type="ftr" idx="11"/>
          </p:nvPr>
        </p:nvSpPr>
        <p:spPr/>
        <p:txBody>
          <a:bodyPr/>
          <a:lstStyle/>
          <a:p>
            <a:r>
              <a:rPr lang="en-AU"/>
              <a:t>Practical ML On Graphs</a:t>
            </a:r>
          </a:p>
        </p:txBody>
      </p:sp>
      <p:sp>
        <p:nvSpPr>
          <p:cNvPr id="4" name="Slide Number Placeholder 3">
            <a:extLst>
              <a:ext uri="{FF2B5EF4-FFF2-40B4-BE49-F238E27FC236}">
                <a16:creationId xmlns:a16="http://schemas.microsoft.com/office/drawing/2014/main" id="{71AD0DC6-2A60-F74F-8C3A-99D20651A718}"/>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AU" smtClean="0"/>
              <a:t>54</a:t>
            </a:fld>
            <a:r>
              <a:rPr lang="en-AU"/>
              <a:t>  |</a:t>
            </a:r>
          </a:p>
        </p:txBody>
      </p:sp>
    </p:spTree>
    <p:extLst>
      <p:ext uri="{BB962C8B-B14F-4D97-AF65-F5344CB8AC3E}">
        <p14:creationId xmlns:p14="http://schemas.microsoft.com/office/powerpoint/2010/main" val="1476280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7">
                                            <p:bg/>
                                          </p:spTgt>
                                        </p:tgtEl>
                                        <p:attrNameLst>
                                          <p:attrName>style.visibility</p:attrName>
                                        </p:attrNameLst>
                                      </p:cBhvr>
                                      <p:to>
                                        <p:strVal val="visible"/>
                                      </p:to>
                                    </p:set>
                                    <p:animEffect transition="in" filter="blinds(horizontal)">
                                      <p:cBhvr>
                                        <p:cTn id="7" dur="500"/>
                                        <p:tgtEl>
                                          <p:spTgt spid="27">
                                            <p:bg/>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7">
                                            <p:txEl>
                                              <p:pRg st="0" end="0"/>
                                            </p:txEl>
                                          </p:spTgt>
                                        </p:tgtEl>
                                        <p:attrNameLst>
                                          <p:attrName>style.visibility</p:attrName>
                                        </p:attrNameLst>
                                      </p:cBhvr>
                                      <p:to>
                                        <p:strVal val="visible"/>
                                      </p:to>
                                    </p:set>
                                    <p:animEffect transition="in" filter="blinds(horizontal)">
                                      <p:cBhvr>
                                        <p:cTn id="10" dur="500"/>
                                        <p:tgtEl>
                                          <p:spTgt spid="27">
                                            <p:txEl>
                                              <p:pRg st="0" end="0"/>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7">
                                            <p:txEl>
                                              <p:pRg st="4" end="4"/>
                                            </p:txEl>
                                          </p:spTgt>
                                        </p:tgtEl>
                                        <p:attrNameLst>
                                          <p:attrName>style.visibility</p:attrName>
                                        </p:attrNameLst>
                                      </p:cBhvr>
                                      <p:to>
                                        <p:strVal val="visible"/>
                                      </p:to>
                                    </p:set>
                                    <p:animEffect transition="in" filter="blinds(horizontal)">
                                      <p:cBhvr>
                                        <p:cTn id="13" dur="500"/>
                                        <p:tgtEl>
                                          <p:spTgt spid="27">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blinds(horizontal)">
                                      <p:cBhvr>
                                        <p:cTn id="1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uiExpand="1" build="p"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4E6CDA78-8BA2-DD40-A6AA-53F93BA6D649}"/>
                  </a:ext>
                </a:extLst>
              </p:cNvPr>
              <p:cNvSpPr>
                <a:spLocks noGrp="1"/>
              </p:cNvSpPr>
              <p:nvPr>
                <p:ph type="body" idx="1"/>
              </p:nvPr>
            </p:nvSpPr>
            <p:spPr>
              <a:xfrm>
                <a:off x="6624016" y="1967082"/>
                <a:ext cx="5222925" cy="3854510"/>
              </a:xfrm>
              <a:solidFill>
                <a:srgbClr val="FFFFFF"/>
              </a:solidFill>
              <a:effectLst>
                <a:outerShdw blurRad="50800" dist="38100" dir="2700000" algn="tl" rotWithShape="0">
                  <a:prstClr val="black">
                    <a:alpha val="40000"/>
                  </a:prstClr>
                </a:outerShdw>
              </a:effectLst>
            </p:spPr>
            <p:txBody>
              <a:bodyPr/>
              <a:lstStyle/>
              <a:p>
                <a:pPr marL="76200" indent="0">
                  <a:buNone/>
                </a:pPr>
                <a:r>
                  <a:rPr lang="en-US" dirty="0"/>
                  <a:t>Model (single layer)</a:t>
                </a:r>
              </a:p>
              <a:p>
                <a:pPr marL="76200" indent="0">
                  <a:buNone/>
                </a:pPr>
                <a:endParaRPr lang="en-US" dirty="0"/>
              </a:p>
              <a:p>
                <a:pPr marL="76200" indent="0">
                  <a:buNone/>
                </a:pPr>
                <a:endParaRPr lang="en-US" dirty="0"/>
              </a:p>
              <a:p>
                <a:pPr marL="76200" indent="0">
                  <a:buNone/>
                </a:pPr>
                <a:endParaRPr lang="en-US" dirty="0"/>
              </a:p>
              <a:p>
                <a:pPr marL="76200" indent="0">
                  <a:buNone/>
                </a:pPr>
                <a14:m>
                  <m:oMathPara xmlns:m="http://schemas.openxmlformats.org/officeDocument/2006/math">
                    <m:oMathParaPr>
                      <m:jc m:val="centerGroup"/>
                    </m:oMathParaPr>
                    <m:oMath xmlns:m="http://schemas.openxmlformats.org/officeDocument/2006/math">
                      <m:r>
                        <a:rPr lang="en-AU" b="1" i="1" smtClean="0">
                          <a:latin typeface="Cambria Math" panose="02040503050406030204" pitchFamily="18" charset="0"/>
                        </a:rPr>
                        <m:t>𝒁</m:t>
                      </m:r>
                      <m:r>
                        <a:rPr lang="en-AU" b="0" i="1" smtClean="0">
                          <a:latin typeface="Cambria Math" panose="02040503050406030204" pitchFamily="18" charset="0"/>
                        </a:rPr>
                        <m:t>=</m:t>
                      </m:r>
                      <m:r>
                        <a:rPr lang="en-AU" i="1">
                          <a:latin typeface="Cambria Math" panose="02040503050406030204" pitchFamily="18" charset="0"/>
                          <a:ea typeface="Cambria Math" panose="02040503050406030204" pitchFamily="18" charset="0"/>
                        </a:rPr>
                        <m:t>𝜎</m:t>
                      </m:r>
                      <m:r>
                        <a:rPr lang="en-AU" b="0" i="1" smtClean="0">
                          <a:latin typeface="Cambria Math" panose="02040503050406030204" pitchFamily="18" charset="0"/>
                          <a:ea typeface="Cambria Math" panose="02040503050406030204" pitchFamily="18" charset="0"/>
                        </a:rPr>
                        <m:t> </m:t>
                      </m:r>
                      <m:r>
                        <a:rPr lang="en-AU" b="0" i="1" smtClean="0">
                          <a:latin typeface="Cambria Math" panose="02040503050406030204" pitchFamily="18" charset="0"/>
                        </a:rPr>
                        <m:t>(</m:t>
                      </m:r>
                      <m:sSup>
                        <m:sSupPr>
                          <m:ctrlPr>
                            <a:rPr lang="en-AU" b="1" i="1" smtClean="0">
                              <a:latin typeface="Cambria Math" panose="02040503050406030204" pitchFamily="18" charset="0"/>
                            </a:rPr>
                          </m:ctrlPr>
                        </m:sSupPr>
                        <m:e>
                          <m:r>
                            <a:rPr lang="en-AU" b="1" i="1" smtClean="0">
                              <a:latin typeface="Cambria Math" panose="02040503050406030204" pitchFamily="18" charset="0"/>
                            </a:rPr>
                            <m:t> </m:t>
                          </m:r>
                          <m:r>
                            <a:rPr lang="en-AU" b="1" i="1" smtClean="0">
                              <a:latin typeface="Cambria Math" panose="02040503050406030204" pitchFamily="18" charset="0"/>
                            </a:rPr>
                            <m:t>𝑨</m:t>
                          </m:r>
                        </m:e>
                        <m:sup>
                          <m:r>
                            <a:rPr lang="en-AU" b="1" i="1" smtClean="0">
                              <a:latin typeface="Cambria Math" panose="02040503050406030204" pitchFamily="18" charset="0"/>
                            </a:rPr>
                            <m:t>′</m:t>
                          </m:r>
                        </m:sup>
                      </m:sSup>
                      <m:r>
                        <a:rPr lang="en-AU" b="1" i="1" smtClean="0">
                          <a:latin typeface="Cambria Math" panose="02040503050406030204" pitchFamily="18" charset="0"/>
                        </a:rPr>
                        <m:t>  </m:t>
                      </m:r>
                      <m:r>
                        <a:rPr lang="en-AU" b="1" i="1" smtClean="0">
                          <a:latin typeface="Cambria Math" panose="02040503050406030204" pitchFamily="18" charset="0"/>
                        </a:rPr>
                        <m:t>𝑭</m:t>
                      </m:r>
                      <m:r>
                        <a:rPr lang="en-AU" b="1" i="1" smtClean="0">
                          <a:latin typeface="Cambria Math" panose="02040503050406030204" pitchFamily="18" charset="0"/>
                        </a:rPr>
                        <m:t>  </m:t>
                      </m:r>
                      <m:r>
                        <a:rPr lang="en-AU" b="1" i="1" smtClean="0">
                          <a:latin typeface="Cambria Math" panose="02040503050406030204" pitchFamily="18" charset="0"/>
                          <a:ea typeface="Cambria Math" panose="02040503050406030204" pitchFamily="18" charset="0"/>
                        </a:rPr>
                        <m:t>𝑾</m:t>
                      </m:r>
                      <m:r>
                        <a:rPr lang="en-AU" b="0" i="1" smtClean="0">
                          <a:latin typeface="Cambria Math" panose="02040503050406030204" pitchFamily="18" charset="0"/>
                          <a:ea typeface="Cambria Math" panose="02040503050406030204" pitchFamily="18" charset="0"/>
                        </a:rPr>
                        <m:t> </m:t>
                      </m:r>
                      <m:r>
                        <a:rPr lang="en-AU" b="0" i="1" smtClean="0">
                          <a:latin typeface="Cambria Math" panose="02040503050406030204" pitchFamily="18" charset="0"/>
                        </a:rPr>
                        <m:t>)</m:t>
                      </m:r>
                    </m:oMath>
                  </m:oMathPara>
                </a14:m>
                <a:endParaRPr lang="en-US" sz="2800" dirty="0"/>
              </a:p>
              <a:p>
                <a:pPr marL="76200" indent="0">
                  <a:buNone/>
                </a:pPr>
                <a:endParaRPr lang="en-US" dirty="0"/>
              </a:p>
            </p:txBody>
          </p:sp>
        </mc:Choice>
        <mc:Fallback xmlns="">
          <p:sp>
            <p:nvSpPr>
              <p:cNvPr id="3" name="Text Placeholder 2">
                <a:extLst>
                  <a:ext uri="{FF2B5EF4-FFF2-40B4-BE49-F238E27FC236}">
                    <a16:creationId xmlns:a16="http://schemas.microsoft.com/office/drawing/2014/main" id="{4E6CDA78-8BA2-DD40-A6AA-53F93BA6D649}"/>
                  </a:ext>
                </a:extLst>
              </p:cNvPr>
              <p:cNvSpPr>
                <a:spLocks noGrp="1" noRot="1" noChangeAspect="1" noMove="1" noResize="1" noEditPoints="1" noAdjustHandles="1" noChangeArrowheads="1" noChangeShapeType="1" noTextEdit="1"/>
              </p:cNvSpPr>
              <p:nvPr>
                <p:ph type="body" idx="1"/>
              </p:nvPr>
            </p:nvSpPr>
            <p:spPr>
              <a:xfrm>
                <a:off x="6624016" y="1967082"/>
                <a:ext cx="5222925" cy="3854510"/>
              </a:xfrm>
              <a:blipFill>
                <a:blip r:embed="rId3"/>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2" name="Title 1">
            <a:extLst>
              <a:ext uri="{FF2B5EF4-FFF2-40B4-BE49-F238E27FC236}">
                <a16:creationId xmlns:a16="http://schemas.microsoft.com/office/drawing/2014/main" id="{C88A49AB-F991-0C48-93F6-B1EF9316DF6C}"/>
              </a:ext>
            </a:extLst>
          </p:cNvPr>
          <p:cNvSpPr>
            <a:spLocks noGrp="1"/>
          </p:cNvSpPr>
          <p:nvPr>
            <p:ph type="title"/>
          </p:nvPr>
        </p:nvSpPr>
        <p:spPr/>
        <p:txBody>
          <a:bodyPr/>
          <a:lstStyle/>
          <a:p>
            <a:r>
              <a:rPr lang="en-US" dirty="0"/>
              <a:t>Graph Convolutional Network</a:t>
            </a:r>
          </a:p>
        </p:txBody>
      </p:sp>
      <p:grpSp>
        <p:nvGrpSpPr>
          <p:cNvPr id="79" name="Group 78">
            <a:extLst>
              <a:ext uri="{FF2B5EF4-FFF2-40B4-BE49-F238E27FC236}">
                <a16:creationId xmlns:a16="http://schemas.microsoft.com/office/drawing/2014/main" id="{4C5749F8-B275-C340-9178-EA7114F0F753}"/>
              </a:ext>
            </a:extLst>
          </p:cNvPr>
          <p:cNvGrpSpPr/>
          <p:nvPr/>
        </p:nvGrpSpPr>
        <p:grpSpPr>
          <a:xfrm>
            <a:off x="7249637" y="2774522"/>
            <a:ext cx="4119634" cy="2601512"/>
            <a:chOff x="1162050" y="2835121"/>
            <a:chExt cx="4119634" cy="2601512"/>
          </a:xfrm>
        </p:grpSpPr>
        <p:sp>
          <p:nvSpPr>
            <p:cNvPr id="16" name="Rectangle 15">
              <a:extLst>
                <a:ext uri="{FF2B5EF4-FFF2-40B4-BE49-F238E27FC236}">
                  <a16:creationId xmlns:a16="http://schemas.microsoft.com/office/drawing/2014/main" id="{6837215B-040A-C942-A478-E672FB125471}"/>
                </a:ext>
              </a:extLst>
            </p:cNvPr>
            <p:cNvSpPr/>
            <p:nvPr/>
          </p:nvSpPr>
          <p:spPr>
            <a:xfrm>
              <a:off x="2459610" y="3860800"/>
              <a:ext cx="331200" cy="360000"/>
            </a:xfrm>
            <a:prstGeom prst="rect">
              <a:avLst/>
            </a:prstGeom>
            <a:solidFill>
              <a:schemeClr val="accent3">
                <a:lumMod val="40000"/>
                <a:lumOff val="6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4A3BBD4-EF9D-6A46-98DE-C0135522AA94}"/>
                </a:ext>
              </a:extLst>
            </p:cNvPr>
            <p:cNvSpPr/>
            <p:nvPr/>
          </p:nvSpPr>
          <p:spPr>
            <a:xfrm>
              <a:off x="1865721" y="3860800"/>
              <a:ext cx="331200" cy="360000"/>
            </a:xfrm>
            <a:prstGeom prst="rect">
              <a:avLst/>
            </a:prstGeom>
            <a:solidFill>
              <a:schemeClr val="accent6">
                <a:lumMod val="60000"/>
                <a:lumOff val="40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F409D5F-9E12-5941-9BA4-99F0D31B928A}"/>
                </a:ext>
              </a:extLst>
            </p:cNvPr>
            <p:cNvSpPr>
              <a:spLocks noChangeAspect="1"/>
            </p:cNvSpPr>
            <p:nvPr/>
          </p:nvSpPr>
          <p:spPr>
            <a:xfrm>
              <a:off x="2940049" y="3873897"/>
              <a:ext cx="331200" cy="333807"/>
            </a:xfrm>
            <a:prstGeom prst="rect">
              <a:avLst/>
            </a:prstGeom>
            <a:solidFill>
              <a:schemeClr val="accent4">
                <a:lumMod val="40000"/>
                <a:lumOff val="60000"/>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01CE3B1-A8DB-C546-A876-8595311CF496}"/>
                </a:ext>
              </a:extLst>
            </p:cNvPr>
            <p:cNvSpPr/>
            <p:nvPr/>
          </p:nvSpPr>
          <p:spPr>
            <a:xfrm>
              <a:off x="3340100" y="3860800"/>
              <a:ext cx="331200" cy="360000"/>
            </a:xfrm>
            <a:prstGeom prst="rect">
              <a:avLst/>
            </a:prstGeom>
            <a:solidFill>
              <a:srgbClr val="FFFF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7B32A69-C42F-3D44-A390-3AC908EFB7D6}"/>
                </a:ext>
              </a:extLst>
            </p:cNvPr>
            <p:cNvSpPr/>
            <p:nvPr/>
          </p:nvSpPr>
          <p:spPr>
            <a:xfrm>
              <a:off x="3708400" y="3860800"/>
              <a:ext cx="330200" cy="360000"/>
            </a:xfrm>
            <a:prstGeom prst="rect">
              <a:avLst/>
            </a:prstGeom>
            <a:solidFill>
              <a:srgbClr val="7030A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798B1B4B-CA7C-884B-BDAF-194D43784FCB}"/>
                </a:ext>
              </a:extLst>
            </p:cNvPr>
            <p:cNvSpPr txBox="1"/>
            <p:nvPr/>
          </p:nvSpPr>
          <p:spPr>
            <a:xfrm>
              <a:off x="1670050" y="5067301"/>
              <a:ext cx="2410630" cy="369332"/>
            </a:xfrm>
            <a:prstGeom prst="rect">
              <a:avLst/>
            </a:prstGeom>
            <a:solidFill>
              <a:srgbClr val="FFFFFF"/>
            </a:solidFill>
            <a:effectLst>
              <a:outerShdw blurRad="50800" dist="38100" dir="2700000" algn="tl" rotWithShape="0">
                <a:prstClr val="black">
                  <a:alpha val="40000"/>
                </a:prstClr>
              </a:outerShdw>
            </a:effectLst>
          </p:spPr>
          <p:txBody>
            <a:bodyPr wrap="square" rtlCol="0">
              <a:spAutoFit/>
            </a:bodyPr>
            <a:lstStyle/>
            <a:p>
              <a:r>
                <a:rPr lang="en-US" dirty="0"/>
                <a:t>non-linearity e.g., </a:t>
              </a:r>
              <a:r>
                <a:rPr lang="en-US" dirty="0" err="1"/>
                <a:t>ReLU</a:t>
              </a:r>
              <a:endParaRPr lang="en-US" dirty="0"/>
            </a:p>
          </p:txBody>
        </p:sp>
        <p:sp>
          <p:nvSpPr>
            <p:cNvPr id="21" name="TextBox 20">
              <a:extLst>
                <a:ext uri="{FF2B5EF4-FFF2-40B4-BE49-F238E27FC236}">
                  <a16:creationId xmlns:a16="http://schemas.microsoft.com/office/drawing/2014/main" id="{4F9C0D2B-36EE-E74F-91F9-A4A9B7AA4995}"/>
                </a:ext>
              </a:extLst>
            </p:cNvPr>
            <p:cNvSpPr txBox="1"/>
            <p:nvPr/>
          </p:nvSpPr>
          <p:spPr>
            <a:xfrm>
              <a:off x="1162050" y="4575955"/>
              <a:ext cx="1417377" cy="369332"/>
            </a:xfrm>
            <a:prstGeom prst="rect">
              <a:avLst/>
            </a:prstGeom>
            <a:solidFill>
              <a:srgbClr val="FFFFFF"/>
            </a:solidFill>
            <a:effectLst>
              <a:outerShdw blurRad="50800" dist="38100" dir="2700000" algn="tl" rotWithShape="0">
                <a:prstClr val="black">
                  <a:alpha val="40000"/>
                </a:prstClr>
              </a:outerShdw>
            </a:effectLst>
          </p:spPr>
          <p:txBody>
            <a:bodyPr wrap="square" rtlCol="0">
              <a:spAutoFit/>
            </a:bodyPr>
            <a:lstStyle/>
            <a:p>
              <a:r>
                <a:rPr lang="en-US" dirty="0"/>
                <a:t>layer output</a:t>
              </a:r>
            </a:p>
          </p:txBody>
        </p:sp>
        <p:sp>
          <p:nvSpPr>
            <p:cNvPr id="24" name="TextBox 23">
              <a:extLst>
                <a:ext uri="{FF2B5EF4-FFF2-40B4-BE49-F238E27FC236}">
                  <a16:creationId xmlns:a16="http://schemas.microsoft.com/office/drawing/2014/main" id="{481CDFF0-8DAB-CB4D-A7EC-B506750AAB00}"/>
                </a:ext>
              </a:extLst>
            </p:cNvPr>
            <p:cNvSpPr txBox="1"/>
            <p:nvPr/>
          </p:nvSpPr>
          <p:spPr>
            <a:xfrm>
              <a:off x="1625600" y="2835121"/>
              <a:ext cx="1690806" cy="369332"/>
            </a:xfrm>
            <a:prstGeom prst="rect">
              <a:avLst/>
            </a:prstGeom>
            <a:solidFill>
              <a:srgbClr val="FFFFFF"/>
            </a:solidFill>
            <a:effectLst>
              <a:outerShdw blurRad="50800" dist="38100" dir="2700000" algn="tl" rotWithShape="0">
                <a:prstClr val="black">
                  <a:alpha val="40000"/>
                </a:prstClr>
              </a:outerShdw>
            </a:effectLst>
          </p:spPr>
          <p:txBody>
            <a:bodyPr wrap="square" rtlCol="0">
              <a:spAutoFit/>
            </a:bodyPr>
            <a:lstStyle/>
            <a:p>
              <a:r>
                <a:rPr lang="en-US" dirty="0"/>
                <a:t>graph structure</a:t>
              </a:r>
            </a:p>
          </p:txBody>
        </p:sp>
        <p:sp>
          <p:nvSpPr>
            <p:cNvPr id="25" name="TextBox 24">
              <a:extLst>
                <a:ext uri="{FF2B5EF4-FFF2-40B4-BE49-F238E27FC236}">
                  <a16:creationId xmlns:a16="http://schemas.microsoft.com/office/drawing/2014/main" id="{D1ADC83B-55CF-0E46-B3FB-59D97C289383}"/>
                </a:ext>
              </a:extLst>
            </p:cNvPr>
            <p:cNvSpPr txBox="1"/>
            <p:nvPr/>
          </p:nvSpPr>
          <p:spPr>
            <a:xfrm>
              <a:off x="3425876" y="2984294"/>
              <a:ext cx="1555557" cy="369332"/>
            </a:xfrm>
            <a:prstGeom prst="rect">
              <a:avLst/>
            </a:prstGeom>
            <a:solidFill>
              <a:srgbClr val="FFFFFF"/>
            </a:solidFill>
            <a:effectLst>
              <a:outerShdw blurRad="50800" dist="38100" dir="2700000" algn="tl" rotWithShape="0">
                <a:prstClr val="black">
                  <a:alpha val="40000"/>
                </a:prstClr>
              </a:outerShdw>
            </a:effectLst>
          </p:spPr>
          <p:txBody>
            <a:bodyPr wrap="square" rtlCol="0">
              <a:spAutoFit/>
            </a:bodyPr>
            <a:lstStyle/>
            <a:p>
              <a:r>
                <a:rPr lang="en-US" dirty="0"/>
                <a:t>node features</a:t>
              </a:r>
            </a:p>
          </p:txBody>
        </p:sp>
        <p:sp>
          <p:nvSpPr>
            <p:cNvPr id="26" name="TextBox 25">
              <a:extLst>
                <a:ext uri="{FF2B5EF4-FFF2-40B4-BE49-F238E27FC236}">
                  <a16:creationId xmlns:a16="http://schemas.microsoft.com/office/drawing/2014/main" id="{87F98B67-AD56-EF40-B42F-E14F752F40B6}"/>
                </a:ext>
              </a:extLst>
            </p:cNvPr>
            <p:cNvSpPr txBox="1"/>
            <p:nvPr/>
          </p:nvSpPr>
          <p:spPr>
            <a:xfrm>
              <a:off x="3434100" y="4640244"/>
              <a:ext cx="1847584" cy="369332"/>
            </a:xfrm>
            <a:prstGeom prst="rect">
              <a:avLst/>
            </a:prstGeom>
            <a:solidFill>
              <a:srgbClr val="FFFFFF"/>
            </a:solidFill>
            <a:effectLst>
              <a:outerShdw blurRad="50800" dist="38100" dir="2700000" algn="tl" rotWithShape="0">
                <a:prstClr val="black">
                  <a:alpha val="40000"/>
                </a:prstClr>
              </a:outerShdw>
            </a:effectLst>
          </p:spPr>
          <p:txBody>
            <a:bodyPr wrap="square" rtlCol="0">
              <a:spAutoFit/>
            </a:bodyPr>
            <a:lstStyle/>
            <a:p>
              <a:r>
                <a:rPr lang="en-US" dirty="0"/>
                <a:t>trainable weights</a:t>
              </a:r>
            </a:p>
          </p:txBody>
        </p:sp>
        <p:cxnSp>
          <p:nvCxnSpPr>
            <p:cNvPr id="39" name="Straight Arrow Connector 38">
              <a:extLst>
                <a:ext uri="{FF2B5EF4-FFF2-40B4-BE49-F238E27FC236}">
                  <a16:creationId xmlns:a16="http://schemas.microsoft.com/office/drawing/2014/main" id="{1AD10D8C-8F53-554D-9F5B-762818C0F530}"/>
                </a:ext>
              </a:extLst>
            </p:cNvPr>
            <p:cNvCxnSpPr>
              <a:cxnSpLocks/>
            </p:cNvCxnSpPr>
            <p:nvPr/>
          </p:nvCxnSpPr>
          <p:spPr>
            <a:xfrm>
              <a:off x="2345961" y="3222886"/>
              <a:ext cx="682052" cy="524655"/>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B55911E-E1CC-4A4B-A362-2EB8C16E982E}"/>
                </a:ext>
              </a:extLst>
            </p:cNvPr>
            <p:cNvCxnSpPr>
              <a:cxnSpLocks/>
            </p:cNvCxnSpPr>
            <p:nvPr/>
          </p:nvCxnSpPr>
          <p:spPr>
            <a:xfrm flipH="1">
              <a:off x="3582649" y="3372788"/>
              <a:ext cx="359764" cy="397238"/>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81327FE-06E7-F245-90DE-38ECAD5B0708}"/>
                </a:ext>
              </a:extLst>
            </p:cNvPr>
            <p:cNvCxnSpPr>
              <a:cxnSpLocks/>
            </p:cNvCxnSpPr>
            <p:nvPr/>
          </p:nvCxnSpPr>
          <p:spPr>
            <a:xfrm flipV="1">
              <a:off x="1836295" y="4257208"/>
              <a:ext cx="179882" cy="254831"/>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62BD9F3-4605-DE45-A52C-483CA535EBDF}"/>
                </a:ext>
              </a:extLst>
            </p:cNvPr>
            <p:cNvCxnSpPr>
              <a:cxnSpLocks/>
            </p:cNvCxnSpPr>
            <p:nvPr/>
          </p:nvCxnSpPr>
          <p:spPr>
            <a:xfrm flipH="1" flipV="1">
              <a:off x="3897443" y="4287187"/>
              <a:ext cx="359764" cy="262329"/>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CC5EFE2-1CEB-2342-8C8C-3AA8C1F11EE4}"/>
                </a:ext>
              </a:extLst>
            </p:cNvPr>
            <p:cNvCxnSpPr/>
            <p:nvPr/>
          </p:nvCxnSpPr>
          <p:spPr>
            <a:xfrm flipH="1" flipV="1">
              <a:off x="2630774" y="4302177"/>
              <a:ext cx="59960" cy="719528"/>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1D892D49-4D13-814A-B160-A0F64B76B47B}"/>
              </a:ext>
            </a:extLst>
          </p:cNvPr>
          <p:cNvSpPr txBox="1"/>
          <p:nvPr/>
        </p:nvSpPr>
        <p:spPr>
          <a:xfrm>
            <a:off x="764274" y="1187352"/>
            <a:ext cx="10467833" cy="646331"/>
          </a:xfrm>
          <a:prstGeom prst="rect">
            <a:avLst/>
          </a:prstGeom>
          <a:noFill/>
        </p:spPr>
        <p:txBody>
          <a:bodyPr wrap="square" rtlCol="0">
            <a:spAutoFit/>
          </a:bodyPr>
          <a:lstStyle/>
          <a:p>
            <a:r>
              <a:rPr lang="en-AU" dirty="0"/>
              <a:t>Graph Convolutional Networks (GCN): Semi-Supervised Classification with Graph Convolutional Networks. Thomas N. </a:t>
            </a:r>
            <a:r>
              <a:rPr lang="en-AU" dirty="0" err="1"/>
              <a:t>Kipf</a:t>
            </a:r>
            <a:r>
              <a:rPr lang="en-AU" dirty="0"/>
              <a:t>, Max Welling. International Conference on Learning Representations (ICLR), 2017</a:t>
            </a:r>
            <a:endParaRPr lang="en-US" dirty="0"/>
          </a:p>
        </p:txBody>
      </p:sp>
      <p:sp>
        <p:nvSpPr>
          <p:cNvPr id="172" name="Slide Number Placeholder 4">
            <a:extLst>
              <a:ext uri="{FF2B5EF4-FFF2-40B4-BE49-F238E27FC236}">
                <a16:creationId xmlns:a16="http://schemas.microsoft.com/office/drawing/2014/main" id="{C40205F2-0B65-6E43-9CA5-11F6D0C7056D}"/>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55</a:t>
            </a:fld>
            <a:r>
              <a:rPr lang="en-AU"/>
              <a:t>  |</a:t>
            </a:r>
            <a:endParaRPr lang="en-AU" dirty="0"/>
          </a:p>
        </p:txBody>
      </p:sp>
      <p:graphicFrame>
        <p:nvGraphicFramePr>
          <p:cNvPr id="4" name="Table 3">
            <a:extLst>
              <a:ext uri="{FF2B5EF4-FFF2-40B4-BE49-F238E27FC236}">
                <a16:creationId xmlns:a16="http://schemas.microsoft.com/office/drawing/2014/main" id="{5032DB15-3449-AA40-9884-BD7652FC9A57}"/>
              </a:ext>
            </a:extLst>
          </p:cNvPr>
          <p:cNvGraphicFramePr>
            <a:graphicFrameLocks noGrp="1"/>
          </p:cNvGraphicFramePr>
          <p:nvPr>
            <p:extLst>
              <p:ext uri="{D42A27DB-BD31-4B8C-83A1-F6EECF244321}">
                <p14:modId xmlns:p14="http://schemas.microsoft.com/office/powerpoint/2010/main" val="1687217492"/>
              </p:ext>
            </p:extLst>
          </p:nvPr>
        </p:nvGraphicFramePr>
        <p:xfrm>
          <a:off x="395224" y="3006006"/>
          <a:ext cx="2640585" cy="1860634"/>
        </p:xfrm>
        <a:graphic>
          <a:graphicData uri="http://schemas.openxmlformats.org/drawingml/2006/table">
            <a:tbl>
              <a:tblPr firstRow="1" bandRow="1">
                <a:tableStyleId>{5940675A-B579-460E-94D1-54222C63F5DA}</a:tableStyleId>
              </a:tblPr>
              <a:tblGrid>
                <a:gridCol w="528117">
                  <a:extLst>
                    <a:ext uri="{9D8B030D-6E8A-4147-A177-3AD203B41FA5}">
                      <a16:colId xmlns:a16="http://schemas.microsoft.com/office/drawing/2014/main" val="1701209460"/>
                    </a:ext>
                  </a:extLst>
                </a:gridCol>
                <a:gridCol w="528117">
                  <a:extLst>
                    <a:ext uri="{9D8B030D-6E8A-4147-A177-3AD203B41FA5}">
                      <a16:colId xmlns:a16="http://schemas.microsoft.com/office/drawing/2014/main" val="3519951165"/>
                    </a:ext>
                  </a:extLst>
                </a:gridCol>
                <a:gridCol w="528117">
                  <a:extLst>
                    <a:ext uri="{9D8B030D-6E8A-4147-A177-3AD203B41FA5}">
                      <a16:colId xmlns:a16="http://schemas.microsoft.com/office/drawing/2014/main" val="3900333331"/>
                    </a:ext>
                  </a:extLst>
                </a:gridCol>
                <a:gridCol w="528117">
                  <a:extLst>
                    <a:ext uri="{9D8B030D-6E8A-4147-A177-3AD203B41FA5}">
                      <a16:colId xmlns:a16="http://schemas.microsoft.com/office/drawing/2014/main" val="4057523148"/>
                    </a:ext>
                  </a:extLst>
                </a:gridCol>
                <a:gridCol w="528117">
                  <a:extLst>
                    <a:ext uri="{9D8B030D-6E8A-4147-A177-3AD203B41FA5}">
                      <a16:colId xmlns:a16="http://schemas.microsoft.com/office/drawing/2014/main" val="1025998946"/>
                    </a:ext>
                  </a:extLst>
                </a:gridCol>
              </a:tblGrid>
              <a:tr h="377274">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2977828162"/>
                  </a:ext>
                </a:extLst>
              </a:tr>
              <a:tr h="370840">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1680004757"/>
                  </a:ext>
                </a:extLst>
              </a:tr>
              <a:tr h="370840">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3459892752"/>
                  </a:ext>
                </a:extLst>
              </a:tr>
              <a:tr h="370840">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2707199066"/>
                  </a:ext>
                </a:extLst>
              </a:tr>
              <a:tr h="370840">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438222912"/>
                  </a:ext>
                </a:extLst>
              </a:tr>
            </a:tbl>
          </a:graphicData>
        </a:graphic>
      </p:graphicFrame>
      <p:graphicFrame>
        <p:nvGraphicFramePr>
          <p:cNvPr id="27" name="Table 26">
            <a:extLst>
              <a:ext uri="{FF2B5EF4-FFF2-40B4-BE49-F238E27FC236}">
                <a16:creationId xmlns:a16="http://schemas.microsoft.com/office/drawing/2014/main" id="{AD843AEC-E792-284A-A4D3-276049E2CB09}"/>
              </a:ext>
            </a:extLst>
          </p:cNvPr>
          <p:cNvGraphicFramePr>
            <a:graphicFrameLocks noGrp="1"/>
          </p:cNvGraphicFramePr>
          <p:nvPr>
            <p:extLst>
              <p:ext uri="{D42A27DB-BD31-4B8C-83A1-F6EECF244321}">
                <p14:modId xmlns:p14="http://schemas.microsoft.com/office/powerpoint/2010/main" val="381465356"/>
              </p:ext>
            </p:extLst>
          </p:nvPr>
        </p:nvGraphicFramePr>
        <p:xfrm>
          <a:off x="3839464" y="3006006"/>
          <a:ext cx="1957833" cy="1860634"/>
        </p:xfrm>
        <a:graphic>
          <a:graphicData uri="http://schemas.openxmlformats.org/drawingml/2006/table">
            <a:tbl>
              <a:tblPr firstRow="1" bandRow="1">
                <a:tableStyleId>{5940675A-B579-460E-94D1-54222C63F5DA}</a:tableStyleId>
              </a:tblPr>
              <a:tblGrid>
                <a:gridCol w="652611">
                  <a:extLst>
                    <a:ext uri="{9D8B030D-6E8A-4147-A177-3AD203B41FA5}">
                      <a16:colId xmlns:a16="http://schemas.microsoft.com/office/drawing/2014/main" val="1701209460"/>
                    </a:ext>
                  </a:extLst>
                </a:gridCol>
                <a:gridCol w="652611">
                  <a:extLst>
                    <a:ext uri="{9D8B030D-6E8A-4147-A177-3AD203B41FA5}">
                      <a16:colId xmlns:a16="http://schemas.microsoft.com/office/drawing/2014/main" val="3519951165"/>
                    </a:ext>
                  </a:extLst>
                </a:gridCol>
                <a:gridCol w="652611">
                  <a:extLst>
                    <a:ext uri="{9D8B030D-6E8A-4147-A177-3AD203B41FA5}">
                      <a16:colId xmlns:a16="http://schemas.microsoft.com/office/drawing/2014/main" val="3900333331"/>
                    </a:ext>
                  </a:extLst>
                </a:gridCol>
              </a:tblGrid>
              <a:tr h="377274">
                <a:tc>
                  <a:txBody>
                    <a:bodyPr/>
                    <a:lstStyle/>
                    <a:p>
                      <a:r>
                        <a:rPr lang="en-US" dirty="0"/>
                        <a:t>0.5</a:t>
                      </a:r>
                    </a:p>
                  </a:txBody>
                  <a:tcPr/>
                </a:tc>
                <a:tc>
                  <a:txBody>
                    <a:bodyPr/>
                    <a:lstStyle/>
                    <a:p>
                      <a:r>
                        <a:rPr lang="en-US" dirty="0"/>
                        <a:t>0.25</a:t>
                      </a:r>
                    </a:p>
                  </a:txBody>
                  <a:tcPr/>
                </a:tc>
                <a:tc>
                  <a:txBody>
                    <a:bodyPr/>
                    <a:lstStyle/>
                    <a:p>
                      <a:r>
                        <a:rPr lang="en-US" dirty="0"/>
                        <a:t>0.25</a:t>
                      </a:r>
                    </a:p>
                  </a:txBody>
                  <a:tcPr/>
                </a:tc>
                <a:extLst>
                  <a:ext uri="{0D108BD9-81ED-4DB2-BD59-A6C34878D82A}">
                    <a16:rowId xmlns:a16="http://schemas.microsoft.com/office/drawing/2014/main" val="2977828162"/>
                  </a:ext>
                </a:extLst>
              </a:tr>
              <a:tr h="370840">
                <a:tc>
                  <a:txBody>
                    <a:bodyPr/>
                    <a:lstStyle/>
                    <a:p>
                      <a:r>
                        <a:rPr lang="en-US" dirty="0"/>
                        <a:t>0.0</a:t>
                      </a:r>
                    </a:p>
                  </a:txBody>
                  <a:tcPr/>
                </a:tc>
                <a:tc>
                  <a:txBody>
                    <a:bodyPr/>
                    <a:lstStyle/>
                    <a:p>
                      <a:r>
                        <a:rPr lang="en-US" dirty="0"/>
                        <a:t>0.5</a:t>
                      </a:r>
                    </a:p>
                  </a:txBody>
                  <a:tcPr/>
                </a:tc>
                <a:tc>
                  <a:txBody>
                    <a:bodyPr/>
                    <a:lstStyle/>
                    <a:p>
                      <a:r>
                        <a:rPr lang="en-US" dirty="0"/>
                        <a:t>0.5</a:t>
                      </a:r>
                    </a:p>
                  </a:txBody>
                  <a:tcPr/>
                </a:tc>
                <a:extLst>
                  <a:ext uri="{0D108BD9-81ED-4DB2-BD59-A6C34878D82A}">
                    <a16:rowId xmlns:a16="http://schemas.microsoft.com/office/drawing/2014/main" val="1680004757"/>
                  </a:ext>
                </a:extLst>
              </a:tr>
              <a:tr h="370840">
                <a:tc>
                  <a:txBody>
                    <a:bodyPr/>
                    <a:lstStyle/>
                    <a:p>
                      <a:r>
                        <a:rPr lang="en-US" dirty="0"/>
                        <a:t>0.24</a:t>
                      </a:r>
                    </a:p>
                  </a:txBody>
                  <a:tcPr/>
                </a:tc>
                <a:tc>
                  <a:txBody>
                    <a:bodyPr/>
                    <a:lstStyle/>
                    <a:p>
                      <a:r>
                        <a:rPr lang="en-US" dirty="0"/>
                        <a:t>0.10</a:t>
                      </a:r>
                    </a:p>
                  </a:txBody>
                  <a:tcPr/>
                </a:tc>
                <a:tc>
                  <a:txBody>
                    <a:bodyPr/>
                    <a:lstStyle/>
                    <a:p>
                      <a:r>
                        <a:rPr lang="en-US" dirty="0"/>
                        <a:t>0.66</a:t>
                      </a:r>
                    </a:p>
                  </a:txBody>
                  <a:tcPr/>
                </a:tc>
                <a:extLst>
                  <a:ext uri="{0D108BD9-81ED-4DB2-BD59-A6C34878D82A}">
                    <a16:rowId xmlns:a16="http://schemas.microsoft.com/office/drawing/2014/main" val="3459892752"/>
                  </a:ext>
                </a:extLst>
              </a:tr>
              <a:tr h="370840">
                <a:tc>
                  <a:txBody>
                    <a:bodyPr/>
                    <a:lstStyle/>
                    <a:p>
                      <a:r>
                        <a:rPr lang="en-US" dirty="0"/>
                        <a:t>0.9</a:t>
                      </a:r>
                    </a:p>
                  </a:txBody>
                  <a:tcPr/>
                </a:tc>
                <a:tc>
                  <a:txBody>
                    <a:bodyPr/>
                    <a:lstStyle/>
                    <a:p>
                      <a:r>
                        <a:rPr lang="en-US" dirty="0"/>
                        <a:t>0.1</a:t>
                      </a:r>
                    </a:p>
                  </a:txBody>
                  <a:tcPr/>
                </a:tc>
                <a:tc>
                  <a:txBody>
                    <a:bodyPr/>
                    <a:lstStyle/>
                    <a:p>
                      <a:r>
                        <a:rPr lang="en-US" dirty="0"/>
                        <a:t>0.0</a:t>
                      </a:r>
                    </a:p>
                  </a:txBody>
                  <a:tcPr/>
                </a:tc>
                <a:extLst>
                  <a:ext uri="{0D108BD9-81ED-4DB2-BD59-A6C34878D82A}">
                    <a16:rowId xmlns:a16="http://schemas.microsoft.com/office/drawing/2014/main" val="2707199066"/>
                  </a:ext>
                </a:extLst>
              </a:tr>
              <a:tr h="370840">
                <a:tc>
                  <a:txBody>
                    <a:bodyPr/>
                    <a:lstStyle/>
                    <a:p>
                      <a:r>
                        <a:rPr lang="en-US" dirty="0"/>
                        <a:t>0.1</a:t>
                      </a:r>
                    </a:p>
                  </a:txBody>
                  <a:tcPr/>
                </a:tc>
                <a:tc>
                  <a:txBody>
                    <a:bodyPr/>
                    <a:lstStyle/>
                    <a:p>
                      <a:r>
                        <a:rPr lang="en-US" dirty="0"/>
                        <a:t>0.0</a:t>
                      </a:r>
                    </a:p>
                  </a:txBody>
                  <a:tcPr/>
                </a:tc>
                <a:tc>
                  <a:txBody>
                    <a:bodyPr/>
                    <a:lstStyle/>
                    <a:p>
                      <a:r>
                        <a:rPr lang="en-US" dirty="0"/>
                        <a:t>0.9</a:t>
                      </a:r>
                    </a:p>
                  </a:txBody>
                  <a:tcPr/>
                </a:tc>
                <a:extLst>
                  <a:ext uri="{0D108BD9-81ED-4DB2-BD59-A6C34878D82A}">
                    <a16:rowId xmlns:a16="http://schemas.microsoft.com/office/drawing/2014/main" val="438222912"/>
                  </a:ext>
                </a:extLst>
              </a:tr>
            </a:tbl>
          </a:graphicData>
        </a:graphic>
      </p:graphicFrame>
      <p:sp>
        <p:nvSpPr>
          <p:cNvPr id="5" name="TextBox 4">
            <a:extLst>
              <a:ext uri="{FF2B5EF4-FFF2-40B4-BE49-F238E27FC236}">
                <a16:creationId xmlns:a16="http://schemas.microsoft.com/office/drawing/2014/main" id="{1281F08B-6B25-7D40-A33A-15274A002C87}"/>
              </a:ext>
            </a:extLst>
          </p:cNvPr>
          <p:cNvSpPr txBox="1"/>
          <p:nvPr/>
        </p:nvSpPr>
        <p:spPr>
          <a:xfrm>
            <a:off x="3227832" y="3643936"/>
            <a:ext cx="362600" cy="584775"/>
          </a:xfrm>
          <a:prstGeom prst="rect">
            <a:avLst/>
          </a:prstGeom>
          <a:noFill/>
        </p:spPr>
        <p:txBody>
          <a:bodyPr wrap="none" rtlCol="0">
            <a:spAutoFit/>
          </a:bodyPr>
          <a:lstStyle/>
          <a:p>
            <a:r>
              <a:rPr lang="en-US" sz="3200" dirty="0"/>
              <a:t>x</a:t>
            </a:r>
            <a:endParaRPr lang="en-US" dirty="0"/>
          </a:p>
        </p:txBody>
      </p:sp>
      <p:sp>
        <p:nvSpPr>
          <p:cNvPr id="6" name="TextBox 5">
            <a:extLst>
              <a:ext uri="{FF2B5EF4-FFF2-40B4-BE49-F238E27FC236}">
                <a16:creationId xmlns:a16="http://schemas.microsoft.com/office/drawing/2014/main" id="{130033C7-48CB-804E-9E37-581733FC763C}"/>
              </a:ext>
            </a:extLst>
          </p:cNvPr>
          <p:cNvSpPr txBox="1"/>
          <p:nvPr/>
        </p:nvSpPr>
        <p:spPr>
          <a:xfrm>
            <a:off x="1556658" y="2487168"/>
            <a:ext cx="845103" cy="369332"/>
          </a:xfrm>
          <a:prstGeom prst="rect">
            <a:avLst/>
          </a:prstGeom>
          <a:noFill/>
        </p:spPr>
        <p:txBody>
          <a:bodyPr wrap="none" rtlCol="0">
            <a:spAutoFit/>
          </a:bodyPr>
          <a:lstStyle/>
          <a:p>
            <a:r>
              <a:rPr lang="en-US" dirty="0"/>
              <a:t>A (5x5)</a:t>
            </a:r>
          </a:p>
        </p:txBody>
      </p:sp>
      <p:sp>
        <p:nvSpPr>
          <p:cNvPr id="7" name="TextBox 6">
            <a:extLst>
              <a:ext uri="{FF2B5EF4-FFF2-40B4-BE49-F238E27FC236}">
                <a16:creationId xmlns:a16="http://schemas.microsoft.com/office/drawing/2014/main" id="{8AA95B9E-B7E8-1040-932D-CDA898DCC693}"/>
              </a:ext>
            </a:extLst>
          </p:cNvPr>
          <p:cNvSpPr txBox="1"/>
          <p:nvPr/>
        </p:nvSpPr>
        <p:spPr>
          <a:xfrm>
            <a:off x="4673148" y="2487168"/>
            <a:ext cx="817853" cy="369332"/>
          </a:xfrm>
          <a:prstGeom prst="rect">
            <a:avLst/>
          </a:prstGeom>
          <a:noFill/>
        </p:spPr>
        <p:txBody>
          <a:bodyPr wrap="none" rtlCol="0">
            <a:spAutoFit/>
          </a:bodyPr>
          <a:lstStyle/>
          <a:p>
            <a:r>
              <a:rPr lang="en-US" dirty="0"/>
              <a:t>F (5x3)</a:t>
            </a:r>
          </a:p>
        </p:txBody>
      </p:sp>
      <p:sp>
        <p:nvSpPr>
          <p:cNvPr id="8" name="Rectangle 7">
            <a:extLst>
              <a:ext uri="{FF2B5EF4-FFF2-40B4-BE49-F238E27FC236}">
                <a16:creationId xmlns:a16="http://schemas.microsoft.com/office/drawing/2014/main" id="{A8BBD340-9679-0D4E-A6E2-89F5FF98ACBA}"/>
              </a:ext>
            </a:extLst>
          </p:cNvPr>
          <p:cNvSpPr/>
          <p:nvPr/>
        </p:nvSpPr>
        <p:spPr>
          <a:xfrm>
            <a:off x="420624" y="3035808"/>
            <a:ext cx="2560320" cy="292608"/>
          </a:xfrm>
          <a:prstGeom prst="rect">
            <a:avLst/>
          </a:prstGeom>
          <a:solidFill>
            <a:srgbClr val="F26BB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6F199BF-1D3B-7844-B7A8-4B853EEA9A4E}"/>
              </a:ext>
            </a:extLst>
          </p:cNvPr>
          <p:cNvSpPr/>
          <p:nvPr/>
        </p:nvSpPr>
        <p:spPr>
          <a:xfrm>
            <a:off x="3888259" y="3048000"/>
            <a:ext cx="535459" cy="1787611"/>
          </a:xfrm>
          <a:prstGeom prst="rect">
            <a:avLst/>
          </a:prstGeom>
          <a:solidFill>
            <a:srgbClr val="FFFF00">
              <a:alpha val="40000"/>
            </a:srgb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FB66F0B-E9CC-734E-BBF9-C4D49D9B5BC3}"/>
                  </a:ext>
                </a:extLst>
              </p:cNvPr>
              <p:cNvSpPr txBox="1"/>
              <p:nvPr/>
            </p:nvSpPr>
            <p:spPr>
              <a:xfrm>
                <a:off x="1841157" y="5609967"/>
                <a:ext cx="2432333" cy="2873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AU" b="0" i="1" smtClean="0">
                              <a:latin typeface="Cambria Math" panose="02040503050406030204" pitchFamily="18" charset="0"/>
                            </a:rPr>
                          </m:ctrlPr>
                        </m:sSupPr>
                        <m:e>
                          <m:r>
                            <a:rPr lang="en-AU" b="0" i="1" smtClean="0">
                              <a:latin typeface="Cambria Math" panose="02040503050406030204" pitchFamily="18" charset="0"/>
                            </a:rPr>
                            <m:t>𝐴</m:t>
                          </m:r>
                        </m:e>
                        <m:sup>
                          <m:r>
                            <a:rPr lang="en-AU" b="0" i="1" smtClean="0">
                              <a:latin typeface="Cambria Math" panose="02040503050406030204" pitchFamily="18" charset="0"/>
                            </a:rPr>
                            <m:t>′</m:t>
                          </m:r>
                        </m:sup>
                      </m:sSup>
                      <m:r>
                        <a:rPr lang="en-AU" b="0" i="1" smtClean="0">
                          <a:latin typeface="Cambria Math" panose="02040503050406030204" pitchFamily="18" charset="0"/>
                        </a:rPr>
                        <m:t>=</m:t>
                      </m:r>
                      <m:sSup>
                        <m:sSupPr>
                          <m:ctrlPr>
                            <a:rPr lang="en-AU" i="1">
                              <a:latin typeface="Cambria Math" panose="02040503050406030204" pitchFamily="18" charset="0"/>
                            </a:rPr>
                          </m:ctrlPr>
                        </m:sSupPr>
                        <m:e>
                          <m:r>
                            <a:rPr lang="en-AU" i="1">
                              <a:latin typeface="Cambria Math" panose="02040503050406030204" pitchFamily="18" charset="0"/>
                            </a:rPr>
                            <m:t>𝐷</m:t>
                          </m:r>
                        </m:e>
                        <m:sup>
                          <m:r>
                            <a:rPr lang="en-AU" i="1">
                              <a:latin typeface="Cambria Math" panose="02040503050406030204" pitchFamily="18" charset="0"/>
                            </a:rPr>
                            <m:t>−1/2</m:t>
                          </m:r>
                        </m:sup>
                      </m:sSup>
                      <m:d>
                        <m:dPr>
                          <m:ctrlPr>
                            <a:rPr lang="en-AU" b="0" i="1" smtClean="0">
                              <a:latin typeface="Cambria Math" panose="02040503050406030204" pitchFamily="18" charset="0"/>
                            </a:rPr>
                          </m:ctrlPr>
                        </m:dPr>
                        <m:e>
                          <m:r>
                            <a:rPr lang="en-AU" b="0" i="1" smtClean="0">
                              <a:latin typeface="Cambria Math" panose="02040503050406030204" pitchFamily="18" charset="0"/>
                            </a:rPr>
                            <m:t>𝐴</m:t>
                          </m:r>
                          <m:r>
                            <a:rPr lang="en-AU" b="0" i="1" smtClean="0">
                              <a:latin typeface="Cambria Math" panose="02040503050406030204" pitchFamily="18" charset="0"/>
                            </a:rPr>
                            <m:t>+</m:t>
                          </m:r>
                          <m:r>
                            <a:rPr lang="en-AU" b="0" i="1" smtClean="0">
                              <a:latin typeface="Cambria Math" panose="02040503050406030204" pitchFamily="18" charset="0"/>
                            </a:rPr>
                            <m:t>𝐼</m:t>
                          </m:r>
                        </m:e>
                      </m:d>
                      <m:sSup>
                        <m:sSupPr>
                          <m:ctrlPr>
                            <a:rPr lang="en-AU" b="0" i="1" smtClean="0">
                              <a:latin typeface="Cambria Math" panose="02040503050406030204" pitchFamily="18" charset="0"/>
                            </a:rPr>
                          </m:ctrlPr>
                        </m:sSupPr>
                        <m:e>
                          <m:r>
                            <a:rPr lang="en-AU" b="0" i="1" smtClean="0">
                              <a:latin typeface="Cambria Math" panose="02040503050406030204" pitchFamily="18" charset="0"/>
                            </a:rPr>
                            <m:t>𝐷</m:t>
                          </m:r>
                        </m:e>
                        <m:sup>
                          <m:r>
                            <a:rPr lang="en-AU" b="0" i="1" smtClean="0">
                              <a:latin typeface="Cambria Math" panose="02040503050406030204" pitchFamily="18" charset="0"/>
                            </a:rPr>
                            <m:t>−1/2</m:t>
                          </m:r>
                        </m:sup>
                      </m:sSup>
                    </m:oMath>
                  </m:oMathPara>
                </a14:m>
                <a:endParaRPr lang="en-US" dirty="0"/>
              </a:p>
            </p:txBody>
          </p:sp>
        </mc:Choice>
        <mc:Fallback xmlns="">
          <p:sp>
            <p:nvSpPr>
              <p:cNvPr id="11" name="TextBox 10">
                <a:extLst>
                  <a:ext uri="{FF2B5EF4-FFF2-40B4-BE49-F238E27FC236}">
                    <a16:creationId xmlns:a16="http://schemas.microsoft.com/office/drawing/2014/main" id="{BFB66F0B-E9CC-734E-BBF9-C4D49D9B5BC3}"/>
                  </a:ext>
                </a:extLst>
              </p:cNvPr>
              <p:cNvSpPr txBox="1">
                <a:spLocks noRot="1" noChangeAspect="1" noMove="1" noResize="1" noEditPoints="1" noAdjustHandles="1" noChangeArrowheads="1" noChangeShapeType="1" noTextEdit="1"/>
              </p:cNvSpPr>
              <p:nvPr/>
            </p:nvSpPr>
            <p:spPr>
              <a:xfrm>
                <a:off x="1841157" y="5609967"/>
                <a:ext cx="2432333" cy="287323"/>
              </a:xfrm>
              <a:prstGeom prst="rect">
                <a:avLst/>
              </a:prstGeom>
              <a:blipFill>
                <a:blip r:embed="rId4"/>
                <a:stretch>
                  <a:fillRect l="-1563" t="-8696" r="-521" b="-8696"/>
                </a:stretch>
              </a:blipFill>
            </p:spPr>
            <p:txBody>
              <a:bodyPr/>
              <a:lstStyle/>
              <a:p>
                <a:r>
                  <a:rPr lang="en-US">
                    <a:noFill/>
                  </a:rPr>
                  <a:t> </a:t>
                </a:r>
              </a:p>
            </p:txBody>
          </p:sp>
        </mc:Fallback>
      </mc:AlternateContent>
      <p:sp>
        <p:nvSpPr>
          <p:cNvPr id="10" name="Footer Placeholder 9">
            <a:extLst>
              <a:ext uri="{FF2B5EF4-FFF2-40B4-BE49-F238E27FC236}">
                <a16:creationId xmlns:a16="http://schemas.microsoft.com/office/drawing/2014/main" id="{41752BDD-FF39-A44D-B72C-9AF45E577F8A}"/>
              </a:ext>
            </a:extLst>
          </p:cNvPr>
          <p:cNvSpPr>
            <a:spLocks noGrp="1"/>
          </p:cNvSpPr>
          <p:nvPr>
            <p:ph type="ftr" idx="11"/>
          </p:nvPr>
        </p:nvSpPr>
        <p:spPr/>
        <p:txBody>
          <a:bodyPr/>
          <a:lstStyle/>
          <a:p>
            <a:r>
              <a:rPr lang="en-AU"/>
              <a:t>Practical ML On Graphs</a:t>
            </a:r>
          </a:p>
        </p:txBody>
      </p:sp>
      <p:sp>
        <p:nvSpPr>
          <p:cNvPr id="13" name="Slide Number Placeholder 12">
            <a:extLst>
              <a:ext uri="{FF2B5EF4-FFF2-40B4-BE49-F238E27FC236}">
                <a16:creationId xmlns:a16="http://schemas.microsoft.com/office/drawing/2014/main" id="{4871C2BB-741B-B848-B665-8A1FE4A026A9}"/>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AU" smtClean="0"/>
              <a:t>55</a:t>
            </a:fld>
            <a:r>
              <a:rPr lang="en-AU"/>
              <a:t>  |</a:t>
            </a:r>
          </a:p>
        </p:txBody>
      </p:sp>
    </p:spTree>
    <p:extLst>
      <p:ext uri="{BB962C8B-B14F-4D97-AF65-F5344CB8AC3E}">
        <p14:creationId xmlns:p14="http://schemas.microsoft.com/office/powerpoint/2010/main" val="2455072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blinds(horizontal)">
                                      <p:cBhvr>
                                        <p:cTn id="10" dur="500"/>
                                        <p:tgtEl>
                                          <p:spTgt spid="2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linds(horizontal)">
                                      <p:cBhvr>
                                        <p:cTn id="19" dur="500"/>
                                        <p:tgtEl>
                                          <p:spTgt spid="7"/>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linds(horizontal)">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blinds(horizontal)">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animBg="1"/>
      <p:bldP spid="9" grpId="0" animBg="1"/>
      <p:bldP spid="11" grpId="0"/>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7CA0C3-BCCB-C240-BF83-11EADE864D34}"/>
              </a:ext>
            </a:extLst>
          </p:cNvPr>
          <p:cNvSpPr>
            <a:spLocks noGrp="1"/>
          </p:cNvSpPr>
          <p:nvPr>
            <p:ph idx="1"/>
          </p:nvPr>
        </p:nvSpPr>
        <p:spPr>
          <a:xfrm>
            <a:off x="480484" y="1268414"/>
            <a:ext cx="8461375" cy="4824883"/>
          </a:xfrm>
        </p:spPr>
        <p:txBody>
          <a:bodyPr>
            <a:normAutofit fontScale="92500" lnSpcReduction="20000"/>
          </a:bodyPr>
          <a:lstStyle/>
          <a:p>
            <a:r>
              <a:rPr lang="en-US" dirty="0"/>
              <a:t>Convolutions on general graphs can be defined with respect to L</a:t>
            </a:r>
          </a:p>
          <a:p>
            <a:r>
              <a:rPr lang="en-US" dirty="0"/>
              <a:t>Let </a:t>
            </a:r>
            <a:r>
              <a:rPr lang="en-US" b="1" dirty="0"/>
              <a:t>x</a:t>
            </a:r>
            <a:r>
              <a:rPr lang="en-US" dirty="0"/>
              <a:t> ∈ ℝ</a:t>
            </a:r>
            <a:r>
              <a:rPr lang="en-US" baseline="30000" dirty="0"/>
              <a:t>N</a:t>
            </a:r>
            <a:r>
              <a:rPr lang="en-US" dirty="0"/>
              <a:t> (scalar for each node in graph)</a:t>
            </a:r>
          </a:p>
          <a:p>
            <a:r>
              <a:rPr lang="en-US" dirty="0"/>
              <a:t>Let g</a:t>
            </a:r>
            <a:r>
              <a:rPr lang="en-US" baseline="-25000" dirty="0"/>
              <a:t>θ</a:t>
            </a:r>
            <a:r>
              <a:rPr lang="en-US" dirty="0"/>
              <a:t>=diag(θ) a filter with θ ∈ ℝ</a:t>
            </a:r>
            <a:r>
              <a:rPr lang="en-US" baseline="30000" dirty="0"/>
              <a:t>N</a:t>
            </a:r>
            <a:endParaRPr lang="en-US" dirty="0"/>
          </a:p>
          <a:p>
            <a:r>
              <a:rPr lang="en-US" dirty="0"/>
              <a:t>Then convolution is defined as,</a:t>
            </a:r>
          </a:p>
          <a:p>
            <a:pPr marL="0" indent="0" algn="ctr">
              <a:buNone/>
            </a:pPr>
            <a:r>
              <a:rPr lang="en-US" dirty="0"/>
              <a:t> g</a:t>
            </a:r>
            <a:r>
              <a:rPr lang="en-US" baseline="-25000" dirty="0"/>
              <a:t>θ</a:t>
            </a:r>
            <a:r>
              <a:rPr lang="en-US" dirty="0"/>
              <a:t> * x = U g</a:t>
            </a:r>
            <a:r>
              <a:rPr lang="en-US" baseline="-25000" dirty="0"/>
              <a:t>θ </a:t>
            </a:r>
            <a:r>
              <a:rPr lang="en-US" dirty="0"/>
              <a:t>U</a:t>
            </a:r>
            <a:r>
              <a:rPr lang="en-US" baseline="30000" dirty="0"/>
              <a:t>T</a:t>
            </a:r>
            <a:r>
              <a:rPr lang="en-US" dirty="0"/>
              <a:t>x</a:t>
            </a:r>
          </a:p>
          <a:p>
            <a:r>
              <a:rPr lang="en-US" dirty="0"/>
              <a:t>Where U is matrix of eigenvectors of normalized graph Laplacian given by,</a:t>
            </a:r>
          </a:p>
          <a:p>
            <a:pPr marL="0" indent="0" algn="ctr">
              <a:buNone/>
            </a:pPr>
            <a:r>
              <a:rPr lang="en-US" dirty="0"/>
              <a:t> L = I</a:t>
            </a:r>
            <a:r>
              <a:rPr lang="en-US" baseline="-25000" dirty="0"/>
              <a:t>N</a:t>
            </a:r>
            <a:r>
              <a:rPr lang="en-US" dirty="0"/>
              <a:t> – D</a:t>
            </a:r>
            <a:r>
              <a:rPr lang="en-US" baseline="30000" dirty="0"/>
              <a:t>-1/2</a:t>
            </a:r>
            <a:r>
              <a:rPr lang="en-US" dirty="0"/>
              <a:t>AD</a:t>
            </a:r>
            <a:r>
              <a:rPr lang="en-US" baseline="30000" dirty="0"/>
              <a:t>-1/2</a:t>
            </a:r>
            <a:r>
              <a:rPr lang="en-US" dirty="0"/>
              <a:t>=UΛU</a:t>
            </a:r>
            <a:r>
              <a:rPr lang="en-US" baseline="30000" dirty="0"/>
              <a:t>T</a:t>
            </a:r>
          </a:p>
          <a:p>
            <a:r>
              <a:rPr lang="en-US" dirty="0"/>
              <a:t>… (some magic happens here) and,</a:t>
            </a:r>
          </a:p>
          <a:p>
            <a:r>
              <a:rPr lang="en-US" dirty="0"/>
              <a:t>Convolution can be written </a:t>
            </a:r>
          </a:p>
          <a:p>
            <a:pPr marL="0" indent="0" algn="ctr">
              <a:buNone/>
            </a:pPr>
            <a:r>
              <a:rPr lang="en-US" dirty="0"/>
              <a:t>g</a:t>
            </a:r>
            <a:r>
              <a:rPr lang="en-US" baseline="-25000" dirty="0"/>
              <a:t>θ</a:t>
            </a:r>
            <a:r>
              <a:rPr lang="en-US" dirty="0"/>
              <a:t> * x ≈ θ(I</a:t>
            </a:r>
            <a:r>
              <a:rPr lang="en-US" baseline="-25000" dirty="0"/>
              <a:t>N</a:t>
            </a:r>
            <a:r>
              <a:rPr lang="en-US" dirty="0"/>
              <a:t>+D</a:t>
            </a:r>
            <a:r>
              <a:rPr lang="en-US" baseline="30000" dirty="0"/>
              <a:t>-1/2</a:t>
            </a:r>
            <a:r>
              <a:rPr lang="en-US" dirty="0"/>
              <a:t>AD</a:t>
            </a:r>
            <a:r>
              <a:rPr lang="en-US" baseline="30000" dirty="0"/>
              <a:t>-1/2</a:t>
            </a:r>
            <a:r>
              <a:rPr lang="en-US" dirty="0"/>
              <a:t>)x</a:t>
            </a:r>
          </a:p>
          <a:p>
            <a:r>
              <a:rPr lang="en-US" dirty="0"/>
              <a:t>Generalize to C input channels X ∈ ℝ</a:t>
            </a:r>
            <a:r>
              <a:rPr lang="en-US" baseline="30000" dirty="0"/>
              <a:t>NxC  </a:t>
            </a:r>
            <a:r>
              <a:rPr lang="en-US" dirty="0"/>
              <a:t>and normalize matrices such that, </a:t>
            </a:r>
          </a:p>
          <a:p>
            <a:pPr marL="216000" lvl="1" indent="0" algn="ctr">
              <a:buNone/>
            </a:pPr>
            <a:r>
              <a:rPr lang="en-US" sz="2400" dirty="0"/>
              <a:t>Z = </a:t>
            </a:r>
            <a:r>
              <a:rPr lang="en-US" sz="2400" i="1" dirty="0"/>
              <a:t>D</a:t>
            </a:r>
            <a:r>
              <a:rPr lang="en-US" sz="2400" baseline="30000" dirty="0"/>
              <a:t>-1/2</a:t>
            </a:r>
            <a:r>
              <a:rPr lang="en-US" sz="2400" dirty="0"/>
              <a:t>(A+I</a:t>
            </a:r>
            <a:r>
              <a:rPr lang="en-US" sz="2400" baseline="-25000" dirty="0"/>
              <a:t>N</a:t>
            </a:r>
            <a:r>
              <a:rPr lang="en-US" sz="2400" dirty="0"/>
              <a:t>)</a:t>
            </a:r>
            <a:r>
              <a:rPr lang="en-US" sz="2400" i="1" dirty="0"/>
              <a:t>D</a:t>
            </a:r>
            <a:r>
              <a:rPr lang="en-US" sz="2400" baseline="30000" dirty="0"/>
              <a:t>-1/2</a:t>
            </a:r>
            <a:r>
              <a:rPr lang="en-US" sz="2400" dirty="0"/>
              <a:t>Xϴ  </a:t>
            </a:r>
            <a:r>
              <a:rPr lang="en-US" sz="2400" i="1" dirty="0"/>
              <a:t>where</a:t>
            </a:r>
            <a:r>
              <a:rPr lang="en-US" sz="2400" dirty="0"/>
              <a:t> ϴ ∈ ℝ</a:t>
            </a:r>
            <a:r>
              <a:rPr lang="en-US" sz="2400" baseline="30000" dirty="0"/>
              <a:t>CxF</a:t>
            </a:r>
            <a:r>
              <a:rPr lang="en-US" sz="2400" dirty="0"/>
              <a:t> and Z ∈ ℝ</a:t>
            </a:r>
            <a:r>
              <a:rPr lang="en-US" sz="2400" baseline="30000" dirty="0"/>
              <a:t>NxF</a:t>
            </a:r>
            <a:endParaRPr lang="en-US" sz="2400" dirty="0"/>
          </a:p>
        </p:txBody>
      </p:sp>
      <p:sp>
        <p:nvSpPr>
          <p:cNvPr id="4" name="Text Placeholder 3">
            <a:extLst>
              <a:ext uri="{FF2B5EF4-FFF2-40B4-BE49-F238E27FC236}">
                <a16:creationId xmlns:a16="http://schemas.microsoft.com/office/drawing/2014/main" id="{284EF7EC-F9CC-8248-9185-D74E424B633E}"/>
              </a:ext>
            </a:extLst>
          </p:cNvPr>
          <p:cNvSpPr>
            <a:spLocks noGrp="1"/>
          </p:cNvSpPr>
          <p:nvPr>
            <p:ph type="body" sz="quarter" idx="13"/>
          </p:nvPr>
        </p:nvSpPr>
        <p:spPr>
          <a:xfrm>
            <a:off x="480484" y="270000"/>
            <a:ext cx="11280000" cy="853200"/>
          </a:xfrm>
        </p:spPr>
        <p:txBody>
          <a:bodyPr/>
          <a:lstStyle/>
          <a:p>
            <a:r>
              <a:rPr lang="en-US" dirty="0"/>
              <a:t>Graph Convolutional Networks (GCNs)</a:t>
            </a:r>
          </a:p>
        </p:txBody>
      </p:sp>
      <p:sp>
        <p:nvSpPr>
          <p:cNvPr id="7" name="Slide Number Placeholder 4">
            <a:extLst>
              <a:ext uri="{FF2B5EF4-FFF2-40B4-BE49-F238E27FC236}">
                <a16:creationId xmlns:a16="http://schemas.microsoft.com/office/drawing/2014/main" id="{41D6C9F4-E009-5D44-B971-E4AD3C8F3704}"/>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56</a:t>
            </a:fld>
            <a:r>
              <a:rPr lang="en-AU" dirty="0"/>
              <a:t>  |</a:t>
            </a:r>
          </a:p>
        </p:txBody>
      </p:sp>
      <p:sp>
        <p:nvSpPr>
          <p:cNvPr id="3" name="Footer Placeholder 2">
            <a:extLst>
              <a:ext uri="{FF2B5EF4-FFF2-40B4-BE49-F238E27FC236}">
                <a16:creationId xmlns:a16="http://schemas.microsoft.com/office/drawing/2014/main" id="{0F935BBF-D681-184E-AC5F-83C612A017E5}"/>
              </a:ext>
            </a:extLst>
          </p:cNvPr>
          <p:cNvSpPr>
            <a:spLocks noGrp="1"/>
          </p:cNvSpPr>
          <p:nvPr>
            <p:ph type="ftr" sz="quarter" idx="11"/>
          </p:nvPr>
        </p:nvSpPr>
        <p:spPr/>
        <p:txBody>
          <a:bodyPr/>
          <a:lstStyle/>
          <a:p>
            <a:r>
              <a:rPr lang="en-AU"/>
              <a:t>Practical ML On Graphs</a:t>
            </a:r>
          </a:p>
        </p:txBody>
      </p:sp>
      <p:sp>
        <p:nvSpPr>
          <p:cNvPr id="5" name="Slide Number Placeholder 4">
            <a:extLst>
              <a:ext uri="{FF2B5EF4-FFF2-40B4-BE49-F238E27FC236}">
                <a16:creationId xmlns:a16="http://schemas.microsoft.com/office/drawing/2014/main" id="{D096D698-1399-8D40-82AF-D36B6ECF91C5}"/>
              </a:ext>
            </a:extLst>
          </p:cNvPr>
          <p:cNvSpPr>
            <a:spLocks noGrp="1"/>
          </p:cNvSpPr>
          <p:nvPr>
            <p:ph type="sldNum" sz="quarter" idx="4"/>
          </p:nvPr>
        </p:nvSpPr>
        <p:spPr/>
        <p:txBody>
          <a:bodyPr/>
          <a:lstStyle/>
          <a:p>
            <a:fld id="{2ABE124A-B5C5-46E0-B944-45307B126769}" type="slidenum">
              <a:rPr lang="en-AU" smtClean="0"/>
              <a:pPr/>
              <a:t>56</a:t>
            </a:fld>
            <a:r>
              <a:rPr lang="en-AU"/>
              <a:t>  |</a:t>
            </a:r>
            <a:endParaRPr lang="en-AU" dirty="0"/>
          </a:p>
        </p:txBody>
      </p:sp>
    </p:spTree>
    <p:extLst>
      <p:ext uri="{BB962C8B-B14F-4D97-AF65-F5344CB8AC3E}">
        <p14:creationId xmlns:p14="http://schemas.microsoft.com/office/powerpoint/2010/main" val="2749377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922F2-4CE4-9A41-91BC-BBCDDEE2DB90}"/>
              </a:ext>
            </a:extLst>
          </p:cNvPr>
          <p:cNvSpPr>
            <a:spLocks noGrp="1"/>
          </p:cNvSpPr>
          <p:nvPr>
            <p:ph type="title"/>
          </p:nvPr>
        </p:nvSpPr>
        <p:spPr/>
        <p:txBody>
          <a:bodyPr/>
          <a:lstStyle/>
          <a:p>
            <a:r>
              <a:rPr lang="en-US" dirty="0"/>
              <a:t>GCN model</a:t>
            </a:r>
          </a:p>
        </p:txBody>
      </p:sp>
      <p:sp>
        <p:nvSpPr>
          <p:cNvPr id="3" name="Content Placeholder 2">
            <a:extLst>
              <a:ext uri="{FF2B5EF4-FFF2-40B4-BE49-F238E27FC236}">
                <a16:creationId xmlns:a16="http://schemas.microsoft.com/office/drawing/2014/main" id="{97C6EBFD-F59C-994E-A16F-6650A53EEE42}"/>
              </a:ext>
            </a:extLst>
          </p:cNvPr>
          <p:cNvSpPr>
            <a:spLocks noGrp="1"/>
          </p:cNvSpPr>
          <p:nvPr>
            <p:ph idx="1"/>
          </p:nvPr>
        </p:nvSpPr>
        <p:spPr/>
        <p:txBody>
          <a:bodyPr>
            <a:normAutofit/>
          </a:bodyPr>
          <a:lstStyle/>
          <a:p>
            <a:r>
              <a:rPr lang="en-US" dirty="0"/>
              <a:t>A two-layer GCN has the following forward model (A’ = </a:t>
            </a:r>
            <a:r>
              <a:rPr lang="en-US" i="1" dirty="0"/>
              <a:t>D</a:t>
            </a:r>
            <a:r>
              <a:rPr lang="en-US" baseline="30000" dirty="0"/>
              <a:t>-1/2</a:t>
            </a:r>
            <a:r>
              <a:rPr lang="en-US" dirty="0"/>
              <a:t>(A+I</a:t>
            </a:r>
            <a:r>
              <a:rPr lang="en-US" baseline="-25000" dirty="0"/>
              <a:t>N</a:t>
            </a:r>
            <a:r>
              <a:rPr lang="en-US" dirty="0"/>
              <a:t>)</a:t>
            </a:r>
            <a:r>
              <a:rPr lang="en-US" i="1" dirty="0"/>
              <a:t>D</a:t>
            </a:r>
            <a:r>
              <a:rPr lang="en-US" baseline="30000" dirty="0"/>
              <a:t>-1/2</a:t>
            </a:r>
            <a:r>
              <a:rPr lang="en-US" dirty="0"/>
              <a:t>),</a:t>
            </a:r>
          </a:p>
          <a:p>
            <a:pPr marL="0" indent="0" algn="ctr">
              <a:buNone/>
            </a:pPr>
            <a:r>
              <a:rPr lang="en-US" dirty="0"/>
              <a:t>Z = softmax(A’ReLU(A’X ϴ</a:t>
            </a:r>
            <a:r>
              <a:rPr lang="en-US" baseline="30000" dirty="0"/>
              <a:t>(0)</a:t>
            </a:r>
            <a:r>
              <a:rPr lang="en-US" dirty="0"/>
              <a:t>) ϴ</a:t>
            </a:r>
            <a:r>
              <a:rPr lang="en-US" baseline="30000" dirty="0"/>
              <a:t>(1)</a:t>
            </a:r>
            <a:r>
              <a:rPr lang="en-US" dirty="0"/>
              <a:t>)</a:t>
            </a:r>
            <a:endParaRPr lang="en-US" baseline="30000" dirty="0"/>
          </a:p>
        </p:txBody>
      </p:sp>
      <p:grpSp>
        <p:nvGrpSpPr>
          <p:cNvPr id="136" name="Group 135">
            <a:extLst>
              <a:ext uri="{FF2B5EF4-FFF2-40B4-BE49-F238E27FC236}">
                <a16:creationId xmlns:a16="http://schemas.microsoft.com/office/drawing/2014/main" id="{FDB6A8A7-7E26-5644-9140-542F9E7CB781}"/>
              </a:ext>
            </a:extLst>
          </p:cNvPr>
          <p:cNvGrpSpPr/>
          <p:nvPr/>
        </p:nvGrpSpPr>
        <p:grpSpPr>
          <a:xfrm>
            <a:off x="1255628" y="2420888"/>
            <a:ext cx="2520280" cy="3312368"/>
            <a:chOff x="323528" y="2420888"/>
            <a:chExt cx="2520280" cy="3312368"/>
          </a:xfrm>
        </p:grpSpPr>
        <p:sp>
          <p:nvSpPr>
            <p:cNvPr id="80" name="Rounded Rectangle 79">
              <a:extLst>
                <a:ext uri="{FF2B5EF4-FFF2-40B4-BE49-F238E27FC236}">
                  <a16:creationId xmlns:a16="http://schemas.microsoft.com/office/drawing/2014/main" id="{D0D62F42-DA0E-9D48-BBA9-ED7B382BF74B}"/>
                </a:ext>
              </a:extLst>
            </p:cNvPr>
            <p:cNvSpPr/>
            <p:nvPr/>
          </p:nvSpPr>
          <p:spPr>
            <a:xfrm>
              <a:off x="467544" y="2420888"/>
              <a:ext cx="2376264" cy="316835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9" name="Rounded Rectangle 78">
              <a:extLst>
                <a:ext uri="{FF2B5EF4-FFF2-40B4-BE49-F238E27FC236}">
                  <a16:creationId xmlns:a16="http://schemas.microsoft.com/office/drawing/2014/main" id="{81019A33-766A-6943-8B53-C058B891D72C}"/>
                </a:ext>
              </a:extLst>
            </p:cNvPr>
            <p:cNvSpPr/>
            <p:nvPr/>
          </p:nvSpPr>
          <p:spPr>
            <a:xfrm>
              <a:off x="395536" y="2492896"/>
              <a:ext cx="2376264" cy="316835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8" name="Rounded Rectangle 77">
              <a:extLst>
                <a:ext uri="{FF2B5EF4-FFF2-40B4-BE49-F238E27FC236}">
                  <a16:creationId xmlns:a16="http://schemas.microsoft.com/office/drawing/2014/main" id="{1F9093C1-1681-D245-9559-36F575BBEB83}"/>
                </a:ext>
              </a:extLst>
            </p:cNvPr>
            <p:cNvSpPr/>
            <p:nvPr/>
          </p:nvSpPr>
          <p:spPr>
            <a:xfrm>
              <a:off x="323528" y="2564904"/>
              <a:ext cx="2376264" cy="316835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54" name="Group 53">
              <a:extLst>
                <a:ext uri="{FF2B5EF4-FFF2-40B4-BE49-F238E27FC236}">
                  <a16:creationId xmlns:a16="http://schemas.microsoft.com/office/drawing/2014/main" id="{6E3C52B8-105A-D94E-803B-C396FA617F3E}"/>
                </a:ext>
              </a:extLst>
            </p:cNvPr>
            <p:cNvGrpSpPr/>
            <p:nvPr/>
          </p:nvGrpSpPr>
          <p:grpSpPr>
            <a:xfrm>
              <a:off x="548078" y="2749112"/>
              <a:ext cx="2093650" cy="2949570"/>
              <a:chOff x="705521" y="2766815"/>
              <a:chExt cx="2093650" cy="2949570"/>
            </a:xfrm>
          </p:grpSpPr>
          <p:sp>
            <p:nvSpPr>
              <p:cNvPr id="55" name="Oval 54">
                <a:extLst>
                  <a:ext uri="{FF2B5EF4-FFF2-40B4-BE49-F238E27FC236}">
                    <a16:creationId xmlns:a16="http://schemas.microsoft.com/office/drawing/2014/main" id="{10F1E5D0-C34D-8F42-A44C-524A8AAD4665}"/>
                  </a:ext>
                </a:extLst>
              </p:cNvPr>
              <p:cNvSpPr/>
              <p:nvPr/>
            </p:nvSpPr>
            <p:spPr>
              <a:xfrm rot="20486369">
                <a:off x="705521" y="2849657"/>
                <a:ext cx="360000" cy="360000"/>
              </a:xfrm>
              <a:prstGeom prst="ellipse">
                <a:avLst/>
              </a:prstGeom>
              <a:solidFill>
                <a:srgbClr val="FFC000"/>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2DCC8B0F-7A2F-E844-B957-C53912D5EC20}"/>
                  </a:ext>
                </a:extLst>
              </p:cNvPr>
              <p:cNvSpPr/>
              <p:nvPr/>
            </p:nvSpPr>
            <p:spPr>
              <a:xfrm rot="21031718">
                <a:off x="1799533" y="2766815"/>
                <a:ext cx="360000" cy="360000"/>
              </a:xfrm>
              <a:prstGeom prst="ellipse">
                <a:avLst/>
              </a:prstGeom>
              <a:solidFill>
                <a:srgbClr val="FFC000"/>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baseline="-25000" dirty="0"/>
              </a:p>
            </p:txBody>
          </p:sp>
          <p:sp>
            <p:nvSpPr>
              <p:cNvPr id="57" name="Oval 56">
                <a:extLst>
                  <a:ext uri="{FF2B5EF4-FFF2-40B4-BE49-F238E27FC236}">
                    <a16:creationId xmlns:a16="http://schemas.microsoft.com/office/drawing/2014/main" id="{BB6421FB-675C-8046-BCFB-30587527122F}"/>
                  </a:ext>
                </a:extLst>
              </p:cNvPr>
              <p:cNvSpPr/>
              <p:nvPr/>
            </p:nvSpPr>
            <p:spPr>
              <a:xfrm rot="238587">
                <a:off x="1391948" y="3208344"/>
                <a:ext cx="360000" cy="360000"/>
              </a:xfrm>
              <a:prstGeom prst="ellipse">
                <a:avLst/>
              </a:prstGeom>
              <a:solidFill>
                <a:srgbClr val="00B0F0"/>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A4375E6F-49C6-3B4E-9DCC-1098A18A6844}"/>
                  </a:ext>
                </a:extLst>
              </p:cNvPr>
              <p:cNvSpPr/>
              <p:nvPr/>
            </p:nvSpPr>
            <p:spPr>
              <a:xfrm rot="865396">
                <a:off x="1166969" y="3795773"/>
                <a:ext cx="360000" cy="360000"/>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aseline="-25000" dirty="0"/>
              </a:p>
            </p:txBody>
          </p:sp>
          <p:sp>
            <p:nvSpPr>
              <p:cNvPr id="59" name="Oval 58">
                <a:extLst>
                  <a:ext uri="{FF2B5EF4-FFF2-40B4-BE49-F238E27FC236}">
                    <a16:creationId xmlns:a16="http://schemas.microsoft.com/office/drawing/2014/main" id="{2BD5189A-B51F-2E48-8EC6-01301E52C770}"/>
                  </a:ext>
                </a:extLst>
              </p:cNvPr>
              <p:cNvSpPr/>
              <p:nvPr/>
            </p:nvSpPr>
            <p:spPr>
              <a:xfrm>
                <a:off x="1189852" y="4865749"/>
                <a:ext cx="360000" cy="360000"/>
              </a:xfrm>
              <a:prstGeom prst="ellipse">
                <a:avLst/>
              </a:prstGeom>
              <a:solidFill>
                <a:srgbClr val="00B0F0"/>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6E62B06A-1945-1C4E-9ECD-9A17820391AB}"/>
                  </a:ext>
                </a:extLst>
              </p:cNvPr>
              <p:cNvSpPr/>
              <p:nvPr/>
            </p:nvSpPr>
            <p:spPr>
              <a:xfrm rot="21194347">
                <a:off x="2014418" y="3594545"/>
                <a:ext cx="360000" cy="360000"/>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8BFA00F4-3E3B-CA4C-9B9B-435484AD96F0}"/>
                  </a:ext>
                </a:extLst>
              </p:cNvPr>
              <p:cNvSpPr>
                <a:spLocks noChangeAspect="1"/>
              </p:cNvSpPr>
              <p:nvPr/>
            </p:nvSpPr>
            <p:spPr>
              <a:xfrm rot="19774477">
                <a:off x="740203" y="4223599"/>
                <a:ext cx="360000" cy="349690"/>
              </a:xfrm>
              <a:prstGeom prst="ellipse">
                <a:avLst/>
              </a:prstGeom>
              <a:solidFill>
                <a:srgbClr val="FFC000"/>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1B646C17-3790-C945-9E97-57359F957D82}"/>
                  </a:ext>
                </a:extLst>
              </p:cNvPr>
              <p:cNvSpPr/>
              <p:nvPr/>
            </p:nvSpPr>
            <p:spPr>
              <a:xfrm>
                <a:off x="2439171" y="4144469"/>
                <a:ext cx="360000" cy="360000"/>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164DB253-31D8-804F-BD07-F5509B2B1CD6}"/>
                  </a:ext>
                </a:extLst>
              </p:cNvPr>
              <p:cNvSpPr/>
              <p:nvPr/>
            </p:nvSpPr>
            <p:spPr>
              <a:xfrm rot="21320258">
                <a:off x="1611315" y="4270295"/>
                <a:ext cx="360000" cy="360000"/>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5C5D73E5-C2B3-F74E-AF34-0F5E9A420B4E}"/>
                  </a:ext>
                </a:extLst>
              </p:cNvPr>
              <p:cNvSpPr/>
              <p:nvPr/>
            </p:nvSpPr>
            <p:spPr>
              <a:xfrm rot="912132">
                <a:off x="2288513" y="4797233"/>
                <a:ext cx="360000" cy="360000"/>
              </a:xfrm>
              <a:prstGeom prst="ellipse">
                <a:avLst/>
              </a:prstGeom>
              <a:solidFill>
                <a:srgbClr val="FFC000"/>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11595659-5EEF-224C-B181-172BDB3346C0}"/>
                  </a:ext>
                </a:extLst>
              </p:cNvPr>
              <p:cNvSpPr/>
              <p:nvPr/>
            </p:nvSpPr>
            <p:spPr>
              <a:xfrm>
                <a:off x="1817950" y="5356385"/>
                <a:ext cx="360000" cy="360000"/>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6" name="Straight Connector 65">
                <a:extLst>
                  <a:ext uri="{FF2B5EF4-FFF2-40B4-BE49-F238E27FC236}">
                    <a16:creationId xmlns:a16="http://schemas.microsoft.com/office/drawing/2014/main" id="{2BBDC85B-B01A-F840-BE70-908562CE50F1}"/>
                  </a:ext>
                </a:extLst>
              </p:cNvPr>
              <p:cNvCxnSpPr>
                <a:stCxn id="63" idx="5"/>
                <a:endCxn id="65" idx="0"/>
              </p:cNvCxnSpPr>
              <p:nvPr/>
            </p:nvCxnSpPr>
            <p:spPr>
              <a:xfrm>
                <a:off x="1928519" y="4566807"/>
                <a:ext cx="69431" cy="789578"/>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321762-F5E8-C840-B5FF-237DC66FD2B7}"/>
                  </a:ext>
                </a:extLst>
              </p:cNvPr>
              <p:cNvCxnSpPr>
                <a:stCxn id="63" idx="6"/>
                <a:endCxn id="62" idx="2"/>
              </p:cNvCxnSpPr>
              <p:nvPr/>
            </p:nvCxnSpPr>
            <p:spPr>
              <a:xfrm flipV="1">
                <a:off x="1970719" y="4324469"/>
                <a:ext cx="468452" cy="111195"/>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1FD1594-102F-9F41-932D-39CAF4BAECAE}"/>
                  </a:ext>
                </a:extLst>
              </p:cNvPr>
              <p:cNvCxnSpPr>
                <a:stCxn id="59" idx="5"/>
                <a:endCxn id="65" idx="1"/>
              </p:cNvCxnSpPr>
              <p:nvPr/>
            </p:nvCxnSpPr>
            <p:spPr>
              <a:xfrm>
                <a:off x="1497131" y="5173028"/>
                <a:ext cx="373540" cy="236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97BA2C2-C75F-7346-BC21-3DD0D596780A}"/>
                  </a:ext>
                </a:extLst>
              </p:cNvPr>
              <p:cNvCxnSpPr>
                <a:stCxn id="57" idx="5"/>
                <a:endCxn id="60" idx="1"/>
              </p:cNvCxnSpPr>
              <p:nvPr/>
            </p:nvCxnSpPr>
            <p:spPr>
              <a:xfrm>
                <a:off x="1690094" y="3524143"/>
                <a:ext cx="362946" cy="138992"/>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690B9FF-1144-3240-8EDE-2F33C3A904D1}"/>
                  </a:ext>
                </a:extLst>
              </p:cNvPr>
              <p:cNvCxnSpPr>
                <a:stCxn id="58" idx="0"/>
                <a:endCxn id="57" idx="4"/>
              </p:cNvCxnSpPr>
              <p:nvPr/>
            </p:nvCxnSpPr>
            <p:spPr>
              <a:xfrm flipV="1">
                <a:off x="1391804" y="3567911"/>
                <a:ext cx="167662" cy="2335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64237A9-42D6-BF42-B474-CF3FAEA1078A}"/>
                  </a:ext>
                </a:extLst>
              </p:cNvPr>
              <p:cNvCxnSpPr>
                <a:stCxn id="58" idx="5"/>
                <a:endCxn id="63" idx="1"/>
              </p:cNvCxnSpPr>
              <p:nvPr/>
            </p:nvCxnSpPr>
            <p:spPr>
              <a:xfrm>
                <a:off x="1438533" y="4130743"/>
                <a:ext cx="215578" cy="203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5358D3F-457B-F24D-A3DB-A2F9C53AD214}"/>
                  </a:ext>
                </a:extLst>
              </p:cNvPr>
              <p:cNvCxnSpPr>
                <a:stCxn id="59" idx="7"/>
                <a:endCxn id="63" idx="3"/>
              </p:cNvCxnSpPr>
              <p:nvPr/>
            </p:nvCxnSpPr>
            <p:spPr>
              <a:xfrm flipV="1">
                <a:off x="1497131" y="4587499"/>
                <a:ext cx="177672" cy="330971"/>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5A59B8F-A3C0-4145-BE27-16D505878D4D}"/>
                  </a:ext>
                </a:extLst>
              </p:cNvPr>
              <p:cNvCxnSpPr>
                <a:stCxn id="62" idx="4"/>
                <a:endCxn id="64" idx="0"/>
              </p:cNvCxnSpPr>
              <p:nvPr/>
            </p:nvCxnSpPr>
            <p:spPr>
              <a:xfrm flipH="1">
                <a:off x="2515714" y="4504469"/>
                <a:ext cx="103457" cy="299063"/>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565C256-4D4C-A74F-96E9-1D2960120E4E}"/>
                  </a:ext>
                </a:extLst>
              </p:cNvPr>
              <p:cNvCxnSpPr>
                <a:stCxn id="61" idx="4"/>
                <a:endCxn id="59" idx="1"/>
              </p:cNvCxnSpPr>
              <p:nvPr/>
            </p:nvCxnSpPr>
            <p:spPr>
              <a:xfrm>
                <a:off x="1008747" y="4549211"/>
                <a:ext cx="233826" cy="369259"/>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5FF3967-4D78-D349-B5D9-9F2D8751FAD3}"/>
                  </a:ext>
                </a:extLst>
              </p:cNvPr>
              <p:cNvCxnSpPr>
                <a:cxnSpLocks/>
                <a:stCxn id="55" idx="5"/>
                <a:endCxn id="57" idx="2"/>
              </p:cNvCxnSpPr>
              <p:nvPr/>
            </p:nvCxnSpPr>
            <p:spPr>
              <a:xfrm>
                <a:off x="1046694" y="3109802"/>
                <a:ext cx="345687" cy="26606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104B2DA-F151-A743-8263-FFE7A2D47ABD}"/>
                  </a:ext>
                </a:extLst>
              </p:cNvPr>
              <p:cNvCxnSpPr>
                <a:stCxn id="60" idx="0"/>
                <a:endCxn id="56" idx="4"/>
              </p:cNvCxnSpPr>
              <p:nvPr/>
            </p:nvCxnSpPr>
            <p:spPr>
              <a:xfrm flipH="1" flipV="1">
                <a:off x="2009153" y="3124361"/>
                <a:ext cx="164074" cy="47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4BCFA69-5173-B34A-A319-DF7C1B2DE236}"/>
                  </a:ext>
                </a:extLst>
              </p:cNvPr>
              <p:cNvCxnSpPr>
                <a:stCxn id="58" idx="7"/>
                <a:endCxn id="60" idx="2"/>
              </p:cNvCxnSpPr>
              <p:nvPr/>
            </p:nvCxnSpPr>
            <p:spPr>
              <a:xfrm flipV="1">
                <a:off x="1501939" y="3795736"/>
                <a:ext cx="513731" cy="88473"/>
              </a:xfrm>
              <a:prstGeom prst="line">
                <a:avLst/>
              </a:prstGeom>
            </p:spPr>
            <p:style>
              <a:lnRef idx="1">
                <a:schemeClr val="accent1"/>
              </a:lnRef>
              <a:fillRef idx="0">
                <a:schemeClr val="accent1"/>
              </a:fillRef>
              <a:effectRef idx="0">
                <a:schemeClr val="accent1"/>
              </a:effectRef>
              <a:fontRef idx="minor">
                <a:schemeClr val="tx1"/>
              </a:fontRef>
            </p:style>
          </p:cxnSp>
        </p:grpSp>
        <p:sp>
          <p:nvSpPr>
            <p:cNvPr id="81" name="TextBox 80">
              <a:extLst>
                <a:ext uri="{FF2B5EF4-FFF2-40B4-BE49-F238E27FC236}">
                  <a16:creationId xmlns:a16="http://schemas.microsoft.com/office/drawing/2014/main" id="{D28FDA3D-A917-5241-8E76-EA01CF12ABDC}"/>
                </a:ext>
              </a:extLst>
            </p:cNvPr>
            <p:cNvSpPr txBox="1"/>
            <p:nvPr/>
          </p:nvSpPr>
          <p:spPr>
            <a:xfrm>
              <a:off x="467544" y="5157192"/>
              <a:ext cx="320922" cy="400110"/>
            </a:xfrm>
            <a:prstGeom prst="rect">
              <a:avLst/>
            </a:prstGeom>
            <a:noFill/>
          </p:spPr>
          <p:txBody>
            <a:bodyPr wrap="none" rtlCol="0">
              <a:spAutoFit/>
            </a:bodyPr>
            <a:lstStyle/>
            <a:p>
              <a:r>
                <a:rPr lang="en-US" sz="2000" dirty="0"/>
                <a:t>C</a:t>
              </a:r>
            </a:p>
          </p:txBody>
        </p:sp>
        <p:sp>
          <p:nvSpPr>
            <p:cNvPr id="82" name="TextBox 81">
              <a:extLst>
                <a:ext uri="{FF2B5EF4-FFF2-40B4-BE49-F238E27FC236}">
                  <a16:creationId xmlns:a16="http://schemas.microsoft.com/office/drawing/2014/main" id="{9F654582-C27B-904D-A563-26EA6223570D}"/>
                </a:ext>
              </a:extLst>
            </p:cNvPr>
            <p:cNvSpPr txBox="1"/>
            <p:nvPr/>
          </p:nvSpPr>
          <p:spPr>
            <a:xfrm>
              <a:off x="1018321" y="3787207"/>
              <a:ext cx="359394" cy="338554"/>
            </a:xfrm>
            <a:prstGeom prst="rect">
              <a:avLst/>
            </a:prstGeom>
            <a:noFill/>
          </p:spPr>
          <p:txBody>
            <a:bodyPr wrap="none" rtlCol="0">
              <a:spAutoFit/>
            </a:bodyPr>
            <a:lstStyle/>
            <a:p>
              <a:r>
                <a:rPr lang="en-US" sz="1600" dirty="0"/>
                <a:t>X</a:t>
              </a:r>
              <a:r>
                <a:rPr lang="en-US" sz="1600" baseline="-25000" dirty="0"/>
                <a:t>0</a:t>
              </a:r>
              <a:endParaRPr lang="en-US" sz="2800" baseline="-25000" dirty="0"/>
            </a:p>
          </p:txBody>
        </p:sp>
        <p:sp>
          <p:nvSpPr>
            <p:cNvPr id="85" name="TextBox 84">
              <a:extLst>
                <a:ext uri="{FF2B5EF4-FFF2-40B4-BE49-F238E27FC236}">
                  <a16:creationId xmlns:a16="http://schemas.microsoft.com/office/drawing/2014/main" id="{31D66A58-C1AA-FA47-A0B1-21E8E21FAAE9}"/>
                </a:ext>
              </a:extLst>
            </p:cNvPr>
            <p:cNvSpPr txBox="1"/>
            <p:nvPr/>
          </p:nvSpPr>
          <p:spPr>
            <a:xfrm>
              <a:off x="1864449" y="3573087"/>
              <a:ext cx="428322" cy="338554"/>
            </a:xfrm>
            <a:prstGeom prst="rect">
              <a:avLst/>
            </a:prstGeom>
            <a:noFill/>
          </p:spPr>
          <p:txBody>
            <a:bodyPr wrap="none" rtlCol="0">
              <a:spAutoFit/>
            </a:bodyPr>
            <a:lstStyle/>
            <a:p>
              <a:r>
                <a:rPr lang="en-US" sz="1600" dirty="0"/>
                <a:t>X</a:t>
              </a:r>
              <a:r>
                <a:rPr lang="en-US" sz="1600" baseline="-25000" dirty="0"/>
                <a:t>10</a:t>
              </a:r>
              <a:endParaRPr lang="en-US" sz="2800" baseline="-25000" dirty="0"/>
            </a:p>
          </p:txBody>
        </p:sp>
        <p:sp>
          <p:nvSpPr>
            <p:cNvPr id="86" name="TextBox 85">
              <a:extLst>
                <a:ext uri="{FF2B5EF4-FFF2-40B4-BE49-F238E27FC236}">
                  <a16:creationId xmlns:a16="http://schemas.microsoft.com/office/drawing/2014/main" id="{3482AD98-236E-1A40-8FD1-7A99494DC0E3}"/>
                </a:ext>
              </a:extLst>
            </p:cNvPr>
            <p:cNvSpPr txBox="1"/>
            <p:nvPr/>
          </p:nvSpPr>
          <p:spPr>
            <a:xfrm>
              <a:off x="2263227" y="4126766"/>
              <a:ext cx="359394" cy="338554"/>
            </a:xfrm>
            <a:prstGeom prst="rect">
              <a:avLst/>
            </a:prstGeom>
            <a:noFill/>
          </p:spPr>
          <p:txBody>
            <a:bodyPr wrap="none" rtlCol="0">
              <a:spAutoFit/>
            </a:bodyPr>
            <a:lstStyle/>
            <a:p>
              <a:r>
                <a:rPr lang="en-US" sz="1600" dirty="0"/>
                <a:t>X</a:t>
              </a:r>
              <a:r>
                <a:rPr lang="en-US" sz="1600" baseline="-25000" dirty="0"/>
                <a:t>2</a:t>
              </a:r>
              <a:endParaRPr lang="en-US" sz="2800" baseline="-25000" dirty="0"/>
            </a:p>
          </p:txBody>
        </p:sp>
        <p:sp>
          <p:nvSpPr>
            <p:cNvPr id="87" name="TextBox 86">
              <a:extLst>
                <a:ext uri="{FF2B5EF4-FFF2-40B4-BE49-F238E27FC236}">
                  <a16:creationId xmlns:a16="http://schemas.microsoft.com/office/drawing/2014/main" id="{3E31A230-7C1E-1D4A-B486-BF33AEA83B2A}"/>
                </a:ext>
              </a:extLst>
            </p:cNvPr>
            <p:cNvSpPr txBox="1"/>
            <p:nvPr/>
          </p:nvSpPr>
          <p:spPr>
            <a:xfrm>
              <a:off x="2131070" y="4781523"/>
              <a:ext cx="359394" cy="338554"/>
            </a:xfrm>
            <a:prstGeom prst="rect">
              <a:avLst/>
            </a:prstGeom>
            <a:noFill/>
          </p:spPr>
          <p:txBody>
            <a:bodyPr wrap="none" rtlCol="0">
              <a:spAutoFit/>
            </a:bodyPr>
            <a:lstStyle/>
            <a:p>
              <a:r>
                <a:rPr lang="en-US" sz="1600" dirty="0"/>
                <a:t>X</a:t>
              </a:r>
              <a:r>
                <a:rPr lang="en-US" sz="1600" baseline="-25000" dirty="0"/>
                <a:t>3</a:t>
              </a:r>
              <a:endParaRPr lang="en-US" sz="2800" baseline="-25000" dirty="0"/>
            </a:p>
          </p:txBody>
        </p:sp>
        <p:sp>
          <p:nvSpPr>
            <p:cNvPr id="88" name="TextBox 87">
              <a:extLst>
                <a:ext uri="{FF2B5EF4-FFF2-40B4-BE49-F238E27FC236}">
                  <a16:creationId xmlns:a16="http://schemas.microsoft.com/office/drawing/2014/main" id="{6CBB5F1A-8728-B34A-B433-2393D699F090}"/>
                </a:ext>
              </a:extLst>
            </p:cNvPr>
            <p:cNvSpPr txBox="1"/>
            <p:nvPr/>
          </p:nvSpPr>
          <p:spPr>
            <a:xfrm>
              <a:off x="1461461" y="4252257"/>
              <a:ext cx="359394" cy="338554"/>
            </a:xfrm>
            <a:prstGeom prst="rect">
              <a:avLst/>
            </a:prstGeom>
            <a:noFill/>
          </p:spPr>
          <p:txBody>
            <a:bodyPr wrap="none" rtlCol="0">
              <a:spAutoFit/>
            </a:bodyPr>
            <a:lstStyle/>
            <a:p>
              <a:r>
                <a:rPr lang="en-US" sz="1600" dirty="0"/>
                <a:t>X</a:t>
              </a:r>
              <a:r>
                <a:rPr lang="en-US" sz="1600" baseline="-25000" dirty="0"/>
                <a:t>1</a:t>
              </a:r>
              <a:endParaRPr lang="en-US" sz="2800" baseline="-25000" dirty="0"/>
            </a:p>
          </p:txBody>
        </p:sp>
        <p:sp>
          <p:nvSpPr>
            <p:cNvPr id="89" name="TextBox 88">
              <a:extLst>
                <a:ext uri="{FF2B5EF4-FFF2-40B4-BE49-F238E27FC236}">
                  <a16:creationId xmlns:a16="http://schemas.microsoft.com/office/drawing/2014/main" id="{739B1DD4-360A-7F46-B22E-149761AAB383}"/>
                </a:ext>
              </a:extLst>
            </p:cNvPr>
            <p:cNvSpPr txBox="1"/>
            <p:nvPr/>
          </p:nvSpPr>
          <p:spPr>
            <a:xfrm>
              <a:off x="1219364" y="3188136"/>
              <a:ext cx="359394" cy="338554"/>
            </a:xfrm>
            <a:prstGeom prst="rect">
              <a:avLst/>
            </a:prstGeom>
            <a:noFill/>
          </p:spPr>
          <p:txBody>
            <a:bodyPr wrap="none" rtlCol="0">
              <a:spAutoFit/>
            </a:bodyPr>
            <a:lstStyle/>
            <a:p>
              <a:r>
                <a:rPr lang="en-US" sz="1600" dirty="0"/>
                <a:t>X</a:t>
              </a:r>
              <a:r>
                <a:rPr lang="en-US" sz="1600" baseline="-25000" dirty="0"/>
                <a:t>7</a:t>
              </a:r>
              <a:endParaRPr lang="en-US" sz="2800" baseline="-25000" dirty="0"/>
            </a:p>
          </p:txBody>
        </p:sp>
        <p:sp>
          <p:nvSpPr>
            <p:cNvPr id="90" name="TextBox 89">
              <a:extLst>
                <a:ext uri="{FF2B5EF4-FFF2-40B4-BE49-F238E27FC236}">
                  <a16:creationId xmlns:a16="http://schemas.microsoft.com/office/drawing/2014/main" id="{ACB404D2-C738-4045-8CB5-929A95B74F0B}"/>
                </a:ext>
              </a:extLst>
            </p:cNvPr>
            <p:cNvSpPr txBox="1"/>
            <p:nvPr/>
          </p:nvSpPr>
          <p:spPr>
            <a:xfrm>
              <a:off x="1641461" y="2734996"/>
              <a:ext cx="359394" cy="338554"/>
            </a:xfrm>
            <a:prstGeom prst="rect">
              <a:avLst/>
            </a:prstGeom>
            <a:noFill/>
          </p:spPr>
          <p:txBody>
            <a:bodyPr wrap="none" rtlCol="0">
              <a:spAutoFit/>
            </a:bodyPr>
            <a:lstStyle/>
            <a:p>
              <a:r>
                <a:rPr lang="en-US" sz="1600" dirty="0"/>
                <a:t>X</a:t>
              </a:r>
              <a:r>
                <a:rPr lang="en-US" sz="1600" baseline="-25000" dirty="0"/>
                <a:t>8</a:t>
              </a:r>
              <a:endParaRPr lang="en-US" sz="2800" baseline="-25000" dirty="0"/>
            </a:p>
          </p:txBody>
        </p:sp>
        <p:sp>
          <p:nvSpPr>
            <p:cNvPr id="91" name="TextBox 90">
              <a:extLst>
                <a:ext uri="{FF2B5EF4-FFF2-40B4-BE49-F238E27FC236}">
                  <a16:creationId xmlns:a16="http://schemas.microsoft.com/office/drawing/2014/main" id="{3C2A2B93-67AA-7047-92A0-38D7F850131A}"/>
                </a:ext>
              </a:extLst>
            </p:cNvPr>
            <p:cNvSpPr txBox="1"/>
            <p:nvPr/>
          </p:nvSpPr>
          <p:spPr>
            <a:xfrm>
              <a:off x="559026" y="2825901"/>
              <a:ext cx="359394" cy="338554"/>
            </a:xfrm>
            <a:prstGeom prst="rect">
              <a:avLst/>
            </a:prstGeom>
            <a:noFill/>
          </p:spPr>
          <p:txBody>
            <a:bodyPr wrap="none" rtlCol="0">
              <a:spAutoFit/>
            </a:bodyPr>
            <a:lstStyle/>
            <a:p>
              <a:r>
                <a:rPr lang="en-US" sz="1600" dirty="0"/>
                <a:t>X</a:t>
              </a:r>
              <a:r>
                <a:rPr lang="en-US" sz="1600" baseline="-25000" dirty="0"/>
                <a:t>9</a:t>
              </a:r>
              <a:endParaRPr lang="en-US" sz="2800" baseline="-25000" dirty="0"/>
            </a:p>
          </p:txBody>
        </p:sp>
        <p:sp>
          <p:nvSpPr>
            <p:cNvPr id="92" name="TextBox 91">
              <a:extLst>
                <a:ext uri="{FF2B5EF4-FFF2-40B4-BE49-F238E27FC236}">
                  <a16:creationId xmlns:a16="http://schemas.microsoft.com/office/drawing/2014/main" id="{29A95338-CD8A-7443-9960-BD741DAA1C5F}"/>
                </a:ext>
              </a:extLst>
            </p:cNvPr>
            <p:cNvSpPr txBox="1"/>
            <p:nvPr/>
          </p:nvSpPr>
          <p:spPr>
            <a:xfrm>
              <a:off x="1039364" y="4859182"/>
              <a:ext cx="359394" cy="338554"/>
            </a:xfrm>
            <a:prstGeom prst="rect">
              <a:avLst/>
            </a:prstGeom>
            <a:noFill/>
          </p:spPr>
          <p:txBody>
            <a:bodyPr wrap="none" rtlCol="0">
              <a:spAutoFit/>
            </a:bodyPr>
            <a:lstStyle/>
            <a:p>
              <a:r>
                <a:rPr lang="en-US" sz="1600" dirty="0"/>
                <a:t>X</a:t>
              </a:r>
              <a:r>
                <a:rPr lang="en-US" sz="1600" baseline="-25000" dirty="0"/>
                <a:t>5</a:t>
              </a:r>
              <a:endParaRPr lang="en-US" sz="2800" baseline="-25000" dirty="0"/>
            </a:p>
          </p:txBody>
        </p:sp>
        <p:sp>
          <p:nvSpPr>
            <p:cNvPr id="93" name="TextBox 92">
              <a:extLst>
                <a:ext uri="{FF2B5EF4-FFF2-40B4-BE49-F238E27FC236}">
                  <a16:creationId xmlns:a16="http://schemas.microsoft.com/office/drawing/2014/main" id="{AD7EF9E8-CA79-C94B-8C54-613DAFA5BC2B}"/>
                </a:ext>
              </a:extLst>
            </p:cNvPr>
            <p:cNvSpPr txBox="1"/>
            <p:nvPr/>
          </p:nvSpPr>
          <p:spPr>
            <a:xfrm>
              <a:off x="1672379" y="5337084"/>
              <a:ext cx="359394" cy="338554"/>
            </a:xfrm>
            <a:prstGeom prst="rect">
              <a:avLst/>
            </a:prstGeom>
            <a:noFill/>
          </p:spPr>
          <p:txBody>
            <a:bodyPr wrap="none" rtlCol="0">
              <a:spAutoFit/>
            </a:bodyPr>
            <a:lstStyle/>
            <a:p>
              <a:r>
                <a:rPr lang="en-US" sz="1600" dirty="0"/>
                <a:t>X</a:t>
              </a:r>
              <a:r>
                <a:rPr lang="en-US" sz="1600" baseline="-25000" dirty="0"/>
                <a:t>4</a:t>
              </a:r>
              <a:endParaRPr lang="en-US" sz="2800" baseline="-25000" dirty="0"/>
            </a:p>
          </p:txBody>
        </p:sp>
        <p:sp>
          <p:nvSpPr>
            <p:cNvPr id="94" name="TextBox 93">
              <a:extLst>
                <a:ext uri="{FF2B5EF4-FFF2-40B4-BE49-F238E27FC236}">
                  <a16:creationId xmlns:a16="http://schemas.microsoft.com/office/drawing/2014/main" id="{A57CEA86-D717-8041-B92C-493EE32C62F2}"/>
                </a:ext>
              </a:extLst>
            </p:cNvPr>
            <p:cNvSpPr txBox="1"/>
            <p:nvPr/>
          </p:nvSpPr>
          <p:spPr>
            <a:xfrm>
              <a:off x="570727" y="4192711"/>
              <a:ext cx="359394" cy="338554"/>
            </a:xfrm>
            <a:prstGeom prst="rect">
              <a:avLst/>
            </a:prstGeom>
            <a:noFill/>
          </p:spPr>
          <p:txBody>
            <a:bodyPr wrap="none" rtlCol="0">
              <a:spAutoFit/>
            </a:bodyPr>
            <a:lstStyle/>
            <a:p>
              <a:r>
                <a:rPr lang="en-US" sz="1600" dirty="0"/>
                <a:t>X</a:t>
              </a:r>
              <a:r>
                <a:rPr lang="en-US" sz="1600" baseline="-25000" dirty="0"/>
                <a:t>6</a:t>
              </a:r>
              <a:endParaRPr lang="en-US" sz="2800" baseline="-25000" dirty="0"/>
            </a:p>
          </p:txBody>
        </p:sp>
      </p:grpSp>
      <p:sp>
        <p:nvSpPr>
          <p:cNvPr id="135" name="Rounded Rectangle 134">
            <a:extLst>
              <a:ext uri="{FF2B5EF4-FFF2-40B4-BE49-F238E27FC236}">
                <a16:creationId xmlns:a16="http://schemas.microsoft.com/office/drawing/2014/main" id="{D581ED8B-CC9F-1A42-B2DA-32C22D12EFD9}"/>
              </a:ext>
            </a:extLst>
          </p:cNvPr>
          <p:cNvSpPr/>
          <p:nvPr/>
        </p:nvSpPr>
        <p:spPr>
          <a:xfrm>
            <a:off x="5576108" y="2348880"/>
            <a:ext cx="2376264" cy="316835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34" name="Rounded Rectangle 133">
            <a:extLst>
              <a:ext uri="{FF2B5EF4-FFF2-40B4-BE49-F238E27FC236}">
                <a16:creationId xmlns:a16="http://schemas.microsoft.com/office/drawing/2014/main" id="{6EC6BFBF-2BE9-914E-B26E-9F05C55169DE}"/>
              </a:ext>
            </a:extLst>
          </p:cNvPr>
          <p:cNvSpPr/>
          <p:nvPr/>
        </p:nvSpPr>
        <p:spPr>
          <a:xfrm>
            <a:off x="5504100" y="2427556"/>
            <a:ext cx="2376264" cy="316835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95" name="Rounded Rectangle 94">
            <a:extLst>
              <a:ext uri="{FF2B5EF4-FFF2-40B4-BE49-F238E27FC236}">
                <a16:creationId xmlns:a16="http://schemas.microsoft.com/office/drawing/2014/main" id="{74794EBE-93BE-9244-830A-6A9630B3FFB7}"/>
              </a:ext>
            </a:extLst>
          </p:cNvPr>
          <p:cNvSpPr/>
          <p:nvPr/>
        </p:nvSpPr>
        <p:spPr>
          <a:xfrm>
            <a:off x="5432092" y="2492896"/>
            <a:ext cx="2376264" cy="316835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96" name="Rounded Rectangle 95">
            <a:extLst>
              <a:ext uri="{FF2B5EF4-FFF2-40B4-BE49-F238E27FC236}">
                <a16:creationId xmlns:a16="http://schemas.microsoft.com/office/drawing/2014/main" id="{3D51623E-1503-C546-AB4A-F520C7FB134A}"/>
              </a:ext>
            </a:extLst>
          </p:cNvPr>
          <p:cNvSpPr/>
          <p:nvPr/>
        </p:nvSpPr>
        <p:spPr>
          <a:xfrm>
            <a:off x="5360084" y="2564904"/>
            <a:ext cx="2376264" cy="316835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97" name="Rounded Rectangle 96">
            <a:extLst>
              <a:ext uri="{FF2B5EF4-FFF2-40B4-BE49-F238E27FC236}">
                <a16:creationId xmlns:a16="http://schemas.microsoft.com/office/drawing/2014/main" id="{4CE21297-81C7-1847-B9FF-6F2E8121E77D}"/>
              </a:ext>
            </a:extLst>
          </p:cNvPr>
          <p:cNvSpPr/>
          <p:nvPr/>
        </p:nvSpPr>
        <p:spPr>
          <a:xfrm>
            <a:off x="5288076" y="2636912"/>
            <a:ext cx="2376264" cy="316835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98" name="Group 97">
            <a:extLst>
              <a:ext uri="{FF2B5EF4-FFF2-40B4-BE49-F238E27FC236}">
                <a16:creationId xmlns:a16="http://schemas.microsoft.com/office/drawing/2014/main" id="{C04E75D0-F938-2B40-955B-503B98E4FA8A}"/>
              </a:ext>
            </a:extLst>
          </p:cNvPr>
          <p:cNvGrpSpPr/>
          <p:nvPr/>
        </p:nvGrpSpPr>
        <p:grpSpPr>
          <a:xfrm>
            <a:off x="5512626" y="2821120"/>
            <a:ext cx="2093650" cy="2949570"/>
            <a:chOff x="705521" y="2766815"/>
            <a:chExt cx="2093650" cy="2949570"/>
          </a:xfrm>
        </p:grpSpPr>
        <p:sp>
          <p:nvSpPr>
            <p:cNvPr id="99" name="Oval 98">
              <a:extLst>
                <a:ext uri="{FF2B5EF4-FFF2-40B4-BE49-F238E27FC236}">
                  <a16:creationId xmlns:a16="http://schemas.microsoft.com/office/drawing/2014/main" id="{9B1FC111-36E3-AC49-AE84-D39207272ADB}"/>
                </a:ext>
              </a:extLst>
            </p:cNvPr>
            <p:cNvSpPr/>
            <p:nvPr/>
          </p:nvSpPr>
          <p:spPr>
            <a:xfrm rot="20486369">
              <a:off x="705521" y="2849657"/>
              <a:ext cx="360000" cy="360000"/>
            </a:xfrm>
            <a:prstGeom prst="ellipse">
              <a:avLst/>
            </a:prstGeom>
            <a:solidFill>
              <a:srgbClr val="FFC000"/>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2EC1746A-2312-F04D-96D8-92098F940F70}"/>
                </a:ext>
              </a:extLst>
            </p:cNvPr>
            <p:cNvSpPr/>
            <p:nvPr/>
          </p:nvSpPr>
          <p:spPr>
            <a:xfrm rot="21031718">
              <a:off x="1799533" y="2766815"/>
              <a:ext cx="360000" cy="360000"/>
            </a:xfrm>
            <a:prstGeom prst="ellipse">
              <a:avLst/>
            </a:prstGeom>
            <a:solidFill>
              <a:srgbClr val="FFC000"/>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baseline="-25000" dirty="0"/>
            </a:p>
          </p:txBody>
        </p:sp>
        <p:sp>
          <p:nvSpPr>
            <p:cNvPr id="101" name="Oval 100">
              <a:extLst>
                <a:ext uri="{FF2B5EF4-FFF2-40B4-BE49-F238E27FC236}">
                  <a16:creationId xmlns:a16="http://schemas.microsoft.com/office/drawing/2014/main" id="{BC84B812-B0A2-5E41-88B5-37F05F3D1777}"/>
                </a:ext>
              </a:extLst>
            </p:cNvPr>
            <p:cNvSpPr/>
            <p:nvPr/>
          </p:nvSpPr>
          <p:spPr>
            <a:xfrm rot="238587">
              <a:off x="1391948" y="3208344"/>
              <a:ext cx="360000" cy="360000"/>
            </a:xfrm>
            <a:prstGeom prst="ellipse">
              <a:avLst/>
            </a:prstGeom>
            <a:solidFill>
              <a:srgbClr val="00B0F0"/>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4602BECC-F489-B14D-B947-42E3618A298E}"/>
                </a:ext>
              </a:extLst>
            </p:cNvPr>
            <p:cNvSpPr/>
            <p:nvPr/>
          </p:nvSpPr>
          <p:spPr>
            <a:xfrm rot="865396">
              <a:off x="1166969" y="3795773"/>
              <a:ext cx="360000" cy="360000"/>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aseline="-25000" dirty="0"/>
            </a:p>
          </p:txBody>
        </p:sp>
        <p:sp>
          <p:nvSpPr>
            <p:cNvPr id="103" name="Oval 102">
              <a:extLst>
                <a:ext uri="{FF2B5EF4-FFF2-40B4-BE49-F238E27FC236}">
                  <a16:creationId xmlns:a16="http://schemas.microsoft.com/office/drawing/2014/main" id="{74B1FBA3-5C86-C243-B9B5-E495EF3B3C1F}"/>
                </a:ext>
              </a:extLst>
            </p:cNvPr>
            <p:cNvSpPr/>
            <p:nvPr/>
          </p:nvSpPr>
          <p:spPr>
            <a:xfrm>
              <a:off x="1189852" y="4865749"/>
              <a:ext cx="360000" cy="360000"/>
            </a:xfrm>
            <a:prstGeom prst="ellipse">
              <a:avLst/>
            </a:prstGeom>
            <a:solidFill>
              <a:srgbClr val="00B0F0"/>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561224C7-A9C7-AA42-8198-B9BA00D63B7A}"/>
                </a:ext>
              </a:extLst>
            </p:cNvPr>
            <p:cNvSpPr/>
            <p:nvPr/>
          </p:nvSpPr>
          <p:spPr>
            <a:xfrm rot="21194347">
              <a:off x="2014418" y="3594545"/>
              <a:ext cx="360000" cy="360000"/>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a:extLst>
                <a:ext uri="{FF2B5EF4-FFF2-40B4-BE49-F238E27FC236}">
                  <a16:creationId xmlns:a16="http://schemas.microsoft.com/office/drawing/2014/main" id="{6CD93101-0919-4A4E-9E8E-EA60D5819BF9}"/>
                </a:ext>
              </a:extLst>
            </p:cNvPr>
            <p:cNvSpPr>
              <a:spLocks noChangeAspect="1"/>
            </p:cNvSpPr>
            <p:nvPr/>
          </p:nvSpPr>
          <p:spPr>
            <a:xfrm rot="19774477">
              <a:off x="740203" y="4223599"/>
              <a:ext cx="360000" cy="349690"/>
            </a:xfrm>
            <a:prstGeom prst="ellipse">
              <a:avLst/>
            </a:prstGeom>
            <a:solidFill>
              <a:srgbClr val="FFC000"/>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Oval 105">
              <a:extLst>
                <a:ext uri="{FF2B5EF4-FFF2-40B4-BE49-F238E27FC236}">
                  <a16:creationId xmlns:a16="http://schemas.microsoft.com/office/drawing/2014/main" id="{22ECB95F-6539-1045-8C8F-69436E1F585D}"/>
                </a:ext>
              </a:extLst>
            </p:cNvPr>
            <p:cNvSpPr/>
            <p:nvPr/>
          </p:nvSpPr>
          <p:spPr>
            <a:xfrm>
              <a:off x="2439171" y="4144469"/>
              <a:ext cx="360000" cy="360000"/>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Oval 106">
              <a:extLst>
                <a:ext uri="{FF2B5EF4-FFF2-40B4-BE49-F238E27FC236}">
                  <a16:creationId xmlns:a16="http://schemas.microsoft.com/office/drawing/2014/main" id="{F387C76A-8E0C-B442-8177-BD748CFEC624}"/>
                </a:ext>
              </a:extLst>
            </p:cNvPr>
            <p:cNvSpPr/>
            <p:nvPr/>
          </p:nvSpPr>
          <p:spPr>
            <a:xfrm rot="21320258">
              <a:off x="1611315" y="4270295"/>
              <a:ext cx="360000" cy="360000"/>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Oval 107">
              <a:extLst>
                <a:ext uri="{FF2B5EF4-FFF2-40B4-BE49-F238E27FC236}">
                  <a16:creationId xmlns:a16="http://schemas.microsoft.com/office/drawing/2014/main" id="{715168F7-F789-B640-9483-86421E21A44F}"/>
                </a:ext>
              </a:extLst>
            </p:cNvPr>
            <p:cNvSpPr/>
            <p:nvPr/>
          </p:nvSpPr>
          <p:spPr>
            <a:xfrm rot="912132">
              <a:off x="2288513" y="4797233"/>
              <a:ext cx="360000" cy="360000"/>
            </a:xfrm>
            <a:prstGeom prst="ellipse">
              <a:avLst/>
            </a:prstGeom>
            <a:solidFill>
              <a:srgbClr val="FFC000"/>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Oval 108">
              <a:extLst>
                <a:ext uri="{FF2B5EF4-FFF2-40B4-BE49-F238E27FC236}">
                  <a16:creationId xmlns:a16="http://schemas.microsoft.com/office/drawing/2014/main" id="{080097FB-BBA7-E04C-9534-4C0BA3103DB2}"/>
                </a:ext>
              </a:extLst>
            </p:cNvPr>
            <p:cNvSpPr/>
            <p:nvPr/>
          </p:nvSpPr>
          <p:spPr>
            <a:xfrm>
              <a:off x="1817950" y="5356385"/>
              <a:ext cx="360000" cy="360000"/>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0" name="Straight Connector 109">
              <a:extLst>
                <a:ext uri="{FF2B5EF4-FFF2-40B4-BE49-F238E27FC236}">
                  <a16:creationId xmlns:a16="http://schemas.microsoft.com/office/drawing/2014/main" id="{9FCFFDBA-E4D8-F948-9247-888299306A60}"/>
                </a:ext>
              </a:extLst>
            </p:cNvPr>
            <p:cNvCxnSpPr>
              <a:stCxn id="107" idx="5"/>
              <a:endCxn id="109" idx="0"/>
            </p:cNvCxnSpPr>
            <p:nvPr/>
          </p:nvCxnSpPr>
          <p:spPr>
            <a:xfrm>
              <a:off x="1928519" y="4566807"/>
              <a:ext cx="69431" cy="7895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9F90398-FB53-094F-90B9-4D404DA06A37}"/>
                </a:ext>
              </a:extLst>
            </p:cNvPr>
            <p:cNvCxnSpPr>
              <a:stCxn id="107" idx="6"/>
              <a:endCxn id="106" idx="2"/>
            </p:cNvCxnSpPr>
            <p:nvPr/>
          </p:nvCxnSpPr>
          <p:spPr>
            <a:xfrm flipV="1">
              <a:off x="1970719" y="4324469"/>
              <a:ext cx="468452" cy="1111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DC2A640F-60C2-844B-BC99-8BA41111D079}"/>
                </a:ext>
              </a:extLst>
            </p:cNvPr>
            <p:cNvCxnSpPr>
              <a:stCxn id="103" idx="5"/>
              <a:endCxn id="109" idx="1"/>
            </p:cNvCxnSpPr>
            <p:nvPr/>
          </p:nvCxnSpPr>
          <p:spPr>
            <a:xfrm>
              <a:off x="1497131" y="5173028"/>
              <a:ext cx="373540" cy="236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B9357D37-25B5-7248-BE05-CAF473353C5D}"/>
                </a:ext>
              </a:extLst>
            </p:cNvPr>
            <p:cNvCxnSpPr>
              <a:stCxn id="101" idx="5"/>
              <a:endCxn id="104" idx="1"/>
            </p:cNvCxnSpPr>
            <p:nvPr/>
          </p:nvCxnSpPr>
          <p:spPr>
            <a:xfrm>
              <a:off x="1690094" y="3524143"/>
              <a:ext cx="362946" cy="1389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C331ABF-D0DF-2D43-AA1C-6B14C21956BA}"/>
                </a:ext>
              </a:extLst>
            </p:cNvPr>
            <p:cNvCxnSpPr>
              <a:stCxn id="102" idx="0"/>
              <a:endCxn id="101" idx="4"/>
            </p:cNvCxnSpPr>
            <p:nvPr/>
          </p:nvCxnSpPr>
          <p:spPr>
            <a:xfrm flipV="1">
              <a:off x="1391804" y="3567911"/>
              <a:ext cx="167662" cy="2335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A751619-33CA-DD42-A656-9486A8E3E4A9}"/>
                </a:ext>
              </a:extLst>
            </p:cNvPr>
            <p:cNvCxnSpPr>
              <a:stCxn id="102" idx="5"/>
              <a:endCxn id="107" idx="1"/>
            </p:cNvCxnSpPr>
            <p:nvPr/>
          </p:nvCxnSpPr>
          <p:spPr>
            <a:xfrm>
              <a:off x="1438533" y="4130743"/>
              <a:ext cx="215578" cy="203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BE54F7CB-FCF8-824B-B429-7FEF9EEA1D1C}"/>
                </a:ext>
              </a:extLst>
            </p:cNvPr>
            <p:cNvCxnSpPr>
              <a:stCxn id="103" idx="7"/>
              <a:endCxn id="107" idx="3"/>
            </p:cNvCxnSpPr>
            <p:nvPr/>
          </p:nvCxnSpPr>
          <p:spPr>
            <a:xfrm flipV="1">
              <a:off x="1497131" y="4587499"/>
              <a:ext cx="177672" cy="3309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01E8518E-8C72-1047-93C3-505449B21D04}"/>
                </a:ext>
              </a:extLst>
            </p:cNvPr>
            <p:cNvCxnSpPr>
              <a:stCxn id="106" idx="4"/>
              <a:endCxn id="108" idx="0"/>
            </p:cNvCxnSpPr>
            <p:nvPr/>
          </p:nvCxnSpPr>
          <p:spPr>
            <a:xfrm flipH="1">
              <a:off x="2515714" y="4504469"/>
              <a:ext cx="103457" cy="2990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E2965FDE-FC03-A24E-BB89-511C5949AE58}"/>
                </a:ext>
              </a:extLst>
            </p:cNvPr>
            <p:cNvCxnSpPr>
              <a:stCxn id="105" idx="4"/>
              <a:endCxn id="103" idx="1"/>
            </p:cNvCxnSpPr>
            <p:nvPr/>
          </p:nvCxnSpPr>
          <p:spPr>
            <a:xfrm>
              <a:off x="1008747" y="4549211"/>
              <a:ext cx="233826" cy="3692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475A65C8-7072-8E4B-AD95-10D77DE27A9D}"/>
                </a:ext>
              </a:extLst>
            </p:cNvPr>
            <p:cNvCxnSpPr>
              <a:cxnSpLocks/>
              <a:stCxn id="99" idx="5"/>
              <a:endCxn id="101" idx="2"/>
            </p:cNvCxnSpPr>
            <p:nvPr/>
          </p:nvCxnSpPr>
          <p:spPr>
            <a:xfrm>
              <a:off x="1046694" y="3109802"/>
              <a:ext cx="345687" cy="2660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52EF3968-5DA1-6D4A-88D8-C066F338B351}"/>
                </a:ext>
              </a:extLst>
            </p:cNvPr>
            <p:cNvCxnSpPr>
              <a:stCxn id="104" idx="0"/>
              <a:endCxn id="100" idx="4"/>
            </p:cNvCxnSpPr>
            <p:nvPr/>
          </p:nvCxnSpPr>
          <p:spPr>
            <a:xfrm flipH="1" flipV="1">
              <a:off x="2009153" y="3124361"/>
              <a:ext cx="164074" cy="47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98FDA743-8CDD-5645-B3DF-0882250FC6E4}"/>
                </a:ext>
              </a:extLst>
            </p:cNvPr>
            <p:cNvCxnSpPr>
              <a:stCxn id="102" idx="7"/>
              <a:endCxn id="104" idx="2"/>
            </p:cNvCxnSpPr>
            <p:nvPr/>
          </p:nvCxnSpPr>
          <p:spPr>
            <a:xfrm flipV="1">
              <a:off x="1501939" y="3795736"/>
              <a:ext cx="513731" cy="88473"/>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2" name="TextBox 121">
            <a:extLst>
              <a:ext uri="{FF2B5EF4-FFF2-40B4-BE49-F238E27FC236}">
                <a16:creationId xmlns:a16="http://schemas.microsoft.com/office/drawing/2014/main" id="{C4A3A472-C299-A848-AB8A-BB9B69ADF353}"/>
              </a:ext>
            </a:extLst>
          </p:cNvPr>
          <p:cNvSpPr txBox="1"/>
          <p:nvPr/>
        </p:nvSpPr>
        <p:spPr>
          <a:xfrm>
            <a:off x="5432092" y="5229200"/>
            <a:ext cx="303288" cy="400110"/>
          </a:xfrm>
          <a:prstGeom prst="rect">
            <a:avLst/>
          </a:prstGeom>
          <a:noFill/>
        </p:spPr>
        <p:txBody>
          <a:bodyPr wrap="none" rtlCol="0">
            <a:spAutoFit/>
          </a:bodyPr>
          <a:lstStyle/>
          <a:p>
            <a:r>
              <a:rPr lang="en-US" sz="2000" dirty="0"/>
              <a:t>F</a:t>
            </a:r>
          </a:p>
        </p:txBody>
      </p:sp>
      <p:sp>
        <p:nvSpPr>
          <p:cNvPr id="123" name="TextBox 122">
            <a:extLst>
              <a:ext uri="{FF2B5EF4-FFF2-40B4-BE49-F238E27FC236}">
                <a16:creationId xmlns:a16="http://schemas.microsoft.com/office/drawing/2014/main" id="{1578A019-2DCB-BD49-AAE0-070765389154}"/>
              </a:ext>
            </a:extLst>
          </p:cNvPr>
          <p:cNvSpPr txBox="1"/>
          <p:nvPr/>
        </p:nvSpPr>
        <p:spPr>
          <a:xfrm>
            <a:off x="5982869" y="3859215"/>
            <a:ext cx="349776" cy="338554"/>
          </a:xfrm>
          <a:prstGeom prst="rect">
            <a:avLst/>
          </a:prstGeom>
          <a:noFill/>
        </p:spPr>
        <p:txBody>
          <a:bodyPr wrap="none" rtlCol="0">
            <a:spAutoFit/>
          </a:bodyPr>
          <a:lstStyle/>
          <a:p>
            <a:r>
              <a:rPr lang="en-US" sz="1600" dirty="0"/>
              <a:t>Z</a:t>
            </a:r>
            <a:r>
              <a:rPr lang="en-US" sz="1600" baseline="-25000" dirty="0"/>
              <a:t>0</a:t>
            </a:r>
            <a:endParaRPr lang="en-US" sz="2800" baseline="-25000" dirty="0"/>
          </a:p>
        </p:txBody>
      </p:sp>
      <p:sp>
        <p:nvSpPr>
          <p:cNvPr id="124" name="TextBox 123">
            <a:extLst>
              <a:ext uri="{FF2B5EF4-FFF2-40B4-BE49-F238E27FC236}">
                <a16:creationId xmlns:a16="http://schemas.microsoft.com/office/drawing/2014/main" id="{D4484CEF-AC91-D041-8A1F-03745EFFA3CA}"/>
              </a:ext>
            </a:extLst>
          </p:cNvPr>
          <p:cNvSpPr txBox="1"/>
          <p:nvPr/>
        </p:nvSpPr>
        <p:spPr>
          <a:xfrm>
            <a:off x="6828997" y="3645095"/>
            <a:ext cx="418704" cy="338554"/>
          </a:xfrm>
          <a:prstGeom prst="rect">
            <a:avLst/>
          </a:prstGeom>
          <a:noFill/>
        </p:spPr>
        <p:txBody>
          <a:bodyPr wrap="none" rtlCol="0">
            <a:spAutoFit/>
          </a:bodyPr>
          <a:lstStyle/>
          <a:p>
            <a:r>
              <a:rPr lang="en-US" sz="1600" dirty="0"/>
              <a:t>Z</a:t>
            </a:r>
            <a:r>
              <a:rPr lang="en-US" sz="1600" baseline="-25000" dirty="0"/>
              <a:t>10</a:t>
            </a:r>
            <a:endParaRPr lang="en-US" sz="2800" baseline="-25000" dirty="0"/>
          </a:p>
        </p:txBody>
      </p:sp>
      <p:sp>
        <p:nvSpPr>
          <p:cNvPr id="125" name="TextBox 124">
            <a:extLst>
              <a:ext uri="{FF2B5EF4-FFF2-40B4-BE49-F238E27FC236}">
                <a16:creationId xmlns:a16="http://schemas.microsoft.com/office/drawing/2014/main" id="{05D21633-D565-934B-9A48-B04D7191C73C}"/>
              </a:ext>
            </a:extLst>
          </p:cNvPr>
          <p:cNvSpPr txBox="1"/>
          <p:nvPr/>
        </p:nvSpPr>
        <p:spPr>
          <a:xfrm>
            <a:off x="7227775" y="4198774"/>
            <a:ext cx="359394" cy="338554"/>
          </a:xfrm>
          <a:prstGeom prst="rect">
            <a:avLst/>
          </a:prstGeom>
          <a:noFill/>
        </p:spPr>
        <p:txBody>
          <a:bodyPr wrap="none" rtlCol="0">
            <a:spAutoFit/>
          </a:bodyPr>
          <a:lstStyle/>
          <a:p>
            <a:r>
              <a:rPr lang="en-US" sz="1600" dirty="0"/>
              <a:t>Z</a:t>
            </a:r>
            <a:r>
              <a:rPr lang="en-US" sz="1600" baseline="-25000" dirty="0"/>
              <a:t>2</a:t>
            </a:r>
            <a:endParaRPr lang="en-US" sz="2800" baseline="-25000" dirty="0"/>
          </a:p>
        </p:txBody>
      </p:sp>
      <p:sp>
        <p:nvSpPr>
          <p:cNvPr id="126" name="TextBox 125">
            <a:extLst>
              <a:ext uri="{FF2B5EF4-FFF2-40B4-BE49-F238E27FC236}">
                <a16:creationId xmlns:a16="http://schemas.microsoft.com/office/drawing/2014/main" id="{ED09EF75-0502-B54E-BD94-E779616ABCAC}"/>
              </a:ext>
            </a:extLst>
          </p:cNvPr>
          <p:cNvSpPr txBox="1"/>
          <p:nvPr/>
        </p:nvSpPr>
        <p:spPr>
          <a:xfrm>
            <a:off x="7095618" y="4853531"/>
            <a:ext cx="359394" cy="338554"/>
          </a:xfrm>
          <a:prstGeom prst="rect">
            <a:avLst/>
          </a:prstGeom>
          <a:noFill/>
        </p:spPr>
        <p:txBody>
          <a:bodyPr wrap="none" rtlCol="0">
            <a:spAutoFit/>
          </a:bodyPr>
          <a:lstStyle/>
          <a:p>
            <a:r>
              <a:rPr lang="en-US" sz="1600" dirty="0"/>
              <a:t>Z</a:t>
            </a:r>
            <a:r>
              <a:rPr lang="en-US" sz="1600" baseline="-25000" dirty="0"/>
              <a:t>3</a:t>
            </a:r>
            <a:endParaRPr lang="en-US" sz="2800" baseline="-25000" dirty="0"/>
          </a:p>
        </p:txBody>
      </p:sp>
      <p:sp>
        <p:nvSpPr>
          <p:cNvPr id="127" name="TextBox 126">
            <a:extLst>
              <a:ext uri="{FF2B5EF4-FFF2-40B4-BE49-F238E27FC236}">
                <a16:creationId xmlns:a16="http://schemas.microsoft.com/office/drawing/2014/main" id="{11D92EFB-04C2-034F-8C98-4DD07F334E8F}"/>
              </a:ext>
            </a:extLst>
          </p:cNvPr>
          <p:cNvSpPr txBox="1"/>
          <p:nvPr/>
        </p:nvSpPr>
        <p:spPr>
          <a:xfrm>
            <a:off x="6426009" y="4324265"/>
            <a:ext cx="359394" cy="338554"/>
          </a:xfrm>
          <a:prstGeom prst="rect">
            <a:avLst/>
          </a:prstGeom>
          <a:noFill/>
        </p:spPr>
        <p:txBody>
          <a:bodyPr wrap="none" rtlCol="0">
            <a:spAutoFit/>
          </a:bodyPr>
          <a:lstStyle/>
          <a:p>
            <a:r>
              <a:rPr lang="en-US" sz="1600" dirty="0"/>
              <a:t>Z</a:t>
            </a:r>
            <a:r>
              <a:rPr lang="en-US" sz="1600" baseline="-25000" dirty="0"/>
              <a:t>1</a:t>
            </a:r>
            <a:endParaRPr lang="en-US" sz="2800" baseline="-25000" dirty="0"/>
          </a:p>
        </p:txBody>
      </p:sp>
      <p:sp>
        <p:nvSpPr>
          <p:cNvPr id="128" name="TextBox 127">
            <a:extLst>
              <a:ext uri="{FF2B5EF4-FFF2-40B4-BE49-F238E27FC236}">
                <a16:creationId xmlns:a16="http://schemas.microsoft.com/office/drawing/2014/main" id="{F8031133-E12A-2B49-AB0F-A7B8973C5DFD}"/>
              </a:ext>
            </a:extLst>
          </p:cNvPr>
          <p:cNvSpPr txBox="1"/>
          <p:nvPr/>
        </p:nvSpPr>
        <p:spPr>
          <a:xfrm>
            <a:off x="6183912" y="3260144"/>
            <a:ext cx="359394" cy="338554"/>
          </a:xfrm>
          <a:prstGeom prst="rect">
            <a:avLst/>
          </a:prstGeom>
          <a:noFill/>
        </p:spPr>
        <p:txBody>
          <a:bodyPr wrap="none" rtlCol="0">
            <a:spAutoFit/>
          </a:bodyPr>
          <a:lstStyle/>
          <a:p>
            <a:r>
              <a:rPr lang="en-US" sz="1600" dirty="0"/>
              <a:t>Z</a:t>
            </a:r>
            <a:r>
              <a:rPr lang="en-US" sz="1600" baseline="-25000" dirty="0"/>
              <a:t>7</a:t>
            </a:r>
            <a:endParaRPr lang="en-US" sz="2800" baseline="-25000" dirty="0"/>
          </a:p>
        </p:txBody>
      </p:sp>
      <p:sp>
        <p:nvSpPr>
          <p:cNvPr id="129" name="TextBox 128">
            <a:extLst>
              <a:ext uri="{FF2B5EF4-FFF2-40B4-BE49-F238E27FC236}">
                <a16:creationId xmlns:a16="http://schemas.microsoft.com/office/drawing/2014/main" id="{D48D2AFB-F923-DD45-AB85-712D848AC30A}"/>
              </a:ext>
            </a:extLst>
          </p:cNvPr>
          <p:cNvSpPr txBox="1"/>
          <p:nvPr/>
        </p:nvSpPr>
        <p:spPr>
          <a:xfrm>
            <a:off x="6606009" y="2807004"/>
            <a:ext cx="359394" cy="338554"/>
          </a:xfrm>
          <a:prstGeom prst="rect">
            <a:avLst/>
          </a:prstGeom>
          <a:noFill/>
        </p:spPr>
        <p:txBody>
          <a:bodyPr wrap="none" rtlCol="0">
            <a:spAutoFit/>
          </a:bodyPr>
          <a:lstStyle/>
          <a:p>
            <a:r>
              <a:rPr lang="en-US" sz="1600" dirty="0"/>
              <a:t>Z</a:t>
            </a:r>
            <a:r>
              <a:rPr lang="en-US" sz="1600" baseline="-25000" dirty="0"/>
              <a:t>8</a:t>
            </a:r>
            <a:endParaRPr lang="en-US" sz="2800" baseline="-25000" dirty="0"/>
          </a:p>
        </p:txBody>
      </p:sp>
      <p:sp>
        <p:nvSpPr>
          <p:cNvPr id="130" name="TextBox 129">
            <a:extLst>
              <a:ext uri="{FF2B5EF4-FFF2-40B4-BE49-F238E27FC236}">
                <a16:creationId xmlns:a16="http://schemas.microsoft.com/office/drawing/2014/main" id="{B00B14F4-FB32-5144-86DA-BA652476C25D}"/>
              </a:ext>
            </a:extLst>
          </p:cNvPr>
          <p:cNvSpPr txBox="1"/>
          <p:nvPr/>
        </p:nvSpPr>
        <p:spPr>
          <a:xfrm>
            <a:off x="5523574" y="2897909"/>
            <a:ext cx="359394" cy="338554"/>
          </a:xfrm>
          <a:prstGeom prst="rect">
            <a:avLst/>
          </a:prstGeom>
          <a:noFill/>
        </p:spPr>
        <p:txBody>
          <a:bodyPr wrap="none" rtlCol="0">
            <a:spAutoFit/>
          </a:bodyPr>
          <a:lstStyle/>
          <a:p>
            <a:r>
              <a:rPr lang="en-US" sz="1600" dirty="0"/>
              <a:t>Z</a:t>
            </a:r>
            <a:r>
              <a:rPr lang="en-US" sz="1600" baseline="-25000" dirty="0"/>
              <a:t>9</a:t>
            </a:r>
            <a:endParaRPr lang="en-US" sz="2800" baseline="-25000" dirty="0"/>
          </a:p>
        </p:txBody>
      </p:sp>
      <p:sp>
        <p:nvSpPr>
          <p:cNvPr id="131" name="TextBox 130">
            <a:extLst>
              <a:ext uri="{FF2B5EF4-FFF2-40B4-BE49-F238E27FC236}">
                <a16:creationId xmlns:a16="http://schemas.microsoft.com/office/drawing/2014/main" id="{CD4DC250-6639-EA44-BEAC-70C8678BC7E2}"/>
              </a:ext>
            </a:extLst>
          </p:cNvPr>
          <p:cNvSpPr txBox="1"/>
          <p:nvPr/>
        </p:nvSpPr>
        <p:spPr>
          <a:xfrm>
            <a:off x="6003912" y="4931190"/>
            <a:ext cx="359394" cy="338554"/>
          </a:xfrm>
          <a:prstGeom prst="rect">
            <a:avLst/>
          </a:prstGeom>
          <a:noFill/>
        </p:spPr>
        <p:txBody>
          <a:bodyPr wrap="none" rtlCol="0">
            <a:spAutoFit/>
          </a:bodyPr>
          <a:lstStyle/>
          <a:p>
            <a:r>
              <a:rPr lang="en-US" sz="1600" dirty="0"/>
              <a:t>Z</a:t>
            </a:r>
            <a:r>
              <a:rPr lang="en-US" sz="1600" baseline="-25000" dirty="0"/>
              <a:t>5</a:t>
            </a:r>
            <a:endParaRPr lang="en-US" sz="2800" baseline="-25000" dirty="0"/>
          </a:p>
        </p:txBody>
      </p:sp>
      <p:sp>
        <p:nvSpPr>
          <p:cNvPr id="132" name="TextBox 131">
            <a:extLst>
              <a:ext uri="{FF2B5EF4-FFF2-40B4-BE49-F238E27FC236}">
                <a16:creationId xmlns:a16="http://schemas.microsoft.com/office/drawing/2014/main" id="{B6281EB9-34FC-7F41-B051-5FBCF7A05141}"/>
              </a:ext>
            </a:extLst>
          </p:cNvPr>
          <p:cNvSpPr txBox="1"/>
          <p:nvPr/>
        </p:nvSpPr>
        <p:spPr>
          <a:xfrm>
            <a:off x="6636927" y="5409092"/>
            <a:ext cx="359394" cy="338554"/>
          </a:xfrm>
          <a:prstGeom prst="rect">
            <a:avLst/>
          </a:prstGeom>
          <a:noFill/>
        </p:spPr>
        <p:txBody>
          <a:bodyPr wrap="none" rtlCol="0">
            <a:spAutoFit/>
          </a:bodyPr>
          <a:lstStyle/>
          <a:p>
            <a:r>
              <a:rPr lang="en-US" sz="1600" dirty="0"/>
              <a:t>Z</a:t>
            </a:r>
            <a:r>
              <a:rPr lang="en-US" sz="1600" baseline="-25000" dirty="0"/>
              <a:t>4</a:t>
            </a:r>
            <a:endParaRPr lang="en-US" sz="2800" baseline="-25000" dirty="0"/>
          </a:p>
        </p:txBody>
      </p:sp>
      <p:sp>
        <p:nvSpPr>
          <p:cNvPr id="133" name="TextBox 132">
            <a:extLst>
              <a:ext uri="{FF2B5EF4-FFF2-40B4-BE49-F238E27FC236}">
                <a16:creationId xmlns:a16="http://schemas.microsoft.com/office/drawing/2014/main" id="{22D0F865-6F3F-FD44-B3CC-15545B1B51C3}"/>
              </a:ext>
            </a:extLst>
          </p:cNvPr>
          <p:cNvSpPr txBox="1"/>
          <p:nvPr/>
        </p:nvSpPr>
        <p:spPr>
          <a:xfrm>
            <a:off x="5535275" y="4264719"/>
            <a:ext cx="359394" cy="338554"/>
          </a:xfrm>
          <a:prstGeom prst="rect">
            <a:avLst/>
          </a:prstGeom>
          <a:noFill/>
        </p:spPr>
        <p:txBody>
          <a:bodyPr wrap="none" rtlCol="0">
            <a:spAutoFit/>
          </a:bodyPr>
          <a:lstStyle/>
          <a:p>
            <a:r>
              <a:rPr lang="en-US" sz="1600" dirty="0"/>
              <a:t>Z</a:t>
            </a:r>
            <a:r>
              <a:rPr lang="en-US" sz="1600" baseline="-25000" dirty="0"/>
              <a:t>6</a:t>
            </a:r>
            <a:endParaRPr lang="en-US" sz="2800" baseline="-25000" dirty="0"/>
          </a:p>
        </p:txBody>
      </p:sp>
      <p:sp>
        <p:nvSpPr>
          <p:cNvPr id="137" name="Rounded Rectangle 136">
            <a:extLst>
              <a:ext uri="{FF2B5EF4-FFF2-40B4-BE49-F238E27FC236}">
                <a16:creationId xmlns:a16="http://schemas.microsoft.com/office/drawing/2014/main" id="{576365E0-3359-5341-A04B-6C9991C875BC}"/>
              </a:ext>
            </a:extLst>
          </p:cNvPr>
          <p:cNvSpPr/>
          <p:nvPr/>
        </p:nvSpPr>
        <p:spPr>
          <a:xfrm rot="16200000">
            <a:off x="3332925" y="3753036"/>
            <a:ext cx="2398134" cy="64807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Hidden Layers</a:t>
            </a:r>
          </a:p>
        </p:txBody>
      </p:sp>
      <p:sp>
        <p:nvSpPr>
          <p:cNvPr id="138" name="Right Arrow 137">
            <a:extLst>
              <a:ext uri="{FF2B5EF4-FFF2-40B4-BE49-F238E27FC236}">
                <a16:creationId xmlns:a16="http://schemas.microsoft.com/office/drawing/2014/main" id="{1912394B-C912-9645-8FA8-447AE022D709}"/>
              </a:ext>
            </a:extLst>
          </p:cNvPr>
          <p:cNvSpPr/>
          <p:nvPr/>
        </p:nvSpPr>
        <p:spPr>
          <a:xfrm>
            <a:off x="3839758" y="3956281"/>
            <a:ext cx="304349" cy="241582"/>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ight Arrow 138">
            <a:extLst>
              <a:ext uri="{FF2B5EF4-FFF2-40B4-BE49-F238E27FC236}">
                <a16:creationId xmlns:a16="http://schemas.microsoft.com/office/drawing/2014/main" id="{4330B231-A2DB-D04A-AA64-F526E1E6CEFC}"/>
              </a:ext>
            </a:extLst>
          </p:cNvPr>
          <p:cNvSpPr/>
          <p:nvPr/>
        </p:nvSpPr>
        <p:spPr>
          <a:xfrm>
            <a:off x="4919878" y="3956281"/>
            <a:ext cx="304349" cy="241582"/>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E0F03EE3-AB34-684B-B001-2C2B6E36051B}"/>
              </a:ext>
            </a:extLst>
          </p:cNvPr>
          <p:cNvSpPr/>
          <p:nvPr/>
        </p:nvSpPr>
        <p:spPr>
          <a:xfrm>
            <a:off x="8636811" y="4185048"/>
            <a:ext cx="360000" cy="36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TextBox 141">
            <a:extLst>
              <a:ext uri="{FF2B5EF4-FFF2-40B4-BE49-F238E27FC236}">
                <a16:creationId xmlns:a16="http://schemas.microsoft.com/office/drawing/2014/main" id="{45872B24-4E0D-A144-93BB-DA8AA41A704E}"/>
              </a:ext>
            </a:extLst>
          </p:cNvPr>
          <p:cNvSpPr txBox="1"/>
          <p:nvPr/>
        </p:nvSpPr>
        <p:spPr>
          <a:xfrm>
            <a:off x="8646923" y="4199711"/>
            <a:ext cx="359394" cy="338554"/>
          </a:xfrm>
          <a:prstGeom prst="rect">
            <a:avLst/>
          </a:prstGeom>
          <a:noFill/>
        </p:spPr>
        <p:txBody>
          <a:bodyPr wrap="none" rtlCol="0">
            <a:spAutoFit/>
          </a:bodyPr>
          <a:lstStyle/>
          <a:p>
            <a:r>
              <a:rPr lang="en-US" sz="1600" dirty="0"/>
              <a:t>Y</a:t>
            </a:r>
            <a:r>
              <a:rPr lang="en-US" sz="1600" baseline="-25000" dirty="0"/>
              <a:t>2</a:t>
            </a:r>
            <a:endParaRPr lang="en-US" sz="2800" baseline="-25000" dirty="0"/>
          </a:p>
        </p:txBody>
      </p:sp>
      <p:sp>
        <p:nvSpPr>
          <p:cNvPr id="144" name="Oval 143">
            <a:extLst>
              <a:ext uri="{FF2B5EF4-FFF2-40B4-BE49-F238E27FC236}">
                <a16:creationId xmlns:a16="http://schemas.microsoft.com/office/drawing/2014/main" id="{B513FFA3-E2CA-5042-B439-367A2C8261D6}"/>
              </a:ext>
            </a:extLst>
          </p:cNvPr>
          <p:cNvSpPr/>
          <p:nvPr/>
        </p:nvSpPr>
        <p:spPr>
          <a:xfrm>
            <a:off x="8636811" y="3647732"/>
            <a:ext cx="360000" cy="36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E4418CB6-E86F-F845-8D75-D977147C1F71}"/>
              </a:ext>
            </a:extLst>
          </p:cNvPr>
          <p:cNvSpPr/>
          <p:nvPr/>
        </p:nvSpPr>
        <p:spPr>
          <a:xfrm>
            <a:off x="8636811" y="2816718"/>
            <a:ext cx="360000" cy="36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Left-Right Arrow 145">
            <a:extLst>
              <a:ext uri="{FF2B5EF4-FFF2-40B4-BE49-F238E27FC236}">
                <a16:creationId xmlns:a16="http://schemas.microsoft.com/office/drawing/2014/main" id="{62ACF2D0-BE73-8544-AB33-75F87419221A}"/>
              </a:ext>
            </a:extLst>
          </p:cNvPr>
          <p:cNvSpPr/>
          <p:nvPr/>
        </p:nvSpPr>
        <p:spPr>
          <a:xfrm>
            <a:off x="7034085" y="2934500"/>
            <a:ext cx="1523864" cy="160631"/>
          </a:xfrm>
          <a:prstGeom prst="leftRightArrow">
            <a:avLst/>
          </a:prstGeom>
          <a:solidFill>
            <a:schemeClr val="bg1">
              <a:alpha val="69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Left-Right Arrow 146">
            <a:extLst>
              <a:ext uri="{FF2B5EF4-FFF2-40B4-BE49-F238E27FC236}">
                <a16:creationId xmlns:a16="http://schemas.microsoft.com/office/drawing/2014/main" id="{DF005638-DA02-F445-B969-DF122A0B3AD0}"/>
              </a:ext>
            </a:extLst>
          </p:cNvPr>
          <p:cNvSpPr/>
          <p:nvPr/>
        </p:nvSpPr>
        <p:spPr>
          <a:xfrm>
            <a:off x="7225949" y="3766383"/>
            <a:ext cx="1332000" cy="160631"/>
          </a:xfrm>
          <a:prstGeom prst="leftRightArrow">
            <a:avLst/>
          </a:prstGeom>
          <a:solidFill>
            <a:schemeClr val="bg1">
              <a:alpha val="69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Left-Right Arrow 147">
            <a:extLst>
              <a:ext uri="{FF2B5EF4-FFF2-40B4-BE49-F238E27FC236}">
                <a16:creationId xmlns:a16="http://schemas.microsoft.com/office/drawing/2014/main" id="{7399F145-97FB-4D45-9D25-1F3F4AB77A57}"/>
              </a:ext>
            </a:extLst>
          </p:cNvPr>
          <p:cNvSpPr/>
          <p:nvPr/>
        </p:nvSpPr>
        <p:spPr>
          <a:xfrm>
            <a:off x="7657949" y="4306767"/>
            <a:ext cx="900000" cy="160631"/>
          </a:xfrm>
          <a:prstGeom prst="leftRightArrow">
            <a:avLst/>
          </a:prstGeom>
          <a:solidFill>
            <a:schemeClr val="bg1">
              <a:alpha val="69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TextBox 148">
            <a:extLst>
              <a:ext uri="{FF2B5EF4-FFF2-40B4-BE49-F238E27FC236}">
                <a16:creationId xmlns:a16="http://schemas.microsoft.com/office/drawing/2014/main" id="{83E028E6-25D6-5547-AC28-C52CA53B03DD}"/>
              </a:ext>
            </a:extLst>
          </p:cNvPr>
          <p:cNvSpPr txBox="1"/>
          <p:nvPr/>
        </p:nvSpPr>
        <p:spPr>
          <a:xfrm>
            <a:off x="8600764" y="3647732"/>
            <a:ext cx="421910" cy="338554"/>
          </a:xfrm>
          <a:prstGeom prst="rect">
            <a:avLst/>
          </a:prstGeom>
          <a:noFill/>
        </p:spPr>
        <p:txBody>
          <a:bodyPr wrap="none" rtlCol="0">
            <a:spAutoFit/>
          </a:bodyPr>
          <a:lstStyle/>
          <a:p>
            <a:r>
              <a:rPr lang="en-US" sz="1600" dirty="0"/>
              <a:t>Y</a:t>
            </a:r>
            <a:r>
              <a:rPr lang="en-US" sz="1600" baseline="-25000" dirty="0"/>
              <a:t>10</a:t>
            </a:r>
            <a:endParaRPr lang="en-US" sz="2800" baseline="-25000" dirty="0"/>
          </a:p>
        </p:txBody>
      </p:sp>
      <p:sp>
        <p:nvSpPr>
          <p:cNvPr id="150" name="TextBox 149">
            <a:extLst>
              <a:ext uri="{FF2B5EF4-FFF2-40B4-BE49-F238E27FC236}">
                <a16:creationId xmlns:a16="http://schemas.microsoft.com/office/drawing/2014/main" id="{CFC79944-9C36-1543-94AE-0D665833C03D}"/>
              </a:ext>
            </a:extLst>
          </p:cNvPr>
          <p:cNvSpPr txBox="1"/>
          <p:nvPr/>
        </p:nvSpPr>
        <p:spPr>
          <a:xfrm>
            <a:off x="8632022" y="2825105"/>
            <a:ext cx="359394" cy="338554"/>
          </a:xfrm>
          <a:prstGeom prst="rect">
            <a:avLst/>
          </a:prstGeom>
          <a:noFill/>
        </p:spPr>
        <p:txBody>
          <a:bodyPr wrap="none" rtlCol="0">
            <a:spAutoFit/>
          </a:bodyPr>
          <a:lstStyle/>
          <a:p>
            <a:r>
              <a:rPr lang="en-US" sz="1600" dirty="0"/>
              <a:t>Y</a:t>
            </a:r>
            <a:r>
              <a:rPr lang="en-US" sz="1600" baseline="-25000" dirty="0"/>
              <a:t>8</a:t>
            </a:r>
            <a:endParaRPr lang="en-US" sz="2800" baseline="-25000" dirty="0"/>
          </a:p>
        </p:txBody>
      </p:sp>
      <p:sp>
        <p:nvSpPr>
          <p:cNvPr id="151" name="TextBox 150">
            <a:extLst>
              <a:ext uri="{FF2B5EF4-FFF2-40B4-BE49-F238E27FC236}">
                <a16:creationId xmlns:a16="http://schemas.microsoft.com/office/drawing/2014/main" id="{5A41466B-4F11-6745-AD22-AF9496E82B07}"/>
              </a:ext>
            </a:extLst>
          </p:cNvPr>
          <p:cNvSpPr txBox="1"/>
          <p:nvPr/>
        </p:nvSpPr>
        <p:spPr>
          <a:xfrm>
            <a:off x="7965803" y="2340013"/>
            <a:ext cx="1527919" cy="307777"/>
          </a:xfrm>
          <a:prstGeom prst="rect">
            <a:avLst/>
          </a:prstGeom>
          <a:noFill/>
        </p:spPr>
        <p:txBody>
          <a:bodyPr wrap="none" rtlCol="0">
            <a:spAutoFit/>
          </a:bodyPr>
          <a:lstStyle/>
          <a:p>
            <a:r>
              <a:rPr lang="en-US" sz="1400" dirty="0"/>
              <a:t>Labelled Examples</a:t>
            </a:r>
          </a:p>
        </p:txBody>
      </p:sp>
      <p:sp>
        <p:nvSpPr>
          <p:cNvPr id="152" name="TextBox 151">
            <a:extLst>
              <a:ext uri="{FF2B5EF4-FFF2-40B4-BE49-F238E27FC236}">
                <a16:creationId xmlns:a16="http://schemas.microsoft.com/office/drawing/2014/main" id="{CD5A956B-0F38-7B4F-9C9B-A400B9F0FB53}"/>
              </a:ext>
            </a:extLst>
          </p:cNvPr>
          <p:cNvSpPr txBox="1"/>
          <p:nvPr/>
        </p:nvSpPr>
        <p:spPr>
          <a:xfrm>
            <a:off x="1984690" y="5887071"/>
            <a:ext cx="574196" cy="307777"/>
          </a:xfrm>
          <a:prstGeom prst="rect">
            <a:avLst/>
          </a:prstGeom>
          <a:noFill/>
        </p:spPr>
        <p:txBody>
          <a:bodyPr wrap="none" rtlCol="0">
            <a:spAutoFit/>
          </a:bodyPr>
          <a:lstStyle/>
          <a:p>
            <a:r>
              <a:rPr lang="en-US" sz="1400" dirty="0"/>
              <a:t>Input</a:t>
            </a:r>
          </a:p>
        </p:txBody>
      </p:sp>
      <p:sp>
        <p:nvSpPr>
          <p:cNvPr id="153" name="TextBox 152">
            <a:extLst>
              <a:ext uri="{FF2B5EF4-FFF2-40B4-BE49-F238E27FC236}">
                <a16:creationId xmlns:a16="http://schemas.microsoft.com/office/drawing/2014/main" id="{D8B35CFC-995F-CA46-A9D7-BDE435BDE875}"/>
              </a:ext>
            </a:extLst>
          </p:cNvPr>
          <p:cNvSpPr txBox="1"/>
          <p:nvPr/>
        </p:nvSpPr>
        <p:spPr>
          <a:xfrm>
            <a:off x="6121784" y="5887071"/>
            <a:ext cx="708848" cy="307777"/>
          </a:xfrm>
          <a:prstGeom prst="rect">
            <a:avLst/>
          </a:prstGeom>
          <a:noFill/>
        </p:spPr>
        <p:txBody>
          <a:bodyPr wrap="none" rtlCol="0">
            <a:spAutoFit/>
          </a:bodyPr>
          <a:lstStyle/>
          <a:p>
            <a:r>
              <a:rPr lang="en-US" sz="1400" dirty="0"/>
              <a:t>Output</a:t>
            </a:r>
          </a:p>
        </p:txBody>
      </p:sp>
      <p:pic>
        <p:nvPicPr>
          <p:cNvPr id="154" name="Picture 153">
            <a:extLst>
              <a:ext uri="{FF2B5EF4-FFF2-40B4-BE49-F238E27FC236}">
                <a16:creationId xmlns:a16="http://schemas.microsoft.com/office/drawing/2014/main" id="{6940AFFC-F6EF-A248-824E-13FD0D2EA79E}"/>
              </a:ext>
            </a:extLst>
          </p:cNvPr>
          <p:cNvPicPr>
            <a:picLocks noChangeAspect="1"/>
          </p:cNvPicPr>
          <p:nvPr/>
        </p:nvPicPr>
        <p:blipFill>
          <a:blip r:embed="rId2"/>
          <a:stretch>
            <a:fillRect/>
          </a:stretch>
        </p:blipFill>
        <p:spPr>
          <a:xfrm>
            <a:off x="7425478" y="5573107"/>
            <a:ext cx="2759142" cy="736214"/>
          </a:xfrm>
          <a:prstGeom prst="rect">
            <a:avLst/>
          </a:prstGeom>
        </p:spPr>
      </p:pic>
      <p:sp>
        <p:nvSpPr>
          <p:cNvPr id="4" name="Footer Placeholder 3">
            <a:extLst>
              <a:ext uri="{FF2B5EF4-FFF2-40B4-BE49-F238E27FC236}">
                <a16:creationId xmlns:a16="http://schemas.microsoft.com/office/drawing/2014/main" id="{EDDECE5F-62D8-604C-B63B-157255F16C30}"/>
              </a:ext>
            </a:extLst>
          </p:cNvPr>
          <p:cNvSpPr>
            <a:spLocks noGrp="1"/>
          </p:cNvSpPr>
          <p:nvPr>
            <p:ph type="ftr" sz="quarter" idx="11"/>
          </p:nvPr>
        </p:nvSpPr>
        <p:spPr/>
        <p:txBody>
          <a:bodyPr/>
          <a:lstStyle/>
          <a:p>
            <a:r>
              <a:rPr lang="en-AU"/>
              <a:t>Practical ML On Graphs</a:t>
            </a:r>
            <a:endParaRPr lang="en-AU" dirty="0"/>
          </a:p>
        </p:txBody>
      </p:sp>
      <p:sp>
        <p:nvSpPr>
          <p:cNvPr id="6" name="Slide Number Placeholder 5">
            <a:extLst>
              <a:ext uri="{FF2B5EF4-FFF2-40B4-BE49-F238E27FC236}">
                <a16:creationId xmlns:a16="http://schemas.microsoft.com/office/drawing/2014/main" id="{CD3636A6-45E7-9A42-8930-4589C339AA6C}"/>
              </a:ext>
            </a:extLst>
          </p:cNvPr>
          <p:cNvSpPr>
            <a:spLocks noGrp="1"/>
          </p:cNvSpPr>
          <p:nvPr>
            <p:ph type="sldNum" sz="quarter" idx="12"/>
          </p:nvPr>
        </p:nvSpPr>
        <p:spPr/>
        <p:txBody>
          <a:bodyPr/>
          <a:lstStyle/>
          <a:p>
            <a:fld id="{FFF7CBAA-22EA-41CE-9725-C57ED0CEBC27}" type="slidenum">
              <a:rPr lang="en-AU" smtClean="0"/>
              <a:pPr/>
              <a:t>57</a:t>
            </a:fld>
            <a:r>
              <a:rPr lang="en-AU"/>
              <a:t>  |</a:t>
            </a:r>
            <a:endParaRPr lang="en-AU" dirty="0"/>
          </a:p>
        </p:txBody>
      </p:sp>
    </p:spTree>
    <p:extLst>
      <p:ext uri="{BB962C8B-B14F-4D97-AF65-F5344CB8AC3E}">
        <p14:creationId xmlns:p14="http://schemas.microsoft.com/office/powerpoint/2010/main" val="5376789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7D156-9553-284C-9671-F0B36F7ADFDC}"/>
              </a:ext>
            </a:extLst>
          </p:cNvPr>
          <p:cNvSpPr>
            <a:spLocks noGrp="1"/>
          </p:cNvSpPr>
          <p:nvPr>
            <p:ph type="title"/>
          </p:nvPr>
        </p:nvSpPr>
        <p:spPr/>
        <p:txBody>
          <a:bodyPr/>
          <a:lstStyle/>
          <a:p>
            <a:r>
              <a:rPr lang="en-US" dirty="0"/>
              <a:t>GCN on Cora</a:t>
            </a:r>
          </a:p>
        </p:txBody>
      </p:sp>
      <p:sp>
        <p:nvSpPr>
          <p:cNvPr id="3" name="Content Placeholder 2">
            <a:extLst>
              <a:ext uri="{FF2B5EF4-FFF2-40B4-BE49-F238E27FC236}">
                <a16:creationId xmlns:a16="http://schemas.microsoft.com/office/drawing/2014/main" id="{F7993678-696D-CE4F-AE5C-5D28EC7EC893}"/>
              </a:ext>
            </a:extLst>
          </p:cNvPr>
          <p:cNvSpPr>
            <a:spLocks noGrp="1"/>
          </p:cNvSpPr>
          <p:nvPr>
            <p:ph idx="1"/>
          </p:nvPr>
        </p:nvSpPr>
        <p:spPr>
          <a:xfrm>
            <a:off x="558800" y="1356189"/>
            <a:ext cx="10795000" cy="663111"/>
          </a:xfrm>
        </p:spPr>
        <p:txBody>
          <a:bodyPr/>
          <a:lstStyle/>
          <a:p>
            <a:r>
              <a:rPr lang="en-US" dirty="0"/>
              <a:t>Let’s predict node labels using GCN</a:t>
            </a:r>
          </a:p>
        </p:txBody>
      </p:sp>
      <p:grpSp>
        <p:nvGrpSpPr>
          <p:cNvPr id="4" name="Group 3">
            <a:extLst>
              <a:ext uri="{FF2B5EF4-FFF2-40B4-BE49-F238E27FC236}">
                <a16:creationId xmlns:a16="http://schemas.microsoft.com/office/drawing/2014/main" id="{3E5E1CE7-7371-F34A-819A-38FE65F216E4}"/>
              </a:ext>
            </a:extLst>
          </p:cNvPr>
          <p:cNvGrpSpPr/>
          <p:nvPr/>
        </p:nvGrpSpPr>
        <p:grpSpPr>
          <a:xfrm>
            <a:off x="3086112" y="2334100"/>
            <a:ext cx="6019776" cy="2520000"/>
            <a:chOff x="3073400" y="3491564"/>
            <a:chExt cx="6019776" cy="2520000"/>
          </a:xfrm>
        </p:grpSpPr>
        <p:pic>
          <p:nvPicPr>
            <p:cNvPr id="5" name="Picture 4">
              <a:extLst>
                <a:ext uri="{FF2B5EF4-FFF2-40B4-BE49-F238E27FC236}">
                  <a16:creationId xmlns:a16="http://schemas.microsoft.com/office/drawing/2014/main" id="{17159AAE-49B9-AE43-A5EA-BB1D2C54F0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2376" y="3492500"/>
              <a:ext cx="2170800" cy="2518128"/>
            </a:xfrm>
            <a:prstGeom prst="rect">
              <a:avLst/>
            </a:prstGeom>
          </p:spPr>
        </p:pic>
        <p:pic>
          <p:nvPicPr>
            <p:cNvPr id="6" name="Picture 5">
              <a:extLst>
                <a:ext uri="{FF2B5EF4-FFF2-40B4-BE49-F238E27FC236}">
                  <a16:creationId xmlns:a16="http://schemas.microsoft.com/office/drawing/2014/main" id="{080C631A-2B6A-414F-9C8B-24E4B594DF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3400" y="3491564"/>
              <a:ext cx="2520000" cy="2520000"/>
            </a:xfrm>
            <a:prstGeom prst="rect">
              <a:avLst/>
            </a:prstGeom>
          </p:spPr>
        </p:pic>
      </p:grpSp>
      <p:sp>
        <p:nvSpPr>
          <p:cNvPr id="8" name="Slide Number Placeholder 4">
            <a:extLst>
              <a:ext uri="{FF2B5EF4-FFF2-40B4-BE49-F238E27FC236}">
                <a16:creationId xmlns:a16="http://schemas.microsoft.com/office/drawing/2014/main" id="{A75FB7DD-FAFD-214A-A147-0BF9A140C5BD}"/>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58</a:t>
            </a:fld>
            <a:r>
              <a:rPr lang="en-AU"/>
              <a:t>  |</a:t>
            </a:r>
            <a:endParaRPr lang="en-AU" dirty="0"/>
          </a:p>
        </p:txBody>
      </p:sp>
      <p:sp>
        <p:nvSpPr>
          <p:cNvPr id="9" name="Footer Placeholder 8">
            <a:extLst>
              <a:ext uri="{FF2B5EF4-FFF2-40B4-BE49-F238E27FC236}">
                <a16:creationId xmlns:a16="http://schemas.microsoft.com/office/drawing/2014/main" id="{B960EA3E-F3D3-A541-82BF-8403A527B15F}"/>
              </a:ext>
            </a:extLst>
          </p:cNvPr>
          <p:cNvSpPr>
            <a:spLocks noGrp="1"/>
          </p:cNvSpPr>
          <p:nvPr>
            <p:ph type="ftr" sz="quarter" idx="11"/>
          </p:nvPr>
        </p:nvSpPr>
        <p:spPr/>
        <p:txBody>
          <a:bodyPr/>
          <a:lstStyle/>
          <a:p>
            <a:r>
              <a:rPr lang="en-AU"/>
              <a:t>Practical ML On Graphs</a:t>
            </a:r>
            <a:endParaRPr lang="en-AU" dirty="0"/>
          </a:p>
        </p:txBody>
      </p:sp>
      <p:sp>
        <p:nvSpPr>
          <p:cNvPr id="10" name="Slide Number Placeholder 9">
            <a:extLst>
              <a:ext uri="{FF2B5EF4-FFF2-40B4-BE49-F238E27FC236}">
                <a16:creationId xmlns:a16="http://schemas.microsoft.com/office/drawing/2014/main" id="{4D996CB2-5975-B84C-80A1-AE3C8D99CED6}"/>
              </a:ext>
            </a:extLst>
          </p:cNvPr>
          <p:cNvSpPr>
            <a:spLocks noGrp="1"/>
          </p:cNvSpPr>
          <p:nvPr>
            <p:ph type="sldNum" sz="quarter" idx="12"/>
          </p:nvPr>
        </p:nvSpPr>
        <p:spPr/>
        <p:txBody>
          <a:bodyPr/>
          <a:lstStyle/>
          <a:p>
            <a:fld id="{FFF7CBAA-22EA-41CE-9725-C57ED0CEBC27}" type="slidenum">
              <a:rPr lang="en-AU" smtClean="0"/>
              <a:pPr/>
              <a:t>58</a:t>
            </a:fld>
            <a:r>
              <a:rPr lang="en-AU"/>
              <a:t>  |</a:t>
            </a:r>
            <a:endParaRPr lang="en-AU" dirty="0"/>
          </a:p>
        </p:txBody>
      </p:sp>
    </p:spTree>
    <p:extLst>
      <p:ext uri="{BB962C8B-B14F-4D97-AF65-F5344CB8AC3E}">
        <p14:creationId xmlns:p14="http://schemas.microsoft.com/office/powerpoint/2010/main" val="36135971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2520-504A-D14F-8BC2-BF94E04EEDD0}"/>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6C394E3D-F073-F540-BC8F-5FCE31E749F8}"/>
              </a:ext>
            </a:extLst>
          </p:cNvPr>
          <p:cNvSpPr>
            <a:spLocks noGrp="1"/>
          </p:cNvSpPr>
          <p:nvPr>
            <p:ph idx="1"/>
          </p:nvPr>
        </p:nvSpPr>
        <p:spPr/>
        <p:txBody>
          <a:bodyPr/>
          <a:lstStyle/>
          <a:p>
            <a:r>
              <a:rPr lang="en-US" dirty="0"/>
              <a:t>Can you do better?</a:t>
            </a:r>
          </a:p>
          <a:p>
            <a:r>
              <a:rPr lang="en-US" dirty="0"/>
              <a:t>Different number of layers? </a:t>
            </a:r>
          </a:p>
          <a:p>
            <a:r>
              <a:rPr lang="en-US" dirty="0"/>
              <a:t>Different size layers?</a:t>
            </a:r>
          </a:p>
          <a:p>
            <a:r>
              <a:rPr lang="en-US" dirty="0"/>
              <a:t>What if we add a dense layer at the end?</a:t>
            </a:r>
          </a:p>
          <a:p>
            <a:r>
              <a:rPr lang="en-US" dirty="0"/>
              <a:t>What about GCN with no node features?</a:t>
            </a:r>
          </a:p>
        </p:txBody>
      </p:sp>
      <p:sp>
        <p:nvSpPr>
          <p:cNvPr id="5" name="Slide Number Placeholder 4">
            <a:extLst>
              <a:ext uri="{FF2B5EF4-FFF2-40B4-BE49-F238E27FC236}">
                <a16:creationId xmlns:a16="http://schemas.microsoft.com/office/drawing/2014/main" id="{86161A37-5AE4-C347-AE5D-256BD44CCA1E}"/>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59</a:t>
            </a:fld>
            <a:r>
              <a:rPr lang="en-AU" dirty="0"/>
              <a:t>  |</a:t>
            </a:r>
          </a:p>
        </p:txBody>
      </p:sp>
      <p:sp>
        <p:nvSpPr>
          <p:cNvPr id="4" name="Footer Placeholder 3">
            <a:extLst>
              <a:ext uri="{FF2B5EF4-FFF2-40B4-BE49-F238E27FC236}">
                <a16:creationId xmlns:a16="http://schemas.microsoft.com/office/drawing/2014/main" id="{2E7DF61D-F06C-AC46-AE78-CB5915B14C9B}"/>
              </a:ext>
            </a:extLst>
          </p:cNvPr>
          <p:cNvSpPr>
            <a:spLocks noGrp="1"/>
          </p:cNvSpPr>
          <p:nvPr>
            <p:ph type="ftr" sz="quarter" idx="11"/>
          </p:nvPr>
        </p:nvSpPr>
        <p:spPr/>
        <p:txBody>
          <a:bodyPr/>
          <a:lstStyle/>
          <a:p>
            <a:r>
              <a:rPr lang="en-AU"/>
              <a:t>Practical ML On Graphs</a:t>
            </a:r>
            <a:endParaRPr lang="en-AU" dirty="0"/>
          </a:p>
        </p:txBody>
      </p:sp>
      <p:sp>
        <p:nvSpPr>
          <p:cNvPr id="7" name="Slide Number Placeholder 6">
            <a:extLst>
              <a:ext uri="{FF2B5EF4-FFF2-40B4-BE49-F238E27FC236}">
                <a16:creationId xmlns:a16="http://schemas.microsoft.com/office/drawing/2014/main" id="{FAF447C2-1DFE-9349-9FA6-126860CA9EC3}"/>
              </a:ext>
            </a:extLst>
          </p:cNvPr>
          <p:cNvSpPr>
            <a:spLocks noGrp="1"/>
          </p:cNvSpPr>
          <p:nvPr>
            <p:ph type="sldNum" sz="quarter" idx="12"/>
          </p:nvPr>
        </p:nvSpPr>
        <p:spPr/>
        <p:txBody>
          <a:bodyPr/>
          <a:lstStyle/>
          <a:p>
            <a:fld id="{FFF7CBAA-22EA-41CE-9725-C57ED0CEBC27}" type="slidenum">
              <a:rPr lang="en-AU" smtClean="0"/>
              <a:pPr/>
              <a:t>59</a:t>
            </a:fld>
            <a:r>
              <a:rPr lang="en-AU"/>
              <a:t>  |</a:t>
            </a:r>
            <a:endParaRPr lang="en-AU" dirty="0"/>
          </a:p>
        </p:txBody>
      </p:sp>
    </p:spTree>
    <p:extLst>
      <p:ext uri="{BB962C8B-B14F-4D97-AF65-F5344CB8AC3E}">
        <p14:creationId xmlns:p14="http://schemas.microsoft.com/office/powerpoint/2010/main" val="1485666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lh4.googleusercontent.com/CAhs6KR4AwR-S0amEfknr18QWuNxIGSiIrsXhri-DxNhlw-1nqCBSuL5uFKBYBqhk2A836wg8fj1iyMngoLSwXX_zwPzPHhha7ZMKEXZ_s2okayYEbisZusT4CcNpRCr6HUsOAVPx4uzepnBcQ">
            <a:extLst>
              <a:ext uri="{FF2B5EF4-FFF2-40B4-BE49-F238E27FC236}">
                <a16:creationId xmlns:a16="http://schemas.microsoft.com/office/drawing/2014/main" id="{B7B6CCFA-079E-9849-A33F-50316293EB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8176" y="1087148"/>
            <a:ext cx="7612085" cy="505833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AE210B7-2DC9-024C-A0CF-BEBCBFC08984}"/>
              </a:ext>
            </a:extLst>
          </p:cNvPr>
          <p:cNvSpPr>
            <a:spLocks noGrp="1"/>
          </p:cNvSpPr>
          <p:nvPr>
            <p:ph type="title"/>
          </p:nvPr>
        </p:nvSpPr>
        <p:spPr>
          <a:xfrm>
            <a:off x="558800" y="365125"/>
            <a:ext cx="10795000" cy="739775"/>
          </a:xfrm>
        </p:spPr>
        <p:txBody>
          <a:bodyPr/>
          <a:lstStyle/>
          <a:p>
            <a:r>
              <a:rPr lang="en-US" dirty="0"/>
              <a:t>Example</a:t>
            </a:r>
          </a:p>
        </p:txBody>
      </p:sp>
      <p:sp>
        <p:nvSpPr>
          <p:cNvPr id="4" name="Slide Number Placeholder 4">
            <a:extLst>
              <a:ext uri="{FF2B5EF4-FFF2-40B4-BE49-F238E27FC236}">
                <a16:creationId xmlns:a16="http://schemas.microsoft.com/office/drawing/2014/main" id="{449E82FE-CEE6-AE4E-9D04-6B83A47816E1}"/>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6</a:t>
            </a:fld>
            <a:r>
              <a:rPr lang="en-AU" dirty="0"/>
              <a:t>  |</a:t>
            </a:r>
          </a:p>
        </p:txBody>
      </p:sp>
      <p:sp>
        <p:nvSpPr>
          <p:cNvPr id="2" name="Footer Placeholder 1">
            <a:extLst>
              <a:ext uri="{FF2B5EF4-FFF2-40B4-BE49-F238E27FC236}">
                <a16:creationId xmlns:a16="http://schemas.microsoft.com/office/drawing/2014/main" id="{19AFECA7-88C6-BE41-A513-B33F37E56DC6}"/>
              </a:ext>
            </a:extLst>
          </p:cNvPr>
          <p:cNvSpPr>
            <a:spLocks noGrp="1"/>
          </p:cNvSpPr>
          <p:nvPr>
            <p:ph type="ftr" sz="quarter" idx="11"/>
          </p:nvPr>
        </p:nvSpPr>
        <p:spPr/>
        <p:txBody>
          <a:bodyPr/>
          <a:lstStyle/>
          <a:p>
            <a:r>
              <a:rPr lang="en-AU"/>
              <a:t>Practical ML On Graphs</a:t>
            </a:r>
            <a:endParaRPr lang="en-AU" dirty="0"/>
          </a:p>
        </p:txBody>
      </p:sp>
      <p:sp>
        <p:nvSpPr>
          <p:cNvPr id="3" name="Slide Number Placeholder 2">
            <a:extLst>
              <a:ext uri="{FF2B5EF4-FFF2-40B4-BE49-F238E27FC236}">
                <a16:creationId xmlns:a16="http://schemas.microsoft.com/office/drawing/2014/main" id="{4CEFDB22-8F40-C64A-BBB1-7096A92CD7D8}"/>
              </a:ext>
            </a:extLst>
          </p:cNvPr>
          <p:cNvSpPr>
            <a:spLocks noGrp="1"/>
          </p:cNvSpPr>
          <p:nvPr>
            <p:ph type="sldNum" sz="quarter" idx="12"/>
          </p:nvPr>
        </p:nvSpPr>
        <p:spPr/>
        <p:txBody>
          <a:bodyPr/>
          <a:lstStyle/>
          <a:p>
            <a:fld id="{FFF7CBAA-22EA-41CE-9725-C57ED0CEBC27}" type="slidenum">
              <a:rPr lang="en-AU" smtClean="0"/>
              <a:pPr/>
              <a:t>6</a:t>
            </a:fld>
            <a:r>
              <a:rPr lang="en-AU"/>
              <a:t>  |</a:t>
            </a:r>
            <a:endParaRPr lang="en-AU" dirty="0"/>
          </a:p>
        </p:txBody>
      </p:sp>
    </p:spTree>
    <p:extLst>
      <p:ext uri="{BB962C8B-B14F-4D97-AF65-F5344CB8AC3E}">
        <p14:creationId xmlns:p14="http://schemas.microsoft.com/office/powerpoint/2010/main" val="26723150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EECEA-6729-294A-994B-D1FE14C85A75}"/>
              </a:ext>
            </a:extLst>
          </p:cNvPr>
          <p:cNvSpPr>
            <a:spLocks noGrp="1"/>
          </p:cNvSpPr>
          <p:nvPr>
            <p:ph type="title"/>
          </p:nvPr>
        </p:nvSpPr>
        <p:spPr/>
        <p:txBody>
          <a:bodyPr/>
          <a:lstStyle/>
          <a:p>
            <a:r>
              <a:rPr lang="en-US" dirty="0"/>
              <a:t>GCN: Example</a:t>
            </a:r>
          </a:p>
        </p:txBody>
      </p:sp>
      <p:sp>
        <p:nvSpPr>
          <p:cNvPr id="3" name="Content Placeholder 2">
            <a:extLst>
              <a:ext uri="{FF2B5EF4-FFF2-40B4-BE49-F238E27FC236}">
                <a16:creationId xmlns:a16="http://schemas.microsoft.com/office/drawing/2014/main" id="{384899AE-4738-E148-9D53-1DBD587874FF}"/>
              </a:ext>
            </a:extLst>
          </p:cNvPr>
          <p:cNvSpPr>
            <a:spLocks noGrp="1"/>
          </p:cNvSpPr>
          <p:nvPr>
            <p:ph idx="1"/>
          </p:nvPr>
        </p:nvSpPr>
        <p:spPr>
          <a:xfrm>
            <a:off x="558800" y="1356189"/>
            <a:ext cx="10795000" cy="504142"/>
          </a:xfrm>
        </p:spPr>
        <p:txBody>
          <a:bodyPr/>
          <a:lstStyle/>
          <a:p>
            <a:r>
              <a:rPr lang="en-US" dirty="0"/>
              <a:t>Attribute inference on Cora, with and without attributes</a:t>
            </a:r>
          </a:p>
        </p:txBody>
      </p:sp>
      <p:pic>
        <p:nvPicPr>
          <p:cNvPr id="17" name="Picture 16">
            <a:extLst>
              <a:ext uri="{FF2B5EF4-FFF2-40B4-BE49-F238E27FC236}">
                <a16:creationId xmlns:a16="http://schemas.microsoft.com/office/drawing/2014/main" id="{D30B0023-2790-0745-B710-0D98C7074A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5123" y="1738147"/>
            <a:ext cx="3600000" cy="3600000"/>
          </a:xfrm>
          <a:prstGeom prst="rect">
            <a:avLst/>
          </a:prstGeom>
        </p:spPr>
      </p:pic>
      <p:sp>
        <p:nvSpPr>
          <p:cNvPr id="10" name="TextBox 9">
            <a:extLst>
              <a:ext uri="{FF2B5EF4-FFF2-40B4-BE49-F238E27FC236}">
                <a16:creationId xmlns:a16="http://schemas.microsoft.com/office/drawing/2014/main" id="{3754E7DE-AF5D-804D-A95B-649B21B27E68}"/>
              </a:ext>
            </a:extLst>
          </p:cNvPr>
          <p:cNvSpPr txBox="1"/>
          <p:nvPr/>
        </p:nvSpPr>
        <p:spPr>
          <a:xfrm>
            <a:off x="905691" y="5412360"/>
            <a:ext cx="2377196" cy="738664"/>
          </a:xfrm>
          <a:prstGeom prst="rect">
            <a:avLst/>
          </a:prstGeom>
          <a:noFill/>
        </p:spPr>
        <p:txBody>
          <a:bodyPr wrap="square" rtlCol="0">
            <a:spAutoFit/>
          </a:bodyPr>
          <a:lstStyle/>
          <a:p>
            <a:pPr algn="ctr"/>
            <a:r>
              <a:rPr lang="en-US" sz="1400" dirty="0"/>
              <a:t>GCN no node attributes</a:t>
            </a:r>
          </a:p>
          <a:p>
            <a:pPr algn="ctr"/>
            <a:r>
              <a:rPr lang="en-US" sz="1400" dirty="0"/>
              <a:t>accuracy ~ 0.65</a:t>
            </a:r>
          </a:p>
          <a:p>
            <a:pPr algn="ctr"/>
            <a:r>
              <a:rPr lang="en-US" sz="1400" dirty="0"/>
              <a:t>Output of last GCN layer</a:t>
            </a:r>
            <a:endParaRPr lang="en-US" dirty="0"/>
          </a:p>
        </p:txBody>
      </p:sp>
      <p:sp>
        <p:nvSpPr>
          <p:cNvPr id="11" name="TextBox 10">
            <a:extLst>
              <a:ext uri="{FF2B5EF4-FFF2-40B4-BE49-F238E27FC236}">
                <a16:creationId xmlns:a16="http://schemas.microsoft.com/office/drawing/2014/main" id="{D146AFA9-C4F8-0946-A18B-3E5ECEBFA8C5}"/>
              </a:ext>
            </a:extLst>
          </p:cNvPr>
          <p:cNvSpPr txBox="1"/>
          <p:nvPr/>
        </p:nvSpPr>
        <p:spPr>
          <a:xfrm>
            <a:off x="4370673" y="5412360"/>
            <a:ext cx="2518066" cy="738664"/>
          </a:xfrm>
          <a:prstGeom prst="rect">
            <a:avLst/>
          </a:prstGeom>
          <a:noFill/>
        </p:spPr>
        <p:txBody>
          <a:bodyPr wrap="square" rtlCol="0">
            <a:spAutoFit/>
          </a:bodyPr>
          <a:lstStyle/>
          <a:p>
            <a:pPr algn="ctr"/>
            <a:r>
              <a:rPr lang="en-US" sz="1400" dirty="0"/>
              <a:t>GCN + node attributes</a:t>
            </a:r>
          </a:p>
          <a:p>
            <a:pPr algn="ctr"/>
            <a:r>
              <a:rPr lang="en-US" sz="1400" dirty="0"/>
              <a:t> accuracy ~ 0.76,</a:t>
            </a:r>
          </a:p>
          <a:p>
            <a:pPr algn="ctr"/>
            <a:r>
              <a:rPr lang="en-US" sz="1400" dirty="0"/>
              <a:t>Output of first GCN layer</a:t>
            </a:r>
            <a:endParaRPr lang="en-US" dirty="0"/>
          </a:p>
        </p:txBody>
      </p:sp>
      <p:sp>
        <p:nvSpPr>
          <p:cNvPr id="18" name="TextBox 17">
            <a:extLst>
              <a:ext uri="{FF2B5EF4-FFF2-40B4-BE49-F238E27FC236}">
                <a16:creationId xmlns:a16="http://schemas.microsoft.com/office/drawing/2014/main" id="{F4E2D74A-FB4B-B24D-8949-BC3C767214C1}"/>
              </a:ext>
            </a:extLst>
          </p:cNvPr>
          <p:cNvSpPr txBox="1"/>
          <p:nvPr/>
        </p:nvSpPr>
        <p:spPr>
          <a:xfrm>
            <a:off x="7906090" y="5412360"/>
            <a:ext cx="2518066" cy="738664"/>
          </a:xfrm>
          <a:prstGeom prst="rect">
            <a:avLst/>
          </a:prstGeom>
          <a:noFill/>
        </p:spPr>
        <p:txBody>
          <a:bodyPr wrap="square" rtlCol="0">
            <a:spAutoFit/>
          </a:bodyPr>
          <a:lstStyle/>
          <a:p>
            <a:pPr algn="ctr"/>
            <a:r>
              <a:rPr lang="en-US" sz="1400" dirty="0"/>
              <a:t>GCN + node attributes </a:t>
            </a:r>
          </a:p>
          <a:p>
            <a:pPr algn="ctr"/>
            <a:r>
              <a:rPr lang="en-US" sz="1400" dirty="0"/>
              <a:t>accuracy ~ 0.76</a:t>
            </a:r>
          </a:p>
          <a:p>
            <a:pPr algn="ctr"/>
            <a:r>
              <a:rPr lang="en-US" sz="1400" dirty="0"/>
              <a:t>Output of last GCN layer</a:t>
            </a:r>
            <a:endParaRPr lang="en-US" dirty="0"/>
          </a:p>
        </p:txBody>
      </p:sp>
      <p:pic>
        <p:nvPicPr>
          <p:cNvPr id="20" name="Picture 19">
            <a:extLst>
              <a:ext uri="{FF2B5EF4-FFF2-40B4-BE49-F238E27FC236}">
                <a16:creationId xmlns:a16="http://schemas.microsoft.com/office/drawing/2014/main" id="{B080F3B4-0C84-104B-9406-5665B829B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289" y="1738147"/>
            <a:ext cx="3600000" cy="3600000"/>
          </a:xfrm>
          <a:prstGeom prst="rect">
            <a:avLst/>
          </a:prstGeom>
        </p:spPr>
      </p:pic>
      <p:pic>
        <p:nvPicPr>
          <p:cNvPr id="22" name="Picture 21">
            <a:extLst>
              <a:ext uri="{FF2B5EF4-FFF2-40B4-BE49-F238E27FC236}">
                <a16:creationId xmlns:a16="http://schemas.microsoft.com/office/drawing/2014/main" id="{984CF239-9C6E-7A4B-8AB3-DDDDDB9D90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9706" y="1738147"/>
            <a:ext cx="3600000" cy="3600000"/>
          </a:xfrm>
          <a:prstGeom prst="rect">
            <a:avLst/>
          </a:prstGeom>
        </p:spPr>
      </p:pic>
      <p:sp>
        <p:nvSpPr>
          <p:cNvPr id="4" name="Footer Placeholder 3">
            <a:extLst>
              <a:ext uri="{FF2B5EF4-FFF2-40B4-BE49-F238E27FC236}">
                <a16:creationId xmlns:a16="http://schemas.microsoft.com/office/drawing/2014/main" id="{B21DBB1C-7E66-2043-8722-24796E2AC94E}"/>
              </a:ext>
            </a:extLst>
          </p:cNvPr>
          <p:cNvSpPr>
            <a:spLocks noGrp="1"/>
          </p:cNvSpPr>
          <p:nvPr>
            <p:ph type="ftr" sz="quarter" idx="11"/>
          </p:nvPr>
        </p:nvSpPr>
        <p:spPr/>
        <p:txBody>
          <a:bodyPr/>
          <a:lstStyle/>
          <a:p>
            <a:r>
              <a:rPr lang="en-AU"/>
              <a:t>Practical ML On Graphs</a:t>
            </a:r>
            <a:endParaRPr lang="en-AU" dirty="0"/>
          </a:p>
        </p:txBody>
      </p:sp>
      <p:sp>
        <p:nvSpPr>
          <p:cNvPr id="6" name="Slide Number Placeholder 5">
            <a:extLst>
              <a:ext uri="{FF2B5EF4-FFF2-40B4-BE49-F238E27FC236}">
                <a16:creationId xmlns:a16="http://schemas.microsoft.com/office/drawing/2014/main" id="{2E3EF76C-2B5F-2A4D-AD65-E1F09EDD5959}"/>
              </a:ext>
            </a:extLst>
          </p:cNvPr>
          <p:cNvSpPr>
            <a:spLocks noGrp="1"/>
          </p:cNvSpPr>
          <p:nvPr>
            <p:ph type="sldNum" sz="quarter" idx="12"/>
          </p:nvPr>
        </p:nvSpPr>
        <p:spPr/>
        <p:txBody>
          <a:bodyPr/>
          <a:lstStyle/>
          <a:p>
            <a:fld id="{FFF7CBAA-22EA-41CE-9725-C57ED0CEBC27}" type="slidenum">
              <a:rPr lang="en-AU" smtClean="0"/>
              <a:pPr/>
              <a:t>60</a:t>
            </a:fld>
            <a:r>
              <a:rPr lang="en-AU"/>
              <a:t>  |</a:t>
            </a:r>
            <a:endParaRPr lang="en-AU" dirty="0"/>
          </a:p>
        </p:txBody>
      </p:sp>
    </p:spTree>
    <p:extLst>
      <p:ext uri="{BB962C8B-B14F-4D97-AF65-F5344CB8AC3E}">
        <p14:creationId xmlns:p14="http://schemas.microsoft.com/office/powerpoint/2010/main" val="17525568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E276C-A84F-374B-AF39-CC618D370767}"/>
              </a:ext>
            </a:extLst>
          </p:cNvPr>
          <p:cNvSpPr>
            <a:spLocks noGrp="1"/>
          </p:cNvSpPr>
          <p:nvPr>
            <p:ph type="title"/>
          </p:nvPr>
        </p:nvSpPr>
        <p:spPr/>
        <p:txBody>
          <a:bodyPr/>
          <a:lstStyle/>
          <a:p>
            <a:r>
              <a:rPr lang="en-US" dirty="0"/>
              <a:t>GCN Limitations</a:t>
            </a:r>
          </a:p>
        </p:txBody>
      </p:sp>
      <p:sp>
        <p:nvSpPr>
          <p:cNvPr id="3" name="Content Placeholder 2">
            <a:extLst>
              <a:ext uri="{FF2B5EF4-FFF2-40B4-BE49-F238E27FC236}">
                <a16:creationId xmlns:a16="http://schemas.microsoft.com/office/drawing/2014/main" id="{551B73AB-35EF-F941-8C03-250E990B40ED}"/>
              </a:ext>
            </a:extLst>
          </p:cNvPr>
          <p:cNvSpPr>
            <a:spLocks noGrp="1"/>
          </p:cNvSpPr>
          <p:nvPr>
            <p:ph idx="1"/>
          </p:nvPr>
        </p:nvSpPr>
        <p:spPr/>
        <p:txBody>
          <a:bodyPr/>
          <a:lstStyle/>
          <a:p>
            <a:r>
              <a:rPr lang="en-US" dirty="0"/>
              <a:t>GCN does not scale well</a:t>
            </a:r>
          </a:p>
          <a:p>
            <a:r>
              <a:rPr lang="en-US" dirty="0"/>
              <a:t>Full batch</a:t>
            </a:r>
          </a:p>
          <a:p>
            <a:pPr lvl="2"/>
            <a:r>
              <a:rPr lang="en-US" dirty="0"/>
              <a:t>Memory requirements grow linearly with dataset size</a:t>
            </a:r>
          </a:p>
          <a:p>
            <a:r>
              <a:rPr lang="en-US" dirty="0"/>
              <a:t>Undirected graphs</a:t>
            </a:r>
          </a:p>
          <a:p>
            <a:r>
              <a:rPr lang="en-US" dirty="0"/>
              <a:t>Homogeneous graphs</a:t>
            </a:r>
          </a:p>
          <a:p>
            <a:r>
              <a:rPr lang="en-US" dirty="0"/>
              <a:t>Transductive only</a:t>
            </a:r>
          </a:p>
          <a:p>
            <a:pPr lvl="2"/>
            <a:r>
              <a:rPr lang="en-US" dirty="0"/>
              <a:t>What if we add just a single new node to the graph?</a:t>
            </a:r>
          </a:p>
          <a:p>
            <a:pPr lvl="2"/>
            <a:r>
              <a:rPr lang="en-US" dirty="0"/>
              <a:t>What if we want to train on one graph and make predictions with another graph?</a:t>
            </a:r>
          </a:p>
          <a:p>
            <a:r>
              <a:rPr lang="en-US" dirty="0"/>
              <a:t>Can we have GCN power without the above limitations?</a:t>
            </a:r>
          </a:p>
          <a:p>
            <a:pPr lvl="2"/>
            <a:endParaRPr lang="en-US" dirty="0"/>
          </a:p>
        </p:txBody>
      </p:sp>
      <p:sp>
        <p:nvSpPr>
          <p:cNvPr id="7" name="Slide Number Placeholder 4">
            <a:extLst>
              <a:ext uri="{FF2B5EF4-FFF2-40B4-BE49-F238E27FC236}">
                <a16:creationId xmlns:a16="http://schemas.microsoft.com/office/drawing/2014/main" id="{EA587976-7E82-484F-8C1B-74AB25DB5D8D}"/>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61</a:t>
            </a:fld>
            <a:r>
              <a:rPr lang="en-AU" dirty="0"/>
              <a:t>  |</a:t>
            </a:r>
          </a:p>
        </p:txBody>
      </p:sp>
      <p:sp>
        <p:nvSpPr>
          <p:cNvPr id="4" name="Footer Placeholder 3">
            <a:extLst>
              <a:ext uri="{FF2B5EF4-FFF2-40B4-BE49-F238E27FC236}">
                <a16:creationId xmlns:a16="http://schemas.microsoft.com/office/drawing/2014/main" id="{F66CBEFB-05CE-7543-B051-8382EC1C8ACB}"/>
              </a:ext>
            </a:extLst>
          </p:cNvPr>
          <p:cNvSpPr>
            <a:spLocks noGrp="1"/>
          </p:cNvSpPr>
          <p:nvPr>
            <p:ph type="ftr" sz="quarter" idx="11"/>
          </p:nvPr>
        </p:nvSpPr>
        <p:spPr/>
        <p:txBody>
          <a:bodyPr/>
          <a:lstStyle/>
          <a:p>
            <a:r>
              <a:rPr lang="en-AU"/>
              <a:t>Practical ML On Graphs</a:t>
            </a:r>
            <a:endParaRPr lang="en-AU" dirty="0"/>
          </a:p>
        </p:txBody>
      </p:sp>
      <p:sp>
        <p:nvSpPr>
          <p:cNvPr id="5" name="Slide Number Placeholder 4">
            <a:extLst>
              <a:ext uri="{FF2B5EF4-FFF2-40B4-BE49-F238E27FC236}">
                <a16:creationId xmlns:a16="http://schemas.microsoft.com/office/drawing/2014/main" id="{01AEA402-46A0-E646-9DCB-8119D9FEB5A4}"/>
              </a:ext>
            </a:extLst>
          </p:cNvPr>
          <p:cNvSpPr>
            <a:spLocks noGrp="1"/>
          </p:cNvSpPr>
          <p:nvPr>
            <p:ph type="sldNum" sz="quarter" idx="12"/>
          </p:nvPr>
        </p:nvSpPr>
        <p:spPr/>
        <p:txBody>
          <a:bodyPr/>
          <a:lstStyle/>
          <a:p>
            <a:fld id="{FFF7CBAA-22EA-41CE-9725-C57ED0CEBC27}" type="slidenum">
              <a:rPr lang="en-AU" smtClean="0"/>
              <a:pPr/>
              <a:t>61</a:t>
            </a:fld>
            <a:r>
              <a:rPr lang="en-AU"/>
              <a:t>  |</a:t>
            </a:r>
            <a:endParaRPr lang="en-AU" dirty="0"/>
          </a:p>
        </p:txBody>
      </p:sp>
    </p:spTree>
    <p:extLst>
      <p:ext uri="{BB962C8B-B14F-4D97-AF65-F5344CB8AC3E}">
        <p14:creationId xmlns:p14="http://schemas.microsoft.com/office/powerpoint/2010/main" val="31204885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E276C-A84F-374B-AF39-CC618D370767}"/>
              </a:ext>
            </a:extLst>
          </p:cNvPr>
          <p:cNvSpPr>
            <a:spLocks noGrp="1"/>
          </p:cNvSpPr>
          <p:nvPr>
            <p:ph type="title"/>
          </p:nvPr>
        </p:nvSpPr>
        <p:spPr/>
        <p:txBody>
          <a:bodyPr/>
          <a:lstStyle/>
          <a:p>
            <a:r>
              <a:rPr lang="en-US" dirty="0" err="1"/>
              <a:t>GraphSAGE</a:t>
            </a:r>
            <a:r>
              <a:rPr lang="en-US" dirty="0"/>
              <a:t> model</a:t>
            </a:r>
          </a:p>
        </p:txBody>
      </p:sp>
      <p:sp>
        <p:nvSpPr>
          <p:cNvPr id="3" name="Content Placeholder 2">
            <a:extLst>
              <a:ext uri="{FF2B5EF4-FFF2-40B4-BE49-F238E27FC236}">
                <a16:creationId xmlns:a16="http://schemas.microsoft.com/office/drawing/2014/main" id="{551B73AB-35EF-F941-8C03-250E990B40ED}"/>
              </a:ext>
            </a:extLst>
          </p:cNvPr>
          <p:cNvSpPr>
            <a:spLocks noGrp="1"/>
          </p:cNvSpPr>
          <p:nvPr>
            <p:ph idx="1"/>
          </p:nvPr>
        </p:nvSpPr>
        <p:spPr>
          <a:xfrm>
            <a:off x="558800" y="1356189"/>
            <a:ext cx="10795000" cy="514652"/>
          </a:xfrm>
        </p:spPr>
        <p:txBody>
          <a:bodyPr/>
          <a:lstStyle/>
          <a:p>
            <a:r>
              <a:rPr lang="en-US" dirty="0"/>
              <a:t>Use sampling and aggregation over node neighbors!</a:t>
            </a:r>
          </a:p>
        </p:txBody>
      </p:sp>
      <p:pic>
        <p:nvPicPr>
          <p:cNvPr id="4" name="Picture 3">
            <a:extLst>
              <a:ext uri="{FF2B5EF4-FFF2-40B4-BE49-F238E27FC236}">
                <a16:creationId xmlns:a16="http://schemas.microsoft.com/office/drawing/2014/main" id="{6DCF9487-8F8B-1A4C-86EA-CE0F214D840E}"/>
              </a:ext>
            </a:extLst>
          </p:cNvPr>
          <p:cNvPicPr>
            <a:picLocks noChangeAspect="1"/>
          </p:cNvPicPr>
          <p:nvPr/>
        </p:nvPicPr>
        <p:blipFill>
          <a:blip r:embed="rId3"/>
          <a:stretch>
            <a:fillRect/>
          </a:stretch>
        </p:blipFill>
        <p:spPr>
          <a:xfrm>
            <a:off x="940508" y="2007476"/>
            <a:ext cx="9684642" cy="3405289"/>
          </a:xfrm>
          <a:prstGeom prst="rect">
            <a:avLst/>
          </a:prstGeom>
        </p:spPr>
      </p:pic>
      <p:sp>
        <p:nvSpPr>
          <p:cNvPr id="5" name="TextBox 4">
            <a:extLst>
              <a:ext uri="{FF2B5EF4-FFF2-40B4-BE49-F238E27FC236}">
                <a16:creationId xmlns:a16="http://schemas.microsoft.com/office/drawing/2014/main" id="{B3754DDB-5E7C-9147-AB38-6E69EABE7BC8}"/>
              </a:ext>
            </a:extLst>
          </p:cNvPr>
          <p:cNvSpPr txBox="1"/>
          <p:nvPr/>
        </p:nvSpPr>
        <p:spPr>
          <a:xfrm>
            <a:off x="6407649" y="6045877"/>
            <a:ext cx="4092787"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Image from http://</a:t>
            </a:r>
            <a:r>
              <a:rPr lang="en-US" sz="1100" dirty="0" err="1">
                <a:latin typeface="Courier New" panose="02070309020205020404" pitchFamily="49" charset="0"/>
                <a:cs typeface="Courier New" panose="02070309020205020404" pitchFamily="49" charset="0"/>
              </a:rPr>
              <a:t>snap.stanford.edu</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graphsage</a:t>
            </a:r>
            <a:r>
              <a:rPr lang="en-US" sz="1100" dirty="0">
                <a:latin typeface="Courier New" panose="02070309020205020404" pitchFamily="49" charset="0"/>
                <a:cs typeface="Courier New" panose="02070309020205020404" pitchFamily="49" charset="0"/>
              </a:rPr>
              <a:t>/</a:t>
            </a:r>
          </a:p>
        </p:txBody>
      </p:sp>
      <p:sp>
        <p:nvSpPr>
          <p:cNvPr id="7" name="Slide Number Placeholder 4">
            <a:extLst>
              <a:ext uri="{FF2B5EF4-FFF2-40B4-BE49-F238E27FC236}">
                <a16:creationId xmlns:a16="http://schemas.microsoft.com/office/drawing/2014/main" id="{EA587976-7E82-484F-8C1B-74AB25DB5D8D}"/>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62</a:t>
            </a:fld>
            <a:r>
              <a:rPr lang="en-AU" dirty="0"/>
              <a:t>  |</a:t>
            </a:r>
          </a:p>
        </p:txBody>
      </p:sp>
      <p:sp>
        <p:nvSpPr>
          <p:cNvPr id="6" name="Footer Placeholder 5">
            <a:extLst>
              <a:ext uri="{FF2B5EF4-FFF2-40B4-BE49-F238E27FC236}">
                <a16:creationId xmlns:a16="http://schemas.microsoft.com/office/drawing/2014/main" id="{B5803F88-84C0-7B44-82E7-D511129039AB}"/>
              </a:ext>
            </a:extLst>
          </p:cNvPr>
          <p:cNvSpPr>
            <a:spLocks noGrp="1"/>
          </p:cNvSpPr>
          <p:nvPr>
            <p:ph type="ftr" sz="quarter" idx="11"/>
          </p:nvPr>
        </p:nvSpPr>
        <p:spPr/>
        <p:txBody>
          <a:bodyPr/>
          <a:lstStyle/>
          <a:p>
            <a:r>
              <a:rPr lang="en-AU"/>
              <a:t>Practical ML On Graphs</a:t>
            </a:r>
            <a:endParaRPr lang="en-AU" dirty="0"/>
          </a:p>
        </p:txBody>
      </p:sp>
      <p:sp>
        <p:nvSpPr>
          <p:cNvPr id="9" name="Slide Number Placeholder 8">
            <a:extLst>
              <a:ext uri="{FF2B5EF4-FFF2-40B4-BE49-F238E27FC236}">
                <a16:creationId xmlns:a16="http://schemas.microsoft.com/office/drawing/2014/main" id="{B2BC81BC-82C4-7749-BB40-4892C0527CB2}"/>
              </a:ext>
            </a:extLst>
          </p:cNvPr>
          <p:cNvSpPr>
            <a:spLocks noGrp="1"/>
          </p:cNvSpPr>
          <p:nvPr>
            <p:ph type="sldNum" sz="quarter" idx="12"/>
          </p:nvPr>
        </p:nvSpPr>
        <p:spPr/>
        <p:txBody>
          <a:bodyPr/>
          <a:lstStyle/>
          <a:p>
            <a:fld id="{FFF7CBAA-22EA-41CE-9725-C57ED0CEBC27}" type="slidenum">
              <a:rPr lang="en-AU" smtClean="0"/>
              <a:pPr/>
              <a:t>62</a:t>
            </a:fld>
            <a:r>
              <a:rPr lang="en-AU"/>
              <a:t>  |</a:t>
            </a:r>
            <a:endParaRPr lang="en-AU" dirty="0"/>
          </a:p>
        </p:txBody>
      </p:sp>
    </p:spTree>
    <p:extLst>
      <p:ext uri="{BB962C8B-B14F-4D97-AF65-F5344CB8AC3E}">
        <p14:creationId xmlns:p14="http://schemas.microsoft.com/office/powerpoint/2010/main" val="4427206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E276C-A84F-374B-AF39-CC618D370767}"/>
              </a:ext>
            </a:extLst>
          </p:cNvPr>
          <p:cNvSpPr>
            <a:spLocks noGrp="1"/>
          </p:cNvSpPr>
          <p:nvPr>
            <p:ph type="title"/>
          </p:nvPr>
        </p:nvSpPr>
        <p:spPr/>
        <p:txBody>
          <a:bodyPr/>
          <a:lstStyle/>
          <a:p>
            <a:r>
              <a:rPr lang="en-US" dirty="0" err="1"/>
              <a:t>GraphSAGE</a:t>
            </a:r>
            <a:r>
              <a:rPr lang="en-US" dirty="0"/>
              <a:t> model</a:t>
            </a:r>
          </a:p>
        </p:txBody>
      </p:sp>
      <p:sp>
        <p:nvSpPr>
          <p:cNvPr id="3" name="Content Placeholder 2">
            <a:extLst>
              <a:ext uri="{FF2B5EF4-FFF2-40B4-BE49-F238E27FC236}">
                <a16:creationId xmlns:a16="http://schemas.microsoft.com/office/drawing/2014/main" id="{551B73AB-35EF-F941-8C03-250E990B40ED}"/>
              </a:ext>
            </a:extLst>
          </p:cNvPr>
          <p:cNvSpPr>
            <a:spLocks noGrp="1"/>
          </p:cNvSpPr>
          <p:nvPr>
            <p:ph idx="1"/>
          </p:nvPr>
        </p:nvSpPr>
        <p:spPr>
          <a:xfrm>
            <a:off x="558800" y="1356189"/>
            <a:ext cx="10795000" cy="514652"/>
          </a:xfrm>
        </p:spPr>
        <p:txBody>
          <a:bodyPr/>
          <a:lstStyle/>
          <a:p>
            <a:r>
              <a:rPr lang="en-US" dirty="0"/>
              <a:t>Use sampling and aggregation over node neighbors!</a:t>
            </a:r>
          </a:p>
        </p:txBody>
      </p:sp>
      <p:pic>
        <p:nvPicPr>
          <p:cNvPr id="4" name="Picture 3">
            <a:extLst>
              <a:ext uri="{FF2B5EF4-FFF2-40B4-BE49-F238E27FC236}">
                <a16:creationId xmlns:a16="http://schemas.microsoft.com/office/drawing/2014/main" id="{6DCF9487-8F8B-1A4C-86EA-CE0F214D840E}"/>
              </a:ext>
            </a:extLst>
          </p:cNvPr>
          <p:cNvPicPr>
            <a:picLocks noChangeAspect="1"/>
          </p:cNvPicPr>
          <p:nvPr/>
        </p:nvPicPr>
        <p:blipFill rotWithShape="1">
          <a:blip r:embed="rId3"/>
          <a:srcRect r="34178"/>
          <a:stretch/>
        </p:blipFill>
        <p:spPr>
          <a:xfrm>
            <a:off x="940508" y="2007476"/>
            <a:ext cx="6374692" cy="3405289"/>
          </a:xfrm>
          <a:prstGeom prst="rect">
            <a:avLst/>
          </a:prstGeom>
        </p:spPr>
      </p:pic>
      <p:sp>
        <p:nvSpPr>
          <p:cNvPr id="5" name="TextBox 4">
            <a:extLst>
              <a:ext uri="{FF2B5EF4-FFF2-40B4-BE49-F238E27FC236}">
                <a16:creationId xmlns:a16="http://schemas.microsoft.com/office/drawing/2014/main" id="{B3754DDB-5E7C-9147-AB38-6E69EABE7BC8}"/>
              </a:ext>
            </a:extLst>
          </p:cNvPr>
          <p:cNvSpPr txBox="1"/>
          <p:nvPr/>
        </p:nvSpPr>
        <p:spPr>
          <a:xfrm>
            <a:off x="6407649" y="6045877"/>
            <a:ext cx="4092787"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Image from http://</a:t>
            </a:r>
            <a:r>
              <a:rPr lang="en-US" sz="1100" dirty="0" err="1">
                <a:latin typeface="Courier New" panose="02070309020205020404" pitchFamily="49" charset="0"/>
                <a:cs typeface="Courier New" panose="02070309020205020404" pitchFamily="49" charset="0"/>
              </a:rPr>
              <a:t>snap.stanford.edu</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graphsage</a:t>
            </a:r>
            <a:r>
              <a:rPr lang="en-US" sz="1100" dirty="0">
                <a:latin typeface="Courier New" panose="02070309020205020404" pitchFamily="49" charset="0"/>
                <a:cs typeface="Courier New" panose="02070309020205020404" pitchFamily="49" charset="0"/>
              </a:rPr>
              <a:t>/</a:t>
            </a:r>
          </a:p>
        </p:txBody>
      </p:sp>
      <p:sp>
        <p:nvSpPr>
          <p:cNvPr id="7" name="Slide Number Placeholder 4">
            <a:extLst>
              <a:ext uri="{FF2B5EF4-FFF2-40B4-BE49-F238E27FC236}">
                <a16:creationId xmlns:a16="http://schemas.microsoft.com/office/drawing/2014/main" id="{EA587976-7E82-484F-8C1B-74AB25DB5D8D}"/>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63</a:t>
            </a:fld>
            <a:r>
              <a:rPr lang="en-AU" dirty="0"/>
              <a:t>  |</a:t>
            </a:r>
          </a:p>
        </p:txBody>
      </p:sp>
      <p:cxnSp>
        <p:nvCxnSpPr>
          <p:cNvPr id="10" name="Straight Arrow Connector 9">
            <a:extLst>
              <a:ext uri="{FF2B5EF4-FFF2-40B4-BE49-F238E27FC236}">
                <a16:creationId xmlns:a16="http://schemas.microsoft.com/office/drawing/2014/main" id="{A6D7672E-0039-2D46-8FB0-BFC7D9486A5B}"/>
              </a:ext>
            </a:extLst>
          </p:cNvPr>
          <p:cNvCxnSpPr>
            <a:cxnSpLocks/>
          </p:cNvCxnSpPr>
          <p:nvPr/>
        </p:nvCxnSpPr>
        <p:spPr>
          <a:xfrm flipH="1">
            <a:off x="2637692" y="2206869"/>
            <a:ext cx="1433146" cy="107266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30DC5F4-9C00-1149-96DD-2DD29D55B431}"/>
              </a:ext>
            </a:extLst>
          </p:cNvPr>
          <p:cNvCxnSpPr>
            <a:cxnSpLocks/>
          </p:cNvCxnSpPr>
          <p:nvPr/>
        </p:nvCxnSpPr>
        <p:spPr>
          <a:xfrm>
            <a:off x="4070838" y="2206869"/>
            <a:ext cx="1477108" cy="107266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95957F3-9637-4A47-A3F2-B9CA719907A4}"/>
              </a:ext>
            </a:extLst>
          </p:cNvPr>
          <p:cNvSpPr txBox="1"/>
          <p:nvPr/>
        </p:nvSpPr>
        <p:spPr>
          <a:xfrm>
            <a:off x="3621946" y="1885568"/>
            <a:ext cx="1011815" cy="369332"/>
          </a:xfrm>
          <a:prstGeom prst="rect">
            <a:avLst/>
          </a:prstGeom>
          <a:noFill/>
        </p:spPr>
        <p:txBody>
          <a:bodyPr wrap="none" rtlCol="0">
            <a:spAutoFit/>
          </a:bodyPr>
          <a:lstStyle/>
          <a:p>
            <a:r>
              <a:rPr lang="en-US" b="1" dirty="0">
                <a:solidFill>
                  <a:srgbClr val="30B787"/>
                </a:solidFill>
                <a:latin typeface="Courier New" panose="02070309020205020404" pitchFamily="49" charset="0"/>
                <a:cs typeface="Courier New" panose="02070309020205020404" pitchFamily="49" charset="0"/>
              </a:rPr>
              <a:t>node v</a:t>
            </a:r>
          </a:p>
        </p:txBody>
      </p:sp>
      <p:sp>
        <p:nvSpPr>
          <p:cNvPr id="16" name="TextBox 15">
            <a:extLst>
              <a:ext uri="{FF2B5EF4-FFF2-40B4-BE49-F238E27FC236}">
                <a16:creationId xmlns:a16="http://schemas.microsoft.com/office/drawing/2014/main" id="{A4B3442C-E26A-2A43-95C8-FCC2BF943E9C}"/>
              </a:ext>
            </a:extLst>
          </p:cNvPr>
          <p:cNvSpPr txBox="1"/>
          <p:nvPr/>
        </p:nvSpPr>
        <p:spPr>
          <a:xfrm>
            <a:off x="7774214" y="1516236"/>
            <a:ext cx="2666114" cy="369332"/>
          </a:xfrm>
          <a:prstGeom prst="rect">
            <a:avLst/>
          </a:prstGeom>
          <a:noFill/>
        </p:spPr>
        <p:txBody>
          <a:bodyPr wrap="none" rtlCol="0">
            <a:spAutoFit/>
          </a:bodyPr>
          <a:lstStyle/>
          <a:p>
            <a:r>
              <a:rPr lang="en-US" b="1" dirty="0">
                <a:solidFill>
                  <a:srgbClr val="30B787"/>
                </a:solidFill>
                <a:latin typeface="Courier New" panose="02070309020205020404" pitchFamily="49" charset="0"/>
                <a:cs typeface="Courier New" panose="02070309020205020404" pitchFamily="49" charset="0"/>
              </a:rPr>
              <a:t>Update for node v:</a:t>
            </a:r>
          </a:p>
        </p:txBody>
      </p:sp>
      <p:pic>
        <p:nvPicPr>
          <p:cNvPr id="7170" name="Picture 2" descr="https://lh6.googleusercontent.com/GwUFC7JbgVy74zOpwLVs4TXPRgyNniVgNY46IW80nzRTmae3ASF1v1dLmkrxJGSBVMRSH55hr5R32-hCEEtbsKK95s0t7tVee2NzWgiyNpsKecCYW1gDlRjZ2m5myhWYDMEPAI11FZ4">
            <a:extLst>
              <a:ext uri="{FF2B5EF4-FFF2-40B4-BE49-F238E27FC236}">
                <a16:creationId xmlns:a16="http://schemas.microsoft.com/office/drawing/2014/main" id="{B0ACBD31-3EB9-6C4C-AB1A-A359CC26FC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1339" y="2233676"/>
            <a:ext cx="4353551" cy="35217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lh6.googleusercontent.com/9lcpImBt36cu3Wrcnw0P7_NrY1gT4KA81S-dd4BSy2qQzV70_Ty1dqma3U-0--2wSobIvnsf4bEdGuVYmz-s0JeFdCZYrW7iWtbncSeAzTU1L60JTpItTUj4Z-Kq-bXo_qJ27PrIBqE">
            <a:extLst>
              <a:ext uri="{FF2B5EF4-FFF2-40B4-BE49-F238E27FC236}">
                <a16:creationId xmlns:a16="http://schemas.microsoft.com/office/drawing/2014/main" id="{C4D12363-446F-DD42-BA2B-2DC617D327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37930" y="3082858"/>
            <a:ext cx="3965959" cy="35280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s://lh3.googleusercontent.com/oQuM_e6z-oNAFmGdJC8MjdbtXiSDne8axyK79Usfica9feMarR5FLL01xb_tIINHr-X15BQorVuJYnBLGip27-ZqE_PEF2VcSMOYaj6X2qkuynT4jUZER8-Cvc568F3aLul63NScG10">
            <a:extLst>
              <a:ext uri="{FF2B5EF4-FFF2-40B4-BE49-F238E27FC236}">
                <a16:creationId xmlns:a16="http://schemas.microsoft.com/office/drawing/2014/main" id="{44B43026-BE51-344C-82EB-20C22BD056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37929" y="4052497"/>
            <a:ext cx="353454" cy="288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20CE3751-7DBF-064D-81E6-CDFB2D0B2847}"/>
              </a:ext>
            </a:extLst>
          </p:cNvPr>
          <p:cNvPicPr>
            <a:picLocks noChangeAspect="1"/>
          </p:cNvPicPr>
          <p:nvPr/>
        </p:nvPicPr>
        <p:blipFill>
          <a:blip r:embed="rId7"/>
          <a:stretch>
            <a:fillRect/>
          </a:stretch>
        </p:blipFill>
        <p:spPr>
          <a:xfrm>
            <a:off x="8552577" y="4118209"/>
            <a:ext cx="2112596" cy="176615"/>
          </a:xfrm>
          <a:prstGeom prst="rect">
            <a:avLst/>
          </a:prstGeom>
        </p:spPr>
      </p:pic>
      <p:sp>
        <p:nvSpPr>
          <p:cNvPr id="19" name="TextBox 18">
            <a:extLst>
              <a:ext uri="{FF2B5EF4-FFF2-40B4-BE49-F238E27FC236}">
                <a16:creationId xmlns:a16="http://schemas.microsoft.com/office/drawing/2014/main" id="{56AD9DE9-ED7F-7D48-927F-85A8377F83E1}"/>
              </a:ext>
            </a:extLst>
          </p:cNvPr>
          <p:cNvSpPr txBox="1"/>
          <p:nvPr/>
        </p:nvSpPr>
        <p:spPr>
          <a:xfrm>
            <a:off x="8153960" y="4061289"/>
            <a:ext cx="300082" cy="369332"/>
          </a:xfrm>
          <a:prstGeom prst="rect">
            <a:avLst/>
          </a:prstGeom>
          <a:noFill/>
        </p:spPr>
        <p:txBody>
          <a:bodyPr wrap="none" rtlCol="0">
            <a:spAutoFit/>
          </a:bodyPr>
          <a:lstStyle/>
          <a:p>
            <a:r>
              <a:rPr lang="en-US" dirty="0"/>
              <a:t>=</a:t>
            </a:r>
          </a:p>
        </p:txBody>
      </p:sp>
      <p:sp>
        <p:nvSpPr>
          <p:cNvPr id="6" name="Footer Placeholder 5">
            <a:extLst>
              <a:ext uri="{FF2B5EF4-FFF2-40B4-BE49-F238E27FC236}">
                <a16:creationId xmlns:a16="http://schemas.microsoft.com/office/drawing/2014/main" id="{E743B169-6848-0747-8CAF-F905E5D3C3ED}"/>
              </a:ext>
            </a:extLst>
          </p:cNvPr>
          <p:cNvSpPr>
            <a:spLocks noGrp="1"/>
          </p:cNvSpPr>
          <p:nvPr>
            <p:ph type="ftr" sz="quarter" idx="11"/>
          </p:nvPr>
        </p:nvSpPr>
        <p:spPr/>
        <p:txBody>
          <a:bodyPr/>
          <a:lstStyle/>
          <a:p>
            <a:r>
              <a:rPr lang="en-AU"/>
              <a:t>Practical ML On Graphs</a:t>
            </a:r>
            <a:endParaRPr lang="en-AU" dirty="0"/>
          </a:p>
        </p:txBody>
      </p:sp>
      <p:sp>
        <p:nvSpPr>
          <p:cNvPr id="9" name="Slide Number Placeholder 8">
            <a:extLst>
              <a:ext uri="{FF2B5EF4-FFF2-40B4-BE49-F238E27FC236}">
                <a16:creationId xmlns:a16="http://schemas.microsoft.com/office/drawing/2014/main" id="{E9BF5DD0-D3B0-5E44-B21B-B8863B1B2393}"/>
              </a:ext>
            </a:extLst>
          </p:cNvPr>
          <p:cNvSpPr>
            <a:spLocks noGrp="1"/>
          </p:cNvSpPr>
          <p:nvPr>
            <p:ph type="sldNum" sz="quarter" idx="12"/>
          </p:nvPr>
        </p:nvSpPr>
        <p:spPr/>
        <p:txBody>
          <a:bodyPr/>
          <a:lstStyle/>
          <a:p>
            <a:fld id="{FFF7CBAA-22EA-41CE-9725-C57ED0CEBC27}" type="slidenum">
              <a:rPr lang="en-AU" smtClean="0"/>
              <a:pPr/>
              <a:t>63</a:t>
            </a:fld>
            <a:r>
              <a:rPr lang="en-AU"/>
              <a:t>  |</a:t>
            </a:r>
            <a:endParaRPr lang="en-AU" dirty="0"/>
          </a:p>
        </p:txBody>
      </p:sp>
    </p:spTree>
    <p:extLst>
      <p:ext uri="{BB962C8B-B14F-4D97-AF65-F5344CB8AC3E}">
        <p14:creationId xmlns:p14="http://schemas.microsoft.com/office/powerpoint/2010/main" val="25287310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E276C-A84F-374B-AF39-CC618D370767}"/>
              </a:ext>
            </a:extLst>
          </p:cNvPr>
          <p:cNvSpPr>
            <a:spLocks noGrp="1"/>
          </p:cNvSpPr>
          <p:nvPr>
            <p:ph type="title"/>
          </p:nvPr>
        </p:nvSpPr>
        <p:spPr/>
        <p:txBody>
          <a:bodyPr/>
          <a:lstStyle/>
          <a:p>
            <a:r>
              <a:rPr lang="en-US" dirty="0" err="1"/>
              <a:t>GraphSAGE</a:t>
            </a:r>
            <a:r>
              <a:rPr lang="en-US" dirty="0"/>
              <a:t> model</a:t>
            </a:r>
          </a:p>
        </p:txBody>
      </p:sp>
      <p:sp>
        <p:nvSpPr>
          <p:cNvPr id="3" name="Content Placeholder 2">
            <a:extLst>
              <a:ext uri="{FF2B5EF4-FFF2-40B4-BE49-F238E27FC236}">
                <a16:creationId xmlns:a16="http://schemas.microsoft.com/office/drawing/2014/main" id="{551B73AB-35EF-F941-8C03-250E990B40ED}"/>
              </a:ext>
            </a:extLst>
          </p:cNvPr>
          <p:cNvSpPr>
            <a:spLocks noGrp="1"/>
          </p:cNvSpPr>
          <p:nvPr>
            <p:ph idx="1"/>
          </p:nvPr>
        </p:nvSpPr>
        <p:spPr>
          <a:xfrm>
            <a:off x="558800" y="1356189"/>
            <a:ext cx="10795000" cy="514652"/>
          </a:xfrm>
        </p:spPr>
        <p:txBody>
          <a:bodyPr/>
          <a:lstStyle/>
          <a:p>
            <a:r>
              <a:rPr lang="en-US" dirty="0"/>
              <a:t>Use sampling and aggregation over node neighbors!</a:t>
            </a:r>
          </a:p>
        </p:txBody>
      </p:sp>
      <p:pic>
        <p:nvPicPr>
          <p:cNvPr id="4" name="Picture 3">
            <a:extLst>
              <a:ext uri="{FF2B5EF4-FFF2-40B4-BE49-F238E27FC236}">
                <a16:creationId xmlns:a16="http://schemas.microsoft.com/office/drawing/2014/main" id="{6DCF9487-8F8B-1A4C-86EA-CE0F214D840E}"/>
              </a:ext>
            </a:extLst>
          </p:cNvPr>
          <p:cNvPicPr>
            <a:picLocks noChangeAspect="1"/>
          </p:cNvPicPr>
          <p:nvPr/>
        </p:nvPicPr>
        <p:blipFill rotWithShape="1">
          <a:blip r:embed="rId3"/>
          <a:srcRect r="34178"/>
          <a:stretch/>
        </p:blipFill>
        <p:spPr>
          <a:xfrm>
            <a:off x="940508" y="2007476"/>
            <a:ext cx="6374692" cy="3405289"/>
          </a:xfrm>
          <a:prstGeom prst="rect">
            <a:avLst/>
          </a:prstGeom>
        </p:spPr>
      </p:pic>
      <p:sp>
        <p:nvSpPr>
          <p:cNvPr id="5" name="TextBox 4">
            <a:extLst>
              <a:ext uri="{FF2B5EF4-FFF2-40B4-BE49-F238E27FC236}">
                <a16:creationId xmlns:a16="http://schemas.microsoft.com/office/drawing/2014/main" id="{B3754DDB-5E7C-9147-AB38-6E69EABE7BC8}"/>
              </a:ext>
            </a:extLst>
          </p:cNvPr>
          <p:cNvSpPr txBox="1"/>
          <p:nvPr/>
        </p:nvSpPr>
        <p:spPr>
          <a:xfrm>
            <a:off x="6407649" y="6045877"/>
            <a:ext cx="4092787"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Image from http://</a:t>
            </a:r>
            <a:r>
              <a:rPr lang="en-US" sz="1100" dirty="0" err="1">
                <a:latin typeface="Courier New" panose="02070309020205020404" pitchFamily="49" charset="0"/>
                <a:cs typeface="Courier New" panose="02070309020205020404" pitchFamily="49" charset="0"/>
              </a:rPr>
              <a:t>snap.stanford.edu</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graphsage</a:t>
            </a:r>
            <a:r>
              <a:rPr lang="en-US" sz="1100" dirty="0">
                <a:latin typeface="Courier New" panose="02070309020205020404" pitchFamily="49" charset="0"/>
                <a:cs typeface="Courier New" panose="02070309020205020404" pitchFamily="49" charset="0"/>
              </a:rPr>
              <a:t>/</a:t>
            </a:r>
          </a:p>
        </p:txBody>
      </p:sp>
      <p:sp>
        <p:nvSpPr>
          <p:cNvPr id="7" name="Slide Number Placeholder 4">
            <a:extLst>
              <a:ext uri="{FF2B5EF4-FFF2-40B4-BE49-F238E27FC236}">
                <a16:creationId xmlns:a16="http://schemas.microsoft.com/office/drawing/2014/main" id="{EA587976-7E82-484F-8C1B-74AB25DB5D8D}"/>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64</a:t>
            </a:fld>
            <a:r>
              <a:rPr lang="en-AU" dirty="0"/>
              <a:t>  |</a:t>
            </a:r>
          </a:p>
        </p:txBody>
      </p:sp>
      <p:cxnSp>
        <p:nvCxnSpPr>
          <p:cNvPr id="10" name="Straight Arrow Connector 9">
            <a:extLst>
              <a:ext uri="{FF2B5EF4-FFF2-40B4-BE49-F238E27FC236}">
                <a16:creationId xmlns:a16="http://schemas.microsoft.com/office/drawing/2014/main" id="{A6D7672E-0039-2D46-8FB0-BFC7D9486A5B}"/>
              </a:ext>
            </a:extLst>
          </p:cNvPr>
          <p:cNvCxnSpPr>
            <a:cxnSpLocks/>
          </p:cNvCxnSpPr>
          <p:nvPr/>
        </p:nvCxnSpPr>
        <p:spPr>
          <a:xfrm flipH="1">
            <a:off x="2637692" y="2206869"/>
            <a:ext cx="1433146" cy="107266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30DC5F4-9C00-1149-96DD-2DD29D55B431}"/>
              </a:ext>
            </a:extLst>
          </p:cNvPr>
          <p:cNvCxnSpPr>
            <a:cxnSpLocks/>
          </p:cNvCxnSpPr>
          <p:nvPr/>
        </p:nvCxnSpPr>
        <p:spPr>
          <a:xfrm>
            <a:off x="4070838" y="2206869"/>
            <a:ext cx="1477108" cy="107266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95957F3-9637-4A47-A3F2-B9CA719907A4}"/>
              </a:ext>
            </a:extLst>
          </p:cNvPr>
          <p:cNvSpPr txBox="1"/>
          <p:nvPr/>
        </p:nvSpPr>
        <p:spPr>
          <a:xfrm>
            <a:off x="3621946" y="1885568"/>
            <a:ext cx="1011815" cy="369332"/>
          </a:xfrm>
          <a:prstGeom prst="rect">
            <a:avLst/>
          </a:prstGeom>
          <a:noFill/>
        </p:spPr>
        <p:txBody>
          <a:bodyPr wrap="none" rtlCol="0">
            <a:spAutoFit/>
          </a:bodyPr>
          <a:lstStyle/>
          <a:p>
            <a:r>
              <a:rPr lang="en-US" b="1" dirty="0">
                <a:solidFill>
                  <a:srgbClr val="30B787"/>
                </a:solidFill>
                <a:latin typeface="Courier New" panose="02070309020205020404" pitchFamily="49" charset="0"/>
                <a:cs typeface="Courier New" panose="02070309020205020404" pitchFamily="49" charset="0"/>
              </a:rPr>
              <a:t>node v</a:t>
            </a:r>
          </a:p>
        </p:txBody>
      </p:sp>
      <p:pic>
        <p:nvPicPr>
          <p:cNvPr id="9" name="Picture 8">
            <a:extLst>
              <a:ext uri="{FF2B5EF4-FFF2-40B4-BE49-F238E27FC236}">
                <a16:creationId xmlns:a16="http://schemas.microsoft.com/office/drawing/2014/main" id="{7303E17D-868B-BE4F-9234-4DF84161B4D9}"/>
              </a:ext>
            </a:extLst>
          </p:cNvPr>
          <p:cNvPicPr>
            <a:picLocks noChangeAspect="1"/>
          </p:cNvPicPr>
          <p:nvPr/>
        </p:nvPicPr>
        <p:blipFill>
          <a:blip r:embed="rId4"/>
          <a:stretch>
            <a:fillRect/>
          </a:stretch>
        </p:blipFill>
        <p:spPr>
          <a:xfrm>
            <a:off x="7474216" y="1711637"/>
            <a:ext cx="4226135" cy="3385494"/>
          </a:xfrm>
          <a:prstGeom prst="rect">
            <a:avLst/>
          </a:prstGeom>
        </p:spPr>
      </p:pic>
      <p:sp>
        <p:nvSpPr>
          <p:cNvPr id="6" name="Footer Placeholder 5">
            <a:extLst>
              <a:ext uri="{FF2B5EF4-FFF2-40B4-BE49-F238E27FC236}">
                <a16:creationId xmlns:a16="http://schemas.microsoft.com/office/drawing/2014/main" id="{46F01C97-0224-0E4E-BF56-A0CA7091F9C0}"/>
              </a:ext>
            </a:extLst>
          </p:cNvPr>
          <p:cNvSpPr>
            <a:spLocks noGrp="1"/>
          </p:cNvSpPr>
          <p:nvPr>
            <p:ph type="ftr" sz="quarter" idx="11"/>
          </p:nvPr>
        </p:nvSpPr>
        <p:spPr/>
        <p:txBody>
          <a:bodyPr/>
          <a:lstStyle/>
          <a:p>
            <a:r>
              <a:rPr lang="en-AU"/>
              <a:t>Practical ML On Graphs</a:t>
            </a:r>
            <a:endParaRPr lang="en-AU" dirty="0"/>
          </a:p>
        </p:txBody>
      </p:sp>
      <p:sp>
        <p:nvSpPr>
          <p:cNvPr id="11" name="Slide Number Placeholder 10">
            <a:extLst>
              <a:ext uri="{FF2B5EF4-FFF2-40B4-BE49-F238E27FC236}">
                <a16:creationId xmlns:a16="http://schemas.microsoft.com/office/drawing/2014/main" id="{6934533F-4092-2F4D-881E-8F4740BD0AD5}"/>
              </a:ext>
            </a:extLst>
          </p:cNvPr>
          <p:cNvSpPr>
            <a:spLocks noGrp="1"/>
          </p:cNvSpPr>
          <p:nvPr>
            <p:ph type="sldNum" sz="quarter" idx="12"/>
          </p:nvPr>
        </p:nvSpPr>
        <p:spPr/>
        <p:txBody>
          <a:bodyPr/>
          <a:lstStyle/>
          <a:p>
            <a:fld id="{FFF7CBAA-22EA-41CE-9725-C57ED0CEBC27}" type="slidenum">
              <a:rPr lang="en-AU" smtClean="0"/>
              <a:pPr/>
              <a:t>64</a:t>
            </a:fld>
            <a:r>
              <a:rPr lang="en-AU"/>
              <a:t>  |</a:t>
            </a:r>
            <a:endParaRPr lang="en-AU" dirty="0"/>
          </a:p>
        </p:txBody>
      </p:sp>
    </p:spTree>
    <p:extLst>
      <p:ext uri="{BB962C8B-B14F-4D97-AF65-F5344CB8AC3E}">
        <p14:creationId xmlns:p14="http://schemas.microsoft.com/office/powerpoint/2010/main" val="5056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9DAAF-9365-3A40-97C1-5F383B984324}"/>
              </a:ext>
            </a:extLst>
          </p:cNvPr>
          <p:cNvSpPr>
            <a:spLocks noGrp="1"/>
          </p:cNvSpPr>
          <p:nvPr>
            <p:ph type="title"/>
          </p:nvPr>
        </p:nvSpPr>
        <p:spPr/>
        <p:txBody>
          <a:bodyPr/>
          <a:lstStyle/>
          <a:p>
            <a:r>
              <a:rPr lang="en-US" dirty="0" err="1"/>
              <a:t>GraphSAGE</a:t>
            </a:r>
            <a:r>
              <a:rPr lang="en-US" dirty="0"/>
              <a:t> on Cora (Node Classification)</a:t>
            </a:r>
          </a:p>
        </p:txBody>
      </p:sp>
      <p:sp>
        <p:nvSpPr>
          <p:cNvPr id="3" name="Content Placeholder 2">
            <a:extLst>
              <a:ext uri="{FF2B5EF4-FFF2-40B4-BE49-F238E27FC236}">
                <a16:creationId xmlns:a16="http://schemas.microsoft.com/office/drawing/2014/main" id="{8CDC10DD-59C2-204E-91CB-572EEC7B3308}"/>
              </a:ext>
            </a:extLst>
          </p:cNvPr>
          <p:cNvSpPr>
            <a:spLocks noGrp="1"/>
          </p:cNvSpPr>
          <p:nvPr>
            <p:ph idx="1"/>
          </p:nvPr>
        </p:nvSpPr>
        <p:spPr/>
        <p:txBody>
          <a:bodyPr/>
          <a:lstStyle/>
          <a:p>
            <a:r>
              <a:rPr lang="en-US" dirty="0"/>
              <a:t>Let’s predict node labels using </a:t>
            </a:r>
            <a:r>
              <a:rPr lang="en-US" dirty="0" err="1"/>
              <a:t>GraphSAGE</a:t>
            </a:r>
            <a:endParaRPr lang="en-US" dirty="0"/>
          </a:p>
        </p:txBody>
      </p:sp>
      <p:grpSp>
        <p:nvGrpSpPr>
          <p:cNvPr id="5" name="Group 4">
            <a:extLst>
              <a:ext uri="{FF2B5EF4-FFF2-40B4-BE49-F238E27FC236}">
                <a16:creationId xmlns:a16="http://schemas.microsoft.com/office/drawing/2014/main" id="{98CF002A-151A-2F45-ABF8-AF9BF2A057CE}"/>
              </a:ext>
            </a:extLst>
          </p:cNvPr>
          <p:cNvGrpSpPr/>
          <p:nvPr/>
        </p:nvGrpSpPr>
        <p:grpSpPr>
          <a:xfrm>
            <a:off x="3086112" y="2334100"/>
            <a:ext cx="6019776" cy="2520000"/>
            <a:chOff x="3073400" y="3491564"/>
            <a:chExt cx="6019776" cy="2520000"/>
          </a:xfrm>
        </p:grpSpPr>
        <p:pic>
          <p:nvPicPr>
            <p:cNvPr id="6" name="Picture 5">
              <a:extLst>
                <a:ext uri="{FF2B5EF4-FFF2-40B4-BE49-F238E27FC236}">
                  <a16:creationId xmlns:a16="http://schemas.microsoft.com/office/drawing/2014/main" id="{E654175E-ED3B-C646-A613-A32D481674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2376" y="3492500"/>
              <a:ext cx="2170800" cy="2518128"/>
            </a:xfrm>
            <a:prstGeom prst="rect">
              <a:avLst/>
            </a:prstGeom>
          </p:spPr>
        </p:pic>
        <p:pic>
          <p:nvPicPr>
            <p:cNvPr id="7" name="Picture 6">
              <a:extLst>
                <a:ext uri="{FF2B5EF4-FFF2-40B4-BE49-F238E27FC236}">
                  <a16:creationId xmlns:a16="http://schemas.microsoft.com/office/drawing/2014/main" id="{8CE5F6F0-221D-A84D-B4FC-6C4DB25B10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3400" y="3491564"/>
              <a:ext cx="2520000" cy="2520000"/>
            </a:xfrm>
            <a:prstGeom prst="rect">
              <a:avLst/>
            </a:prstGeom>
          </p:spPr>
        </p:pic>
      </p:grpSp>
      <p:sp>
        <p:nvSpPr>
          <p:cNvPr id="9" name="Slide Number Placeholder 4">
            <a:extLst>
              <a:ext uri="{FF2B5EF4-FFF2-40B4-BE49-F238E27FC236}">
                <a16:creationId xmlns:a16="http://schemas.microsoft.com/office/drawing/2014/main" id="{EBA24526-FC6B-3042-AA70-982C383EFEAA}"/>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65</a:t>
            </a:fld>
            <a:r>
              <a:rPr lang="en-AU" dirty="0"/>
              <a:t>  |</a:t>
            </a:r>
          </a:p>
        </p:txBody>
      </p:sp>
      <p:sp>
        <p:nvSpPr>
          <p:cNvPr id="4" name="Footer Placeholder 3">
            <a:extLst>
              <a:ext uri="{FF2B5EF4-FFF2-40B4-BE49-F238E27FC236}">
                <a16:creationId xmlns:a16="http://schemas.microsoft.com/office/drawing/2014/main" id="{AE1249DC-F848-8B4E-B913-47000870C7E7}"/>
              </a:ext>
            </a:extLst>
          </p:cNvPr>
          <p:cNvSpPr>
            <a:spLocks noGrp="1"/>
          </p:cNvSpPr>
          <p:nvPr>
            <p:ph type="ftr" sz="quarter" idx="11"/>
          </p:nvPr>
        </p:nvSpPr>
        <p:spPr/>
        <p:txBody>
          <a:bodyPr/>
          <a:lstStyle/>
          <a:p>
            <a:r>
              <a:rPr lang="en-AU"/>
              <a:t>Practical ML On Graphs</a:t>
            </a:r>
            <a:endParaRPr lang="en-AU" dirty="0"/>
          </a:p>
        </p:txBody>
      </p:sp>
      <p:sp>
        <p:nvSpPr>
          <p:cNvPr id="10" name="Slide Number Placeholder 9">
            <a:extLst>
              <a:ext uri="{FF2B5EF4-FFF2-40B4-BE49-F238E27FC236}">
                <a16:creationId xmlns:a16="http://schemas.microsoft.com/office/drawing/2014/main" id="{9046415E-C1BF-8940-8A7F-8D1FD026A668}"/>
              </a:ext>
            </a:extLst>
          </p:cNvPr>
          <p:cNvSpPr>
            <a:spLocks noGrp="1"/>
          </p:cNvSpPr>
          <p:nvPr>
            <p:ph type="sldNum" sz="quarter" idx="12"/>
          </p:nvPr>
        </p:nvSpPr>
        <p:spPr/>
        <p:txBody>
          <a:bodyPr/>
          <a:lstStyle/>
          <a:p>
            <a:fld id="{FFF7CBAA-22EA-41CE-9725-C57ED0CEBC27}" type="slidenum">
              <a:rPr lang="en-AU" smtClean="0"/>
              <a:pPr/>
              <a:t>65</a:t>
            </a:fld>
            <a:r>
              <a:rPr lang="en-AU"/>
              <a:t>  |</a:t>
            </a:r>
            <a:endParaRPr lang="en-AU" dirty="0"/>
          </a:p>
        </p:txBody>
      </p:sp>
    </p:spTree>
    <p:extLst>
      <p:ext uri="{BB962C8B-B14F-4D97-AF65-F5344CB8AC3E}">
        <p14:creationId xmlns:p14="http://schemas.microsoft.com/office/powerpoint/2010/main" val="4065839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20FA1-F509-A044-98F5-0FBF86EC985C}"/>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CC08FC26-8236-7740-B5FA-1BF9B069B926}"/>
              </a:ext>
            </a:extLst>
          </p:cNvPr>
          <p:cNvSpPr>
            <a:spLocks noGrp="1"/>
          </p:cNvSpPr>
          <p:nvPr>
            <p:ph idx="1"/>
          </p:nvPr>
        </p:nvSpPr>
        <p:spPr/>
        <p:txBody>
          <a:bodyPr/>
          <a:lstStyle/>
          <a:p>
            <a:r>
              <a:rPr lang="en-US" dirty="0"/>
              <a:t>Can you improve the results?</a:t>
            </a:r>
          </a:p>
          <a:p>
            <a:r>
              <a:rPr lang="en-US" dirty="0"/>
              <a:t>Different number of neighbors per depth</a:t>
            </a:r>
          </a:p>
          <a:p>
            <a:r>
              <a:rPr lang="en-US" dirty="0"/>
              <a:t>Deeper network, sample more than K=2 hops away</a:t>
            </a:r>
          </a:p>
          <a:p>
            <a:r>
              <a:rPr lang="en-US" dirty="0"/>
              <a:t>Wider network</a:t>
            </a:r>
          </a:p>
          <a:p>
            <a:r>
              <a:rPr lang="en-US" dirty="0"/>
              <a:t>Different aggregator functions?</a:t>
            </a:r>
          </a:p>
          <a:p>
            <a:pPr lvl="2"/>
            <a:r>
              <a:rPr lang="en-US" dirty="0"/>
              <a:t>https://</a:t>
            </a:r>
            <a:r>
              <a:rPr lang="en-US" dirty="0" err="1"/>
              <a:t>stellargraph.readthedocs.io</a:t>
            </a:r>
            <a:r>
              <a:rPr lang="en-US" dirty="0"/>
              <a:t>/</a:t>
            </a:r>
            <a:r>
              <a:rPr lang="en-US" dirty="0" err="1"/>
              <a:t>en</a:t>
            </a:r>
            <a:r>
              <a:rPr lang="en-US" dirty="0"/>
              <a:t>/stable/</a:t>
            </a:r>
            <a:r>
              <a:rPr lang="en-US" dirty="0" err="1"/>
              <a:t>api.html#module-stellargraph.layer.graphsage</a:t>
            </a:r>
            <a:endParaRPr lang="en-US" dirty="0"/>
          </a:p>
          <a:p>
            <a:endParaRPr lang="en-US" dirty="0"/>
          </a:p>
        </p:txBody>
      </p:sp>
      <p:sp>
        <p:nvSpPr>
          <p:cNvPr id="4" name="Slide Number Placeholder 4">
            <a:extLst>
              <a:ext uri="{FF2B5EF4-FFF2-40B4-BE49-F238E27FC236}">
                <a16:creationId xmlns:a16="http://schemas.microsoft.com/office/drawing/2014/main" id="{AF999C0F-EDEF-444E-8449-45A4412CC2F2}"/>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66</a:t>
            </a:fld>
            <a:r>
              <a:rPr lang="en-AU" dirty="0"/>
              <a:t>  |</a:t>
            </a:r>
          </a:p>
        </p:txBody>
      </p:sp>
      <p:sp>
        <p:nvSpPr>
          <p:cNvPr id="5" name="Footer Placeholder 4">
            <a:extLst>
              <a:ext uri="{FF2B5EF4-FFF2-40B4-BE49-F238E27FC236}">
                <a16:creationId xmlns:a16="http://schemas.microsoft.com/office/drawing/2014/main" id="{2351234C-CB5F-3744-9D57-FF40AFA4336E}"/>
              </a:ext>
            </a:extLst>
          </p:cNvPr>
          <p:cNvSpPr>
            <a:spLocks noGrp="1"/>
          </p:cNvSpPr>
          <p:nvPr>
            <p:ph type="ftr" sz="quarter" idx="11"/>
          </p:nvPr>
        </p:nvSpPr>
        <p:spPr/>
        <p:txBody>
          <a:bodyPr/>
          <a:lstStyle/>
          <a:p>
            <a:r>
              <a:rPr lang="en-AU"/>
              <a:t>Practical ML On Graphs</a:t>
            </a:r>
            <a:endParaRPr lang="en-AU" dirty="0"/>
          </a:p>
        </p:txBody>
      </p:sp>
      <p:sp>
        <p:nvSpPr>
          <p:cNvPr id="6" name="Slide Number Placeholder 5">
            <a:extLst>
              <a:ext uri="{FF2B5EF4-FFF2-40B4-BE49-F238E27FC236}">
                <a16:creationId xmlns:a16="http://schemas.microsoft.com/office/drawing/2014/main" id="{EFDD66CE-E943-7F48-BBFF-232E8A45D4B7}"/>
              </a:ext>
            </a:extLst>
          </p:cNvPr>
          <p:cNvSpPr>
            <a:spLocks noGrp="1"/>
          </p:cNvSpPr>
          <p:nvPr>
            <p:ph type="sldNum" sz="quarter" idx="12"/>
          </p:nvPr>
        </p:nvSpPr>
        <p:spPr/>
        <p:txBody>
          <a:bodyPr/>
          <a:lstStyle/>
          <a:p>
            <a:fld id="{FFF7CBAA-22EA-41CE-9725-C57ED0CEBC27}" type="slidenum">
              <a:rPr lang="en-AU" smtClean="0"/>
              <a:pPr/>
              <a:t>66</a:t>
            </a:fld>
            <a:r>
              <a:rPr lang="en-AU"/>
              <a:t>  |</a:t>
            </a:r>
            <a:endParaRPr lang="en-AU" dirty="0"/>
          </a:p>
        </p:txBody>
      </p:sp>
    </p:spTree>
    <p:extLst>
      <p:ext uri="{BB962C8B-B14F-4D97-AF65-F5344CB8AC3E}">
        <p14:creationId xmlns:p14="http://schemas.microsoft.com/office/powerpoint/2010/main" val="36157104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CE507-FED1-2B4C-8F46-32CA790B9804}"/>
              </a:ext>
            </a:extLst>
          </p:cNvPr>
          <p:cNvSpPr>
            <a:spLocks noGrp="1"/>
          </p:cNvSpPr>
          <p:nvPr>
            <p:ph type="title"/>
          </p:nvPr>
        </p:nvSpPr>
        <p:spPr/>
        <p:txBody>
          <a:bodyPr/>
          <a:lstStyle/>
          <a:p>
            <a:r>
              <a:rPr lang="en-US" dirty="0" err="1"/>
              <a:t>GraphSAGE</a:t>
            </a:r>
            <a:r>
              <a:rPr lang="en-US" dirty="0"/>
              <a:t> on Cora (Link Prediction)</a:t>
            </a:r>
          </a:p>
        </p:txBody>
      </p:sp>
      <p:sp>
        <p:nvSpPr>
          <p:cNvPr id="3" name="Content Placeholder 2">
            <a:extLst>
              <a:ext uri="{FF2B5EF4-FFF2-40B4-BE49-F238E27FC236}">
                <a16:creationId xmlns:a16="http://schemas.microsoft.com/office/drawing/2014/main" id="{84F12AF9-5633-5242-AEC7-DDC8221E7A18}"/>
              </a:ext>
            </a:extLst>
          </p:cNvPr>
          <p:cNvSpPr>
            <a:spLocks noGrp="1"/>
          </p:cNvSpPr>
          <p:nvPr>
            <p:ph idx="1"/>
          </p:nvPr>
        </p:nvSpPr>
        <p:spPr>
          <a:xfrm>
            <a:off x="558800" y="1356189"/>
            <a:ext cx="10795000" cy="574211"/>
          </a:xfrm>
        </p:spPr>
        <p:txBody>
          <a:bodyPr/>
          <a:lstStyle/>
          <a:p>
            <a:r>
              <a:rPr lang="en-US" dirty="0"/>
              <a:t>Let’s try link prediction with </a:t>
            </a:r>
            <a:r>
              <a:rPr lang="en-US" dirty="0" err="1"/>
              <a:t>GraphSAGE</a:t>
            </a:r>
            <a:endParaRPr lang="en-US" dirty="0"/>
          </a:p>
        </p:txBody>
      </p:sp>
      <p:grpSp>
        <p:nvGrpSpPr>
          <p:cNvPr id="4" name="Group 3">
            <a:extLst>
              <a:ext uri="{FF2B5EF4-FFF2-40B4-BE49-F238E27FC236}">
                <a16:creationId xmlns:a16="http://schemas.microsoft.com/office/drawing/2014/main" id="{0D918010-3372-3040-822B-51439638CDC1}"/>
              </a:ext>
            </a:extLst>
          </p:cNvPr>
          <p:cNvGrpSpPr/>
          <p:nvPr/>
        </p:nvGrpSpPr>
        <p:grpSpPr>
          <a:xfrm>
            <a:off x="3086112" y="2334100"/>
            <a:ext cx="6019776" cy="2520000"/>
            <a:chOff x="3073400" y="3491564"/>
            <a:chExt cx="6019776" cy="2520000"/>
          </a:xfrm>
        </p:grpSpPr>
        <p:pic>
          <p:nvPicPr>
            <p:cNvPr id="5" name="Picture 4">
              <a:extLst>
                <a:ext uri="{FF2B5EF4-FFF2-40B4-BE49-F238E27FC236}">
                  <a16:creationId xmlns:a16="http://schemas.microsoft.com/office/drawing/2014/main" id="{2B648C66-1133-7E49-9AC7-8991DCFEA8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2376" y="3492500"/>
              <a:ext cx="2170800" cy="2518128"/>
            </a:xfrm>
            <a:prstGeom prst="rect">
              <a:avLst/>
            </a:prstGeom>
          </p:spPr>
        </p:pic>
        <p:pic>
          <p:nvPicPr>
            <p:cNvPr id="6" name="Picture 5">
              <a:extLst>
                <a:ext uri="{FF2B5EF4-FFF2-40B4-BE49-F238E27FC236}">
                  <a16:creationId xmlns:a16="http://schemas.microsoft.com/office/drawing/2014/main" id="{AB9AEDBC-B612-4443-9733-FF3759D884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3400" y="3491564"/>
              <a:ext cx="2520000" cy="2520000"/>
            </a:xfrm>
            <a:prstGeom prst="rect">
              <a:avLst/>
            </a:prstGeom>
          </p:spPr>
        </p:pic>
      </p:grpSp>
      <p:sp>
        <p:nvSpPr>
          <p:cNvPr id="8" name="Slide Number Placeholder 4">
            <a:extLst>
              <a:ext uri="{FF2B5EF4-FFF2-40B4-BE49-F238E27FC236}">
                <a16:creationId xmlns:a16="http://schemas.microsoft.com/office/drawing/2014/main" id="{23BEC6C5-0A39-7545-BCBC-B30DE7322536}"/>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67</a:t>
            </a:fld>
            <a:r>
              <a:rPr lang="en-AU" dirty="0"/>
              <a:t>  |</a:t>
            </a:r>
          </a:p>
        </p:txBody>
      </p:sp>
      <p:sp>
        <p:nvSpPr>
          <p:cNvPr id="9" name="Footer Placeholder 8">
            <a:extLst>
              <a:ext uri="{FF2B5EF4-FFF2-40B4-BE49-F238E27FC236}">
                <a16:creationId xmlns:a16="http://schemas.microsoft.com/office/drawing/2014/main" id="{25F016DB-8826-5440-9408-2869CAC345AF}"/>
              </a:ext>
            </a:extLst>
          </p:cNvPr>
          <p:cNvSpPr>
            <a:spLocks noGrp="1"/>
          </p:cNvSpPr>
          <p:nvPr>
            <p:ph type="ftr" sz="quarter" idx="11"/>
          </p:nvPr>
        </p:nvSpPr>
        <p:spPr/>
        <p:txBody>
          <a:bodyPr/>
          <a:lstStyle/>
          <a:p>
            <a:r>
              <a:rPr lang="en-AU"/>
              <a:t>Practical ML On Graphs</a:t>
            </a:r>
            <a:endParaRPr lang="en-AU" dirty="0"/>
          </a:p>
        </p:txBody>
      </p:sp>
      <p:sp>
        <p:nvSpPr>
          <p:cNvPr id="10" name="Slide Number Placeholder 9">
            <a:extLst>
              <a:ext uri="{FF2B5EF4-FFF2-40B4-BE49-F238E27FC236}">
                <a16:creationId xmlns:a16="http://schemas.microsoft.com/office/drawing/2014/main" id="{A4534851-60DF-9143-8369-BFEEF187128B}"/>
              </a:ext>
            </a:extLst>
          </p:cNvPr>
          <p:cNvSpPr>
            <a:spLocks noGrp="1"/>
          </p:cNvSpPr>
          <p:nvPr>
            <p:ph type="sldNum" sz="quarter" idx="12"/>
          </p:nvPr>
        </p:nvSpPr>
        <p:spPr/>
        <p:txBody>
          <a:bodyPr/>
          <a:lstStyle/>
          <a:p>
            <a:fld id="{FFF7CBAA-22EA-41CE-9725-C57ED0CEBC27}" type="slidenum">
              <a:rPr lang="en-AU" smtClean="0"/>
              <a:pPr/>
              <a:t>67</a:t>
            </a:fld>
            <a:r>
              <a:rPr lang="en-AU"/>
              <a:t>  |</a:t>
            </a:r>
            <a:endParaRPr lang="en-AU" dirty="0"/>
          </a:p>
        </p:txBody>
      </p:sp>
    </p:spTree>
    <p:extLst>
      <p:ext uri="{BB962C8B-B14F-4D97-AF65-F5344CB8AC3E}">
        <p14:creationId xmlns:p14="http://schemas.microsoft.com/office/powerpoint/2010/main" val="20844512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A17F9-3A83-1D46-BBDD-1AD06424795D}"/>
              </a:ext>
            </a:extLst>
          </p:cNvPr>
          <p:cNvSpPr>
            <a:spLocks noGrp="1"/>
          </p:cNvSpPr>
          <p:nvPr>
            <p:ph type="title"/>
          </p:nvPr>
        </p:nvSpPr>
        <p:spPr/>
        <p:txBody>
          <a:bodyPr/>
          <a:lstStyle/>
          <a:p>
            <a:r>
              <a:rPr lang="en-US" dirty="0"/>
              <a:t>Model Calibration</a:t>
            </a:r>
          </a:p>
        </p:txBody>
      </p:sp>
      <p:sp>
        <p:nvSpPr>
          <p:cNvPr id="3" name="Content Placeholder 2">
            <a:extLst>
              <a:ext uri="{FF2B5EF4-FFF2-40B4-BE49-F238E27FC236}">
                <a16:creationId xmlns:a16="http://schemas.microsoft.com/office/drawing/2014/main" id="{95DFE043-E91B-C34B-B918-439A31529574}"/>
              </a:ext>
            </a:extLst>
          </p:cNvPr>
          <p:cNvSpPr>
            <a:spLocks noGrp="1"/>
          </p:cNvSpPr>
          <p:nvPr>
            <p:ph idx="1"/>
          </p:nvPr>
        </p:nvSpPr>
        <p:spPr/>
        <p:txBody>
          <a:bodyPr/>
          <a:lstStyle/>
          <a:p>
            <a:r>
              <a:rPr lang="en-US" dirty="0"/>
              <a:t>Consider the output of a classification model</a:t>
            </a:r>
          </a:p>
          <a:p>
            <a:r>
              <a:rPr lang="en-US" dirty="0"/>
              <a:t>What does this output represent?</a:t>
            </a:r>
          </a:p>
          <a:p>
            <a:r>
              <a:rPr lang="en-US" dirty="0"/>
              <a:t>Can we trust it?</a:t>
            </a:r>
          </a:p>
        </p:txBody>
      </p:sp>
      <p:sp>
        <p:nvSpPr>
          <p:cNvPr id="5" name="Slide Number Placeholder 4">
            <a:extLst>
              <a:ext uri="{FF2B5EF4-FFF2-40B4-BE49-F238E27FC236}">
                <a16:creationId xmlns:a16="http://schemas.microsoft.com/office/drawing/2014/main" id="{20D75737-5ACA-364F-BFB0-49368F865D61}"/>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68</a:t>
            </a:fld>
            <a:r>
              <a:rPr lang="en-AU" dirty="0"/>
              <a:t>  |</a:t>
            </a:r>
          </a:p>
        </p:txBody>
      </p:sp>
      <p:grpSp>
        <p:nvGrpSpPr>
          <p:cNvPr id="6" name="Group 5">
            <a:extLst>
              <a:ext uri="{FF2B5EF4-FFF2-40B4-BE49-F238E27FC236}">
                <a16:creationId xmlns:a16="http://schemas.microsoft.com/office/drawing/2014/main" id="{6C229A31-C0BA-6744-9C18-A0CDBD132582}"/>
              </a:ext>
            </a:extLst>
          </p:cNvPr>
          <p:cNvGrpSpPr/>
          <p:nvPr/>
        </p:nvGrpSpPr>
        <p:grpSpPr>
          <a:xfrm>
            <a:off x="3086112" y="3035274"/>
            <a:ext cx="6019776" cy="2520000"/>
            <a:chOff x="3073400" y="3491564"/>
            <a:chExt cx="6019776" cy="2520000"/>
          </a:xfrm>
        </p:grpSpPr>
        <p:pic>
          <p:nvPicPr>
            <p:cNvPr id="7" name="Picture 6">
              <a:extLst>
                <a:ext uri="{FF2B5EF4-FFF2-40B4-BE49-F238E27FC236}">
                  <a16:creationId xmlns:a16="http://schemas.microsoft.com/office/drawing/2014/main" id="{E5431C9C-D95A-CD48-886F-B24747D304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2376" y="3492500"/>
              <a:ext cx="2170800" cy="2518128"/>
            </a:xfrm>
            <a:prstGeom prst="rect">
              <a:avLst/>
            </a:prstGeom>
          </p:spPr>
        </p:pic>
        <p:pic>
          <p:nvPicPr>
            <p:cNvPr id="8" name="Picture 7">
              <a:extLst>
                <a:ext uri="{FF2B5EF4-FFF2-40B4-BE49-F238E27FC236}">
                  <a16:creationId xmlns:a16="http://schemas.microsoft.com/office/drawing/2014/main" id="{315F84ED-EBCA-4D42-82CD-3EA68B134B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3400" y="3491564"/>
              <a:ext cx="2520000" cy="2520000"/>
            </a:xfrm>
            <a:prstGeom prst="rect">
              <a:avLst/>
            </a:prstGeom>
          </p:spPr>
        </p:pic>
      </p:grpSp>
      <p:sp>
        <p:nvSpPr>
          <p:cNvPr id="9" name="Footer Placeholder 8">
            <a:extLst>
              <a:ext uri="{FF2B5EF4-FFF2-40B4-BE49-F238E27FC236}">
                <a16:creationId xmlns:a16="http://schemas.microsoft.com/office/drawing/2014/main" id="{AA1BB479-451D-B94F-A4DD-194CF31B105D}"/>
              </a:ext>
            </a:extLst>
          </p:cNvPr>
          <p:cNvSpPr>
            <a:spLocks noGrp="1"/>
          </p:cNvSpPr>
          <p:nvPr>
            <p:ph type="ftr" sz="quarter" idx="11"/>
          </p:nvPr>
        </p:nvSpPr>
        <p:spPr/>
        <p:txBody>
          <a:bodyPr/>
          <a:lstStyle/>
          <a:p>
            <a:r>
              <a:rPr lang="en-AU"/>
              <a:t>Practical ML On Graphs</a:t>
            </a:r>
            <a:endParaRPr lang="en-AU" dirty="0"/>
          </a:p>
        </p:txBody>
      </p:sp>
      <p:sp>
        <p:nvSpPr>
          <p:cNvPr id="10" name="Slide Number Placeholder 9">
            <a:extLst>
              <a:ext uri="{FF2B5EF4-FFF2-40B4-BE49-F238E27FC236}">
                <a16:creationId xmlns:a16="http://schemas.microsoft.com/office/drawing/2014/main" id="{690897E3-E9AE-CD4C-8DB0-708A50C43CA4}"/>
              </a:ext>
            </a:extLst>
          </p:cNvPr>
          <p:cNvSpPr>
            <a:spLocks noGrp="1"/>
          </p:cNvSpPr>
          <p:nvPr>
            <p:ph type="sldNum" sz="quarter" idx="12"/>
          </p:nvPr>
        </p:nvSpPr>
        <p:spPr/>
        <p:txBody>
          <a:bodyPr/>
          <a:lstStyle/>
          <a:p>
            <a:fld id="{FFF7CBAA-22EA-41CE-9725-C57ED0CEBC27}" type="slidenum">
              <a:rPr lang="en-AU" smtClean="0"/>
              <a:pPr/>
              <a:t>68</a:t>
            </a:fld>
            <a:r>
              <a:rPr lang="en-AU"/>
              <a:t>  |</a:t>
            </a:r>
            <a:endParaRPr lang="en-AU" dirty="0"/>
          </a:p>
        </p:txBody>
      </p:sp>
    </p:spTree>
    <p:extLst>
      <p:ext uri="{BB962C8B-B14F-4D97-AF65-F5344CB8AC3E}">
        <p14:creationId xmlns:p14="http://schemas.microsoft.com/office/powerpoint/2010/main" val="14438244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04C8C4-1F6B-204B-9CAE-5106D625ECBF}"/>
              </a:ext>
            </a:extLst>
          </p:cNvPr>
          <p:cNvSpPr txBox="1"/>
          <p:nvPr/>
        </p:nvSpPr>
        <p:spPr>
          <a:xfrm>
            <a:off x="3505387" y="2921169"/>
            <a:ext cx="5181227" cy="1015663"/>
          </a:xfrm>
          <a:prstGeom prst="rect">
            <a:avLst/>
          </a:prstGeom>
          <a:solidFill>
            <a:srgbClr val="FFFFFF"/>
          </a:solidFill>
          <a:effectLst>
            <a:outerShdw blurRad="50800" dist="38100" dir="2700000" algn="tl" rotWithShape="0">
              <a:prstClr val="black">
                <a:alpha val="40000"/>
              </a:prstClr>
            </a:outerShdw>
          </a:effectLst>
        </p:spPr>
        <p:txBody>
          <a:bodyPr wrap="none" rtlCol="0">
            <a:spAutoFit/>
          </a:bodyPr>
          <a:lstStyle/>
          <a:p>
            <a:r>
              <a:rPr lang="en-US" sz="6000" dirty="0"/>
              <a:t>GNN Ensembles</a:t>
            </a:r>
          </a:p>
        </p:txBody>
      </p:sp>
      <p:sp>
        <p:nvSpPr>
          <p:cNvPr id="3" name="Slide Number Placeholder 4">
            <a:extLst>
              <a:ext uri="{FF2B5EF4-FFF2-40B4-BE49-F238E27FC236}">
                <a16:creationId xmlns:a16="http://schemas.microsoft.com/office/drawing/2014/main" id="{D7B08D1D-BB5C-7C4D-8864-917E4011626D}"/>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69</a:t>
            </a:fld>
            <a:r>
              <a:rPr lang="en-AU" dirty="0"/>
              <a:t>  |</a:t>
            </a:r>
          </a:p>
        </p:txBody>
      </p:sp>
      <p:sp>
        <p:nvSpPr>
          <p:cNvPr id="2" name="Footer Placeholder 1">
            <a:extLst>
              <a:ext uri="{FF2B5EF4-FFF2-40B4-BE49-F238E27FC236}">
                <a16:creationId xmlns:a16="http://schemas.microsoft.com/office/drawing/2014/main" id="{D5615D6E-5410-9E47-A42B-39B34A1ED22E}"/>
              </a:ext>
            </a:extLst>
          </p:cNvPr>
          <p:cNvSpPr>
            <a:spLocks noGrp="1"/>
          </p:cNvSpPr>
          <p:nvPr>
            <p:ph type="ftr" sz="quarter" idx="11"/>
          </p:nvPr>
        </p:nvSpPr>
        <p:spPr/>
        <p:txBody>
          <a:bodyPr/>
          <a:lstStyle/>
          <a:p>
            <a:r>
              <a:rPr lang="en-AU"/>
              <a:t>Practical ML On Graphs</a:t>
            </a:r>
            <a:endParaRPr lang="en-AU" dirty="0"/>
          </a:p>
        </p:txBody>
      </p:sp>
      <p:sp>
        <p:nvSpPr>
          <p:cNvPr id="6" name="Slide Number Placeholder 5">
            <a:extLst>
              <a:ext uri="{FF2B5EF4-FFF2-40B4-BE49-F238E27FC236}">
                <a16:creationId xmlns:a16="http://schemas.microsoft.com/office/drawing/2014/main" id="{6254BC78-58EF-7D4A-ADC2-4F5E624E507C}"/>
              </a:ext>
            </a:extLst>
          </p:cNvPr>
          <p:cNvSpPr>
            <a:spLocks noGrp="1"/>
          </p:cNvSpPr>
          <p:nvPr>
            <p:ph type="sldNum" sz="quarter" idx="12"/>
          </p:nvPr>
        </p:nvSpPr>
        <p:spPr/>
        <p:txBody>
          <a:bodyPr/>
          <a:lstStyle/>
          <a:p>
            <a:fld id="{FFF7CBAA-22EA-41CE-9725-C57ED0CEBC27}" type="slidenum">
              <a:rPr lang="en-AU" smtClean="0"/>
              <a:pPr/>
              <a:t>69</a:t>
            </a:fld>
            <a:r>
              <a:rPr lang="en-AU"/>
              <a:t>  |</a:t>
            </a:r>
            <a:endParaRPr lang="en-AU" dirty="0"/>
          </a:p>
        </p:txBody>
      </p:sp>
    </p:spTree>
    <p:extLst>
      <p:ext uri="{BB962C8B-B14F-4D97-AF65-F5344CB8AC3E}">
        <p14:creationId xmlns:p14="http://schemas.microsoft.com/office/powerpoint/2010/main" val="1463618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835DE-F1D3-1C40-9388-6CF53ED6BA00}"/>
              </a:ext>
            </a:extLst>
          </p:cNvPr>
          <p:cNvSpPr>
            <a:spLocks noGrp="1"/>
          </p:cNvSpPr>
          <p:nvPr>
            <p:ph type="title"/>
          </p:nvPr>
        </p:nvSpPr>
        <p:spPr/>
        <p:txBody>
          <a:bodyPr/>
          <a:lstStyle/>
          <a:p>
            <a:r>
              <a:rPr lang="en-US" dirty="0"/>
              <a:t>Basic definitions</a:t>
            </a:r>
          </a:p>
        </p:txBody>
      </p:sp>
      <p:pic>
        <p:nvPicPr>
          <p:cNvPr id="8" name="Picture 7">
            <a:extLst>
              <a:ext uri="{FF2B5EF4-FFF2-40B4-BE49-F238E27FC236}">
                <a16:creationId xmlns:a16="http://schemas.microsoft.com/office/drawing/2014/main" id="{47E9B8A0-5D7F-734D-B99E-4744F6301CFD}"/>
              </a:ext>
            </a:extLst>
          </p:cNvPr>
          <p:cNvPicPr>
            <a:picLocks noChangeAspect="1"/>
          </p:cNvPicPr>
          <p:nvPr/>
        </p:nvPicPr>
        <p:blipFill>
          <a:blip r:embed="rId2"/>
          <a:stretch>
            <a:fillRect/>
          </a:stretch>
        </p:blipFill>
        <p:spPr>
          <a:xfrm>
            <a:off x="2235638" y="1236279"/>
            <a:ext cx="8318670" cy="4870800"/>
          </a:xfrm>
          <a:prstGeom prst="rect">
            <a:avLst/>
          </a:prstGeom>
        </p:spPr>
      </p:pic>
      <p:sp>
        <p:nvSpPr>
          <p:cNvPr id="5" name="Slide Number Placeholder 4">
            <a:extLst>
              <a:ext uri="{FF2B5EF4-FFF2-40B4-BE49-F238E27FC236}">
                <a16:creationId xmlns:a16="http://schemas.microsoft.com/office/drawing/2014/main" id="{44D71470-F73C-E94C-BB73-EB17FE1C79DC}"/>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7</a:t>
            </a:fld>
            <a:r>
              <a:rPr lang="en-AU" dirty="0"/>
              <a:t>  |</a:t>
            </a:r>
          </a:p>
        </p:txBody>
      </p:sp>
      <p:sp>
        <p:nvSpPr>
          <p:cNvPr id="3" name="Footer Placeholder 2">
            <a:extLst>
              <a:ext uri="{FF2B5EF4-FFF2-40B4-BE49-F238E27FC236}">
                <a16:creationId xmlns:a16="http://schemas.microsoft.com/office/drawing/2014/main" id="{1D3E14A2-4F2B-E248-9663-33DE9DF7F62A}"/>
              </a:ext>
            </a:extLst>
          </p:cNvPr>
          <p:cNvSpPr>
            <a:spLocks noGrp="1"/>
          </p:cNvSpPr>
          <p:nvPr>
            <p:ph type="ftr" sz="quarter" idx="11"/>
          </p:nvPr>
        </p:nvSpPr>
        <p:spPr/>
        <p:txBody>
          <a:bodyPr/>
          <a:lstStyle/>
          <a:p>
            <a:r>
              <a:rPr lang="en-AU"/>
              <a:t>Practical ML On Graphs</a:t>
            </a:r>
            <a:endParaRPr lang="en-AU" dirty="0"/>
          </a:p>
        </p:txBody>
      </p:sp>
      <p:sp>
        <p:nvSpPr>
          <p:cNvPr id="6" name="Slide Number Placeholder 5">
            <a:extLst>
              <a:ext uri="{FF2B5EF4-FFF2-40B4-BE49-F238E27FC236}">
                <a16:creationId xmlns:a16="http://schemas.microsoft.com/office/drawing/2014/main" id="{416C76F8-EE7E-3141-B882-D1552A33A09A}"/>
              </a:ext>
            </a:extLst>
          </p:cNvPr>
          <p:cNvSpPr>
            <a:spLocks noGrp="1"/>
          </p:cNvSpPr>
          <p:nvPr>
            <p:ph type="sldNum" sz="quarter" idx="12"/>
          </p:nvPr>
        </p:nvSpPr>
        <p:spPr/>
        <p:txBody>
          <a:bodyPr/>
          <a:lstStyle/>
          <a:p>
            <a:fld id="{FFF7CBAA-22EA-41CE-9725-C57ED0CEBC27}" type="slidenum">
              <a:rPr lang="en-AU" smtClean="0"/>
              <a:pPr/>
              <a:t>7</a:t>
            </a:fld>
            <a:r>
              <a:rPr lang="en-AU"/>
              <a:t>  |</a:t>
            </a:r>
            <a:endParaRPr lang="en-AU" dirty="0"/>
          </a:p>
        </p:txBody>
      </p:sp>
    </p:spTree>
    <p:extLst>
      <p:ext uri="{BB962C8B-B14F-4D97-AF65-F5344CB8AC3E}">
        <p14:creationId xmlns:p14="http://schemas.microsoft.com/office/powerpoint/2010/main" val="9083578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14D37-7DAC-474F-9CC4-B899EAEDCFD2}"/>
              </a:ext>
            </a:extLst>
          </p:cNvPr>
          <p:cNvSpPr>
            <a:spLocks noGrp="1"/>
          </p:cNvSpPr>
          <p:nvPr>
            <p:ph type="title"/>
          </p:nvPr>
        </p:nvSpPr>
        <p:spPr/>
        <p:txBody>
          <a:bodyPr/>
          <a:lstStyle/>
          <a:p>
            <a:r>
              <a:rPr lang="en-US" dirty="0"/>
              <a:t>Ensembles (Training)</a:t>
            </a:r>
          </a:p>
        </p:txBody>
      </p:sp>
      <p:sp>
        <p:nvSpPr>
          <p:cNvPr id="3" name="Content Placeholder 2">
            <a:extLst>
              <a:ext uri="{FF2B5EF4-FFF2-40B4-BE49-F238E27FC236}">
                <a16:creationId xmlns:a16="http://schemas.microsoft.com/office/drawing/2014/main" id="{096A501E-1D09-9342-9AD0-CCDBD00ED5CA}"/>
              </a:ext>
            </a:extLst>
          </p:cNvPr>
          <p:cNvSpPr>
            <a:spLocks noGrp="1"/>
          </p:cNvSpPr>
          <p:nvPr>
            <p:ph idx="1"/>
          </p:nvPr>
        </p:nvSpPr>
        <p:spPr>
          <a:xfrm>
            <a:off x="558800" y="1356189"/>
            <a:ext cx="10795000" cy="1272711"/>
          </a:xfrm>
        </p:spPr>
        <p:txBody>
          <a:bodyPr/>
          <a:lstStyle/>
          <a:p>
            <a:r>
              <a:rPr lang="en-US" dirty="0"/>
              <a:t>Need diversity</a:t>
            </a:r>
          </a:p>
          <a:p>
            <a:pPr lvl="2"/>
            <a:r>
              <a:rPr lang="en-US" dirty="0"/>
              <a:t>Randomized weight initialization (Naive)</a:t>
            </a:r>
          </a:p>
          <a:p>
            <a:pPr lvl="2"/>
            <a:r>
              <a:rPr lang="en-US" dirty="0"/>
              <a:t>Sampling of training data (Bagging)</a:t>
            </a:r>
          </a:p>
          <a:p>
            <a:endParaRPr lang="en-US" dirty="0"/>
          </a:p>
        </p:txBody>
      </p:sp>
      <p:grpSp>
        <p:nvGrpSpPr>
          <p:cNvPr id="49" name="Group 48">
            <a:extLst>
              <a:ext uri="{FF2B5EF4-FFF2-40B4-BE49-F238E27FC236}">
                <a16:creationId xmlns:a16="http://schemas.microsoft.com/office/drawing/2014/main" id="{5FBEDFDD-B8F6-954D-9824-5D7B0BA965B9}"/>
              </a:ext>
            </a:extLst>
          </p:cNvPr>
          <p:cNvGrpSpPr/>
          <p:nvPr/>
        </p:nvGrpSpPr>
        <p:grpSpPr>
          <a:xfrm>
            <a:off x="615246" y="2779555"/>
            <a:ext cx="4505331" cy="2300288"/>
            <a:chOff x="615246" y="2779555"/>
            <a:chExt cx="4505331" cy="2300288"/>
          </a:xfrm>
        </p:grpSpPr>
        <p:grpSp>
          <p:nvGrpSpPr>
            <p:cNvPr id="9" name="Group 8">
              <a:extLst>
                <a:ext uri="{FF2B5EF4-FFF2-40B4-BE49-F238E27FC236}">
                  <a16:creationId xmlns:a16="http://schemas.microsoft.com/office/drawing/2014/main" id="{8639FC14-54CC-7940-81FF-16BD66F4CE94}"/>
                </a:ext>
              </a:extLst>
            </p:cNvPr>
            <p:cNvGrpSpPr/>
            <p:nvPr/>
          </p:nvGrpSpPr>
          <p:grpSpPr>
            <a:xfrm>
              <a:off x="615246" y="4495068"/>
              <a:ext cx="4505331" cy="584775"/>
              <a:chOff x="798126" y="3077748"/>
              <a:chExt cx="4505331" cy="584775"/>
            </a:xfrm>
          </p:grpSpPr>
          <p:sp>
            <p:nvSpPr>
              <p:cNvPr id="5" name="TextBox 4">
                <a:extLst>
                  <a:ext uri="{FF2B5EF4-FFF2-40B4-BE49-F238E27FC236}">
                    <a16:creationId xmlns:a16="http://schemas.microsoft.com/office/drawing/2014/main" id="{3D863D6E-3321-8945-9BC4-41904728CC79}"/>
                  </a:ext>
                </a:extLst>
              </p:cNvPr>
              <p:cNvSpPr txBox="1"/>
              <p:nvPr/>
            </p:nvSpPr>
            <p:spPr>
              <a:xfrm>
                <a:off x="798126" y="3170080"/>
                <a:ext cx="1048685" cy="400110"/>
              </a:xfrm>
              <a:prstGeom prst="rect">
                <a:avLst/>
              </a:prstGeom>
              <a:solidFill>
                <a:srgbClr val="FFFFFF"/>
              </a:solidFill>
              <a:ln>
                <a:solidFill>
                  <a:schemeClr val="bg1">
                    <a:lumMod val="85000"/>
                  </a:schemeClr>
                </a:solidFill>
              </a:ln>
              <a:effectLst>
                <a:outerShdw blurRad="50800" dist="38100" dir="2700000" algn="tl" rotWithShape="0">
                  <a:prstClr val="black">
                    <a:alpha val="40000"/>
                  </a:prstClr>
                </a:outerShdw>
              </a:effectLst>
            </p:spPr>
            <p:txBody>
              <a:bodyPr wrap="none" rtlCol="0">
                <a:spAutoFit/>
              </a:bodyPr>
              <a:lstStyle/>
              <a:p>
                <a:r>
                  <a:rPr lang="en-US" sz="2000" dirty="0"/>
                  <a:t>Model 1</a:t>
                </a:r>
              </a:p>
            </p:txBody>
          </p:sp>
          <p:sp>
            <p:nvSpPr>
              <p:cNvPr id="6" name="TextBox 5">
                <a:extLst>
                  <a:ext uri="{FF2B5EF4-FFF2-40B4-BE49-F238E27FC236}">
                    <a16:creationId xmlns:a16="http://schemas.microsoft.com/office/drawing/2014/main" id="{C591E253-788F-AC49-8878-88C7FB95EBF2}"/>
                  </a:ext>
                </a:extLst>
              </p:cNvPr>
              <p:cNvSpPr txBox="1"/>
              <p:nvPr/>
            </p:nvSpPr>
            <p:spPr>
              <a:xfrm>
                <a:off x="2053810" y="3170080"/>
                <a:ext cx="1048685" cy="400110"/>
              </a:xfrm>
              <a:prstGeom prst="rect">
                <a:avLst/>
              </a:prstGeom>
              <a:solidFill>
                <a:srgbClr val="FFFFFF"/>
              </a:solidFill>
              <a:ln>
                <a:solidFill>
                  <a:schemeClr val="bg1">
                    <a:lumMod val="85000"/>
                  </a:schemeClr>
                </a:solidFill>
              </a:ln>
              <a:effectLst>
                <a:outerShdw blurRad="50800" dist="38100" dir="2700000" algn="tl" rotWithShape="0">
                  <a:prstClr val="black">
                    <a:alpha val="40000"/>
                  </a:prstClr>
                </a:outerShdw>
              </a:effectLst>
            </p:spPr>
            <p:txBody>
              <a:bodyPr wrap="none" rtlCol="0">
                <a:spAutoFit/>
              </a:bodyPr>
              <a:lstStyle/>
              <a:p>
                <a:r>
                  <a:rPr lang="en-US" sz="2000" dirty="0"/>
                  <a:t>Model 2</a:t>
                </a:r>
              </a:p>
            </p:txBody>
          </p:sp>
          <p:sp>
            <p:nvSpPr>
              <p:cNvPr id="7" name="TextBox 6">
                <a:extLst>
                  <a:ext uri="{FF2B5EF4-FFF2-40B4-BE49-F238E27FC236}">
                    <a16:creationId xmlns:a16="http://schemas.microsoft.com/office/drawing/2014/main" id="{96294C0C-F1FD-AF41-ADD7-F046C2CBCDAF}"/>
                  </a:ext>
                </a:extLst>
              </p:cNvPr>
              <p:cNvSpPr txBox="1"/>
              <p:nvPr/>
            </p:nvSpPr>
            <p:spPr>
              <a:xfrm>
                <a:off x="4219506" y="3170080"/>
                <a:ext cx="1083951" cy="400110"/>
              </a:xfrm>
              <a:prstGeom prst="rect">
                <a:avLst/>
              </a:prstGeom>
              <a:solidFill>
                <a:srgbClr val="FFFFFF"/>
              </a:solidFill>
              <a:ln>
                <a:solidFill>
                  <a:schemeClr val="bg1">
                    <a:lumMod val="85000"/>
                  </a:schemeClr>
                </a:solidFill>
              </a:ln>
              <a:effectLst>
                <a:outerShdw blurRad="50800" dist="38100" dir="2700000" algn="tl" rotWithShape="0">
                  <a:prstClr val="black">
                    <a:alpha val="40000"/>
                  </a:prstClr>
                </a:outerShdw>
              </a:effectLst>
            </p:spPr>
            <p:txBody>
              <a:bodyPr wrap="none" rtlCol="0">
                <a:spAutoFit/>
              </a:bodyPr>
              <a:lstStyle/>
              <a:p>
                <a:r>
                  <a:rPr lang="en-US" sz="2000" dirty="0"/>
                  <a:t>Model N</a:t>
                </a:r>
              </a:p>
            </p:txBody>
          </p:sp>
          <p:sp>
            <p:nvSpPr>
              <p:cNvPr id="8" name="TextBox 7">
                <a:extLst>
                  <a:ext uri="{FF2B5EF4-FFF2-40B4-BE49-F238E27FC236}">
                    <a16:creationId xmlns:a16="http://schemas.microsoft.com/office/drawing/2014/main" id="{8E12B136-4BF3-4440-B55A-89EDEE709D99}"/>
                  </a:ext>
                </a:extLst>
              </p:cNvPr>
              <p:cNvSpPr txBox="1"/>
              <p:nvPr/>
            </p:nvSpPr>
            <p:spPr>
              <a:xfrm>
                <a:off x="3309494" y="3077748"/>
                <a:ext cx="703014" cy="584775"/>
              </a:xfrm>
              <a:prstGeom prst="rect">
                <a:avLst/>
              </a:prstGeom>
              <a:noFill/>
              <a:ln>
                <a:noFill/>
              </a:ln>
              <a:effectLst/>
            </p:spPr>
            <p:txBody>
              <a:bodyPr wrap="square" rtlCol="0">
                <a:spAutoFit/>
              </a:bodyPr>
              <a:lstStyle/>
              <a:p>
                <a:r>
                  <a:rPr lang="en-US" sz="3200" dirty="0"/>
                  <a:t>…</a:t>
                </a:r>
                <a:endParaRPr lang="en-US" sz="2000" dirty="0"/>
              </a:p>
            </p:txBody>
          </p:sp>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3BBD155-692F-564E-99E6-8AA1774D7BE6}"/>
                    </a:ext>
                  </a:extLst>
                </p:cNvPr>
                <p:cNvSpPr txBox="1"/>
                <p:nvPr/>
              </p:nvSpPr>
              <p:spPr>
                <a:xfrm>
                  <a:off x="2518350" y="2779555"/>
                  <a:ext cx="904863" cy="400110"/>
                </a:xfrm>
                <a:prstGeom prst="rect">
                  <a:avLst/>
                </a:prstGeom>
                <a:solidFill>
                  <a:srgbClr val="FFFFFF"/>
                </a:solidFill>
                <a:ln>
                  <a:solidFill>
                    <a:schemeClr val="bg1">
                      <a:lumMod val="85000"/>
                    </a:schemeClr>
                  </a:solidFill>
                </a:ln>
                <a:effectLst>
                  <a:outerShdw blurRad="50800" dist="38100" dir="2700000" algn="tl" rotWithShape="0">
                    <a:prstClr val="black">
                      <a:alpha val="40000"/>
                    </a:prstClr>
                  </a:outerShdw>
                </a:effectLst>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𝐷</m:t>
                            </m:r>
                          </m:e>
                          <m:sub>
                            <m:r>
                              <a:rPr lang="en-AU" sz="2000" b="0" i="1" smtClean="0">
                                <a:latin typeface="Cambria Math" panose="02040503050406030204" pitchFamily="18" charset="0"/>
                              </a:rPr>
                              <m:t>𝑡𝑟𝑎𝑖𝑛</m:t>
                            </m:r>
                          </m:sub>
                        </m:sSub>
                      </m:oMath>
                    </m:oMathPara>
                  </a14:m>
                  <a:endParaRPr lang="en-AU" sz="2000" b="0" dirty="0"/>
                </a:p>
              </p:txBody>
            </p:sp>
          </mc:Choice>
          <mc:Fallback xmlns="">
            <p:sp>
              <p:nvSpPr>
                <p:cNvPr id="10" name="TextBox 9">
                  <a:extLst>
                    <a:ext uri="{FF2B5EF4-FFF2-40B4-BE49-F238E27FC236}">
                      <a16:creationId xmlns:a16="http://schemas.microsoft.com/office/drawing/2014/main" id="{03BBD155-692F-564E-99E6-8AA1774D7BE6}"/>
                    </a:ext>
                  </a:extLst>
                </p:cNvPr>
                <p:cNvSpPr txBox="1">
                  <a:spLocks noRot="1" noChangeAspect="1" noMove="1" noResize="1" noEditPoints="1" noAdjustHandles="1" noChangeArrowheads="1" noChangeShapeType="1" noTextEdit="1"/>
                </p:cNvSpPr>
                <p:nvPr/>
              </p:nvSpPr>
              <p:spPr>
                <a:xfrm>
                  <a:off x="2518350" y="2779555"/>
                  <a:ext cx="904863" cy="400110"/>
                </a:xfrm>
                <a:prstGeom prst="rect">
                  <a:avLst/>
                </a:prstGeom>
                <a:blipFill>
                  <a:blip r:embed="rId3"/>
                  <a:stretch>
                    <a:fillRect/>
                  </a:stretch>
                </a:blipFill>
                <a:ln>
                  <a:solidFill>
                    <a:schemeClr val="bg1">
                      <a:lumMod val="85000"/>
                    </a:schemeClr>
                  </a:solidFill>
                </a:ln>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384CCE7E-AB80-7D44-9577-568FBB148899}"/>
                </a:ext>
              </a:extLst>
            </p:cNvPr>
            <p:cNvCxnSpPr>
              <a:stCxn id="10" idx="2"/>
              <a:endCxn id="5" idx="0"/>
            </p:cNvCxnSpPr>
            <p:nvPr/>
          </p:nvCxnSpPr>
          <p:spPr>
            <a:xfrm flipH="1">
              <a:off x="1139589" y="3179665"/>
              <a:ext cx="1831193" cy="14077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FDCD6CD-B941-C04C-85F8-367370164543}"/>
                </a:ext>
              </a:extLst>
            </p:cNvPr>
            <p:cNvCxnSpPr>
              <a:stCxn id="10" idx="2"/>
              <a:endCxn id="6" idx="0"/>
            </p:cNvCxnSpPr>
            <p:nvPr/>
          </p:nvCxnSpPr>
          <p:spPr>
            <a:xfrm flipH="1">
              <a:off x="2395273" y="3179665"/>
              <a:ext cx="575509" cy="14077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20AF117-B507-524A-8F7F-02C6DDAFE1B8}"/>
                </a:ext>
              </a:extLst>
            </p:cNvPr>
            <p:cNvCxnSpPr>
              <a:stCxn id="10" idx="2"/>
              <a:endCxn id="7" idx="0"/>
            </p:cNvCxnSpPr>
            <p:nvPr/>
          </p:nvCxnSpPr>
          <p:spPr>
            <a:xfrm>
              <a:off x="2970782" y="3179665"/>
              <a:ext cx="1607820" cy="14077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702684BE-4881-004D-93B5-E7C7611E6C09}"/>
              </a:ext>
            </a:extLst>
          </p:cNvPr>
          <p:cNvGrpSpPr/>
          <p:nvPr/>
        </p:nvGrpSpPr>
        <p:grpSpPr>
          <a:xfrm>
            <a:off x="6528366" y="2800510"/>
            <a:ext cx="5091229" cy="2258378"/>
            <a:chOff x="6528366" y="2779555"/>
            <a:chExt cx="5091229" cy="2258378"/>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895EA2B-23B5-6F46-9D72-332AECEE4AA8}"/>
                    </a:ext>
                  </a:extLst>
                </p:cNvPr>
                <p:cNvSpPr txBox="1"/>
                <p:nvPr/>
              </p:nvSpPr>
              <p:spPr>
                <a:xfrm>
                  <a:off x="6528366" y="3625375"/>
                  <a:ext cx="1338380" cy="445443"/>
                </a:xfrm>
                <a:prstGeom prst="rect">
                  <a:avLst/>
                </a:prstGeom>
                <a:solidFill>
                  <a:srgbClr val="FFFFFF"/>
                </a:solidFill>
                <a:ln>
                  <a:solidFill>
                    <a:schemeClr val="bg1">
                      <a:lumMod val="85000"/>
                    </a:schemeClr>
                  </a:solidFill>
                </a:ln>
                <a:effectLst>
                  <a:outerShdw blurRad="50800" dist="38100" dir="2700000" algn="tl" rotWithShape="0">
                    <a:prstClr val="black">
                      <a:alpha val="40000"/>
                    </a:prstClr>
                  </a:outerShdw>
                </a:effectLst>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AU" sz="2000" b="0" i="1" smtClean="0">
                                <a:latin typeface="Cambria Math" panose="02040503050406030204" pitchFamily="18" charset="0"/>
                              </a:rPr>
                            </m:ctrlPr>
                          </m:sSubSupPr>
                          <m:e>
                            <m:r>
                              <a:rPr lang="en-AU" sz="2000" b="0" i="1" smtClean="0">
                                <a:latin typeface="Cambria Math" panose="02040503050406030204" pitchFamily="18" charset="0"/>
                              </a:rPr>
                              <m:t>𝐷</m:t>
                            </m:r>
                          </m:e>
                          <m:sub>
                            <m:r>
                              <a:rPr lang="en-AU" sz="2000" b="0" i="1" smtClean="0">
                                <a:latin typeface="Cambria Math" panose="02040503050406030204" pitchFamily="18" charset="0"/>
                              </a:rPr>
                              <m:t>𝑏𝑜𝑜𝑡𝑠𝑡𝑟𝑎𝑝</m:t>
                            </m:r>
                          </m:sub>
                          <m:sup>
                            <m:r>
                              <a:rPr lang="en-AU" sz="2000" b="0" i="1" smtClean="0">
                                <a:latin typeface="Cambria Math" panose="02040503050406030204" pitchFamily="18" charset="0"/>
                              </a:rPr>
                              <m:t>1</m:t>
                            </m:r>
                          </m:sup>
                        </m:sSubSup>
                      </m:oMath>
                    </m:oMathPara>
                  </a14:m>
                  <a:endParaRPr lang="en-AU" sz="2000" b="0" dirty="0"/>
                </a:p>
              </p:txBody>
            </p:sp>
          </mc:Choice>
          <mc:Fallback xmlns="">
            <p:sp>
              <p:nvSpPr>
                <p:cNvPr id="17" name="TextBox 16">
                  <a:extLst>
                    <a:ext uri="{FF2B5EF4-FFF2-40B4-BE49-F238E27FC236}">
                      <a16:creationId xmlns:a16="http://schemas.microsoft.com/office/drawing/2014/main" id="{0895EA2B-23B5-6F46-9D72-332AECEE4AA8}"/>
                    </a:ext>
                  </a:extLst>
                </p:cNvPr>
                <p:cNvSpPr txBox="1">
                  <a:spLocks noRot="1" noChangeAspect="1" noMove="1" noResize="1" noEditPoints="1" noAdjustHandles="1" noChangeArrowheads="1" noChangeShapeType="1" noTextEdit="1"/>
                </p:cNvSpPr>
                <p:nvPr/>
              </p:nvSpPr>
              <p:spPr>
                <a:xfrm>
                  <a:off x="6528366" y="3625375"/>
                  <a:ext cx="1338380" cy="445443"/>
                </a:xfrm>
                <a:prstGeom prst="rect">
                  <a:avLst/>
                </a:prstGeom>
                <a:blipFill>
                  <a:blip r:embed="rId4"/>
                  <a:stretch>
                    <a:fillRect/>
                  </a:stretch>
                </a:blipFill>
                <a:ln>
                  <a:solidFill>
                    <a:schemeClr val="bg1">
                      <a:lumMod val="85000"/>
                    </a:schemeClr>
                  </a:solid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25" name="TextBox 24">
              <a:extLst>
                <a:ext uri="{FF2B5EF4-FFF2-40B4-BE49-F238E27FC236}">
                  <a16:creationId xmlns:a16="http://schemas.microsoft.com/office/drawing/2014/main" id="{82133A51-7AB1-F44D-B01A-FDA4469DF15D}"/>
                </a:ext>
              </a:extLst>
            </p:cNvPr>
            <p:cNvSpPr txBox="1"/>
            <p:nvPr/>
          </p:nvSpPr>
          <p:spPr>
            <a:xfrm>
              <a:off x="6676956" y="4545490"/>
              <a:ext cx="1048685" cy="400110"/>
            </a:xfrm>
            <a:prstGeom prst="rect">
              <a:avLst/>
            </a:prstGeom>
            <a:solidFill>
              <a:srgbClr val="FFFFFF"/>
            </a:solidFill>
            <a:ln>
              <a:solidFill>
                <a:schemeClr val="bg1">
                  <a:lumMod val="85000"/>
                </a:schemeClr>
              </a:solidFill>
            </a:ln>
            <a:effectLst>
              <a:outerShdw blurRad="50800" dist="38100" dir="2700000" algn="tl" rotWithShape="0">
                <a:prstClr val="black">
                  <a:alpha val="40000"/>
                </a:prstClr>
              </a:outerShdw>
            </a:effectLst>
          </p:spPr>
          <p:txBody>
            <a:bodyPr wrap="none" rtlCol="0">
              <a:spAutoFit/>
            </a:bodyPr>
            <a:lstStyle/>
            <a:p>
              <a:r>
                <a:rPr lang="en-US" sz="2000" dirty="0"/>
                <a:t>Model 1</a:t>
              </a:r>
            </a:p>
          </p:txBody>
        </p:sp>
        <p:sp>
          <p:nvSpPr>
            <p:cNvPr id="26" name="TextBox 25">
              <a:extLst>
                <a:ext uri="{FF2B5EF4-FFF2-40B4-BE49-F238E27FC236}">
                  <a16:creationId xmlns:a16="http://schemas.microsoft.com/office/drawing/2014/main" id="{479EE689-AC0C-E740-82CE-8A3EFF0CD758}"/>
                </a:ext>
              </a:extLst>
            </p:cNvPr>
            <p:cNvSpPr txBox="1"/>
            <p:nvPr/>
          </p:nvSpPr>
          <p:spPr>
            <a:xfrm>
              <a:off x="8214580" y="4545490"/>
              <a:ext cx="1048685" cy="400110"/>
            </a:xfrm>
            <a:prstGeom prst="rect">
              <a:avLst/>
            </a:prstGeom>
            <a:solidFill>
              <a:srgbClr val="FFFFFF"/>
            </a:solidFill>
            <a:ln>
              <a:solidFill>
                <a:schemeClr val="bg1">
                  <a:lumMod val="85000"/>
                </a:schemeClr>
              </a:solidFill>
            </a:ln>
            <a:effectLst>
              <a:outerShdw blurRad="50800" dist="38100" dir="2700000" algn="tl" rotWithShape="0">
                <a:prstClr val="black">
                  <a:alpha val="40000"/>
                </a:prstClr>
              </a:outerShdw>
            </a:effectLst>
          </p:spPr>
          <p:txBody>
            <a:bodyPr wrap="none" rtlCol="0">
              <a:spAutoFit/>
            </a:bodyPr>
            <a:lstStyle/>
            <a:p>
              <a:r>
                <a:rPr lang="en-US" sz="2000" dirty="0"/>
                <a:t>Model 2</a:t>
              </a:r>
            </a:p>
          </p:txBody>
        </p:sp>
        <p:sp>
          <p:nvSpPr>
            <p:cNvPr id="27" name="TextBox 26">
              <a:extLst>
                <a:ext uri="{FF2B5EF4-FFF2-40B4-BE49-F238E27FC236}">
                  <a16:creationId xmlns:a16="http://schemas.microsoft.com/office/drawing/2014/main" id="{FB0CCC08-9699-6F42-8A04-738D13DE25F2}"/>
                </a:ext>
              </a:extLst>
            </p:cNvPr>
            <p:cNvSpPr txBox="1"/>
            <p:nvPr/>
          </p:nvSpPr>
          <p:spPr>
            <a:xfrm>
              <a:off x="10418376" y="4545490"/>
              <a:ext cx="1083951" cy="400110"/>
            </a:xfrm>
            <a:prstGeom prst="rect">
              <a:avLst/>
            </a:prstGeom>
            <a:solidFill>
              <a:srgbClr val="FFFFFF"/>
            </a:solidFill>
            <a:ln>
              <a:solidFill>
                <a:schemeClr val="bg1">
                  <a:lumMod val="85000"/>
                </a:schemeClr>
              </a:solidFill>
            </a:ln>
            <a:effectLst>
              <a:outerShdw blurRad="50800" dist="38100" dir="2700000" algn="tl" rotWithShape="0">
                <a:prstClr val="black">
                  <a:alpha val="40000"/>
                </a:prstClr>
              </a:outerShdw>
            </a:effectLst>
          </p:spPr>
          <p:txBody>
            <a:bodyPr wrap="none" rtlCol="0">
              <a:spAutoFit/>
            </a:bodyPr>
            <a:lstStyle/>
            <a:p>
              <a:r>
                <a:rPr lang="en-US" sz="2000" dirty="0"/>
                <a:t>Model N</a:t>
              </a:r>
            </a:p>
          </p:txBody>
        </p:sp>
        <p:sp>
          <p:nvSpPr>
            <p:cNvPr id="28" name="TextBox 27">
              <a:extLst>
                <a:ext uri="{FF2B5EF4-FFF2-40B4-BE49-F238E27FC236}">
                  <a16:creationId xmlns:a16="http://schemas.microsoft.com/office/drawing/2014/main" id="{139644C3-630A-F448-9CEB-183F16AAEEE4}"/>
                </a:ext>
              </a:extLst>
            </p:cNvPr>
            <p:cNvSpPr txBox="1"/>
            <p:nvPr/>
          </p:nvSpPr>
          <p:spPr>
            <a:xfrm>
              <a:off x="9569324" y="4453158"/>
              <a:ext cx="703014" cy="584775"/>
            </a:xfrm>
            <a:prstGeom prst="rect">
              <a:avLst/>
            </a:prstGeom>
            <a:noFill/>
            <a:ln>
              <a:noFill/>
            </a:ln>
            <a:effectLst/>
          </p:spPr>
          <p:txBody>
            <a:bodyPr wrap="square" rtlCol="0">
              <a:spAutoFit/>
            </a:bodyPr>
            <a:lstStyle/>
            <a:p>
              <a:r>
                <a:rPr lang="en-US" sz="3200" dirty="0"/>
                <a:t>…</a:t>
              </a:r>
              <a:endParaRPr lang="en-US" sz="2000"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BE34E92-C073-B047-93B2-C68D03BD02A9}"/>
                    </a:ext>
                  </a:extLst>
                </p:cNvPr>
                <p:cNvSpPr txBox="1"/>
                <p:nvPr/>
              </p:nvSpPr>
              <p:spPr>
                <a:xfrm>
                  <a:off x="8305740" y="2779555"/>
                  <a:ext cx="904863" cy="400110"/>
                </a:xfrm>
                <a:prstGeom prst="rect">
                  <a:avLst/>
                </a:prstGeom>
                <a:solidFill>
                  <a:srgbClr val="FFFFFF"/>
                </a:solidFill>
                <a:ln>
                  <a:solidFill>
                    <a:schemeClr val="bg1">
                      <a:lumMod val="85000"/>
                    </a:schemeClr>
                  </a:solidFill>
                </a:ln>
                <a:effectLst>
                  <a:outerShdw blurRad="50800" dist="38100" dir="2700000" algn="tl" rotWithShape="0">
                    <a:prstClr val="black">
                      <a:alpha val="40000"/>
                    </a:prstClr>
                  </a:outerShdw>
                </a:effectLst>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𝐷</m:t>
                            </m:r>
                          </m:e>
                          <m:sub>
                            <m:r>
                              <a:rPr lang="en-AU" sz="2000" b="0" i="1" smtClean="0">
                                <a:latin typeface="Cambria Math" panose="02040503050406030204" pitchFamily="18" charset="0"/>
                              </a:rPr>
                              <m:t>𝑡𝑟𝑎𝑖𝑛</m:t>
                            </m:r>
                          </m:sub>
                        </m:sSub>
                      </m:oMath>
                    </m:oMathPara>
                  </a14:m>
                  <a:endParaRPr lang="en-AU" sz="2000" b="0" dirty="0"/>
                </a:p>
              </p:txBody>
            </p:sp>
          </mc:Choice>
          <mc:Fallback xmlns="">
            <p:sp>
              <p:nvSpPr>
                <p:cNvPr id="29" name="TextBox 28">
                  <a:extLst>
                    <a:ext uri="{FF2B5EF4-FFF2-40B4-BE49-F238E27FC236}">
                      <a16:creationId xmlns:a16="http://schemas.microsoft.com/office/drawing/2014/main" id="{0BE34E92-C073-B047-93B2-C68D03BD02A9}"/>
                    </a:ext>
                  </a:extLst>
                </p:cNvPr>
                <p:cNvSpPr txBox="1">
                  <a:spLocks noRot="1" noChangeAspect="1" noMove="1" noResize="1" noEditPoints="1" noAdjustHandles="1" noChangeArrowheads="1" noChangeShapeType="1" noTextEdit="1"/>
                </p:cNvSpPr>
                <p:nvPr/>
              </p:nvSpPr>
              <p:spPr>
                <a:xfrm>
                  <a:off x="8305740" y="2779555"/>
                  <a:ext cx="904863" cy="400110"/>
                </a:xfrm>
                <a:prstGeom prst="rect">
                  <a:avLst/>
                </a:prstGeom>
                <a:blipFill>
                  <a:blip r:embed="rId5"/>
                  <a:stretch>
                    <a:fillRect/>
                  </a:stretch>
                </a:blipFill>
                <a:ln>
                  <a:solidFill>
                    <a:schemeClr val="bg1">
                      <a:lumMod val="85000"/>
                    </a:schemeClr>
                  </a:solid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F9181DC-8974-4145-A0DB-34268B30E6D6}"/>
                    </a:ext>
                  </a:extLst>
                </p:cNvPr>
                <p:cNvSpPr txBox="1"/>
                <p:nvPr/>
              </p:nvSpPr>
              <p:spPr>
                <a:xfrm>
                  <a:off x="8063796" y="3606325"/>
                  <a:ext cx="1338379" cy="446084"/>
                </a:xfrm>
                <a:prstGeom prst="rect">
                  <a:avLst/>
                </a:prstGeom>
                <a:solidFill>
                  <a:srgbClr val="FFFFFF"/>
                </a:solidFill>
                <a:ln>
                  <a:solidFill>
                    <a:schemeClr val="bg1">
                      <a:lumMod val="85000"/>
                    </a:schemeClr>
                  </a:solidFill>
                </a:ln>
                <a:effectLst>
                  <a:outerShdw blurRad="50800" dist="38100" dir="2700000" algn="tl" rotWithShape="0">
                    <a:prstClr val="black">
                      <a:alpha val="40000"/>
                    </a:prstClr>
                  </a:outerShdw>
                </a:effectLst>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AU" sz="2000" b="0" i="1" smtClean="0">
                                <a:latin typeface="Cambria Math" panose="02040503050406030204" pitchFamily="18" charset="0"/>
                              </a:rPr>
                            </m:ctrlPr>
                          </m:sSubSupPr>
                          <m:e>
                            <m:r>
                              <a:rPr lang="en-AU" sz="2000" b="0" i="1" smtClean="0">
                                <a:latin typeface="Cambria Math" panose="02040503050406030204" pitchFamily="18" charset="0"/>
                              </a:rPr>
                              <m:t>𝐷</m:t>
                            </m:r>
                          </m:e>
                          <m:sub>
                            <m:r>
                              <a:rPr lang="en-AU" sz="2000" b="0" i="1" smtClean="0">
                                <a:latin typeface="Cambria Math" panose="02040503050406030204" pitchFamily="18" charset="0"/>
                              </a:rPr>
                              <m:t>𝑏𝑜𝑜𝑡𝑠𝑡𝑟𝑎𝑝</m:t>
                            </m:r>
                          </m:sub>
                          <m:sup>
                            <m:r>
                              <a:rPr lang="en-AU" sz="2000" b="0" i="1" smtClean="0">
                                <a:latin typeface="Cambria Math" panose="02040503050406030204" pitchFamily="18" charset="0"/>
                              </a:rPr>
                              <m:t>2</m:t>
                            </m:r>
                          </m:sup>
                        </m:sSubSup>
                      </m:oMath>
                    </m:oMathPara>
                  </a14:m>
                  <a:endParaRPr lang="en-AU" sz="2000" b="0" dirty="0"/>
                </a:p>
              </p:txBody>
            </p:sp>
          </mc:Choice>
          <mc:Fallback xmlns="">
            <p:sp>
              <p:nvSpPr>
                <p:cNvPr id="33" name="TextBox 32">
                  <a:extLst>
                    <a:ext uri="{FF2B5EF4-FFF2-40B4-BE49-F238E27FC236}">
                      <a16:creationId xmlns:a16="http://schemas.microsoft.com/office/drawing/2014/main" id="{CF9181DC-8974-4145-A0DB-34268B30E6D6}"/>
                    </a:ext>
                  </a:extLst>
                </p:cNvPr>
                <p:cNvSpPr txBox="1">
                  <a:spLocks noRot="1" noChangeAspect="1" noMove="1" noResize="1" noEditPoints="1" noAdjustHandles="1" noChangeArrowheads="1" noChangeShapeType="1" noTextEdit="1"/>
                </p:cNvSpPr>
                <p:nvPr/>
              </p:nvSpPr>
              <p:spPr>
                <a:xfrm>
                  <a:off x="8063796" y="3606325"/>
                  <a:ext cx="1338379" cy="446084"/>
                </a:xfrm>
                <a:prstGeom prst="rect">
                  <a:avLst/>
                </a:prstGeom>
                <a:blipFill>
                  <a:blip r:embed="rId6"/>
                  <a:stretch>
                    <a:fillRect/>
                  </a:stretch>
                </a:blipFill>
                <a:ln>
                  <a:solidFill>
                    <a:schemeClr val="bg1">
                      <a:lumMod val="85000"/>
                    </a:schemeClr>
                  </a:solid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FD4BB3D-4E48-174A-81C1-4EE4730270DF}"/>
                    </a:ext>
                  </a:extLst>
                </p:cNvPr>
                <p:cNvSpPr txBox="1"/>
                <p:nvPr/>
              </p:nvSpPr>
              <p:spPr>
                <a:xfrm>
                  <a:off x="10281216" y="3606325"/>
                  <a:ext cx="1338379" cy="446276"/>
                </a:xfrm>
                <a:prstGeom prst="rect">
                  <a:avLst/>
                </a:prstGeom>
                <a:solidFill>
                  <a:srgbClr val="FFFFFF"/>
                </a:solidFill>
                <a:ln>
                  <a:solidFill>
                    <a:schemeClr val="bg1">
                      <a:lumMod val="85000"/>
                    </a:schemeClr>
                  </a:solidFill>
                </a:ln>
                <a:effectLst>
                  <a:outerShdw blurRad="50800" dist="38100" dir="2700000" algn="tl" rotWithShape="0">
                    <a:prstClr val="black">
                      <a:alpha val="40000"/>
                    </a:prstClr>
                  </a:outerShdw>
                </a:effectLst>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AU" sz="2000" b="0" i="1" smtClean="0">
                                <a:latin typeface="Cambria Math" panose="02040503050406030204" pitchFamily="18" charset="0"/>
                              </a:rPr>
                            </m:ctrlPr>
                          </m:sSubSupPr>
                          <m:e>
                            <m:r>
                              <a:rPr lang="en-AU" sz="2000" b="0" i="1" smtClean="0">
                                <a:latin typeface="Cambria Math" panose="02040503050406030204" pitchFamily="18" charset="0"/>
                              </a:rPr>
                              <m:t>𝐷</m:t>
                            </m:r>
                          </m:e>
                          <m:sub>
                            <m:r>
                              <a:rPr lang="en-AU" sz="2000" b="0" i="1" smtClean="0">
                                <a:latin typeface="Cambria Math" panose="02040503050406030204" pitchFamily="18" charset="0"/>
                              </a:rPr>
                              <m:t>𝑏𝑜𝑜𝑡𝑠𝑡𝑟𝑎𝑝</m:t>
                            </m:r>
                          </m:sub>
                          <m:sup>
                            <m:r>
                              <a:rPr lang="en-AU" sz="2000" b="0" i="1" smtClean="0">
                                <a:latin typeface="Cambria Math" panose="02040503050406030204" pitchFamily="18" charset="0"/>
                              </a:rPr>
                              <m:t>𝑁</m:t>
                            </m:r>
                          </m:sup>
                        </m:sSubSup>
                      </m:oMath>
                    </m:oMathPara>
                  </a14:m>
                  <a:endParaRPr lang="en-AU" sz="2000" b="0" dirty="0"/>
                </a:p>
              </p:txBody>
            </p:sp>
          </mc:Choice>
          <mc:Fallback xmlns="">
            <p:sp>
              <p:nvSpPr>
                <p:cNvPr id="34" name="TextBox 33">
                  <a:extLst>
                    <a:ext uri="{FF2B5EF4-FFF2-40B4-BE49-F238E27FC236}">
                      <a16:creationId xmlns:a16="http://schemas.microsoft.com/office/drawing/2014/main" id="{9FD4BB3D-4E48-174A-81C1-4EE4730270DF}"/>
                    </a:ext>
                  </a:extLst>
                </p:cNvPr>
                <p:cNvSpPr txBox="1">
                  <a:spLocks noRot="1" noChangeAspect="1" noMove="1" noResize="1" noEditPoints="1" noAdjustHandles="1" noChangeArrowheads="1" noChangeShapeType="1" noTextEdit="1"/>
                </p:cNvSpPr>
                <p:nvPr/>
              </p:nvSpPr>
              <p:spPr>
                <a:xfrm>
                  <a:off x="10281216" y="3606325"/>
                  <a:ext cx="1338379" cy="446276"/>
                </a:xfrm>
                <a:prstGeom prst="rect">
                  <a:avLst/>
                </a:prstGeom>
                <a:blipFill>
                  <a:blip r:embed="rId7"/>
                  <a:stretch>
                    <a:fillRect/>
                  </a:stretch>
                </a:blipFill>
                <a:ln>
                  <a:solidFill>
                    <a:schemeClr val="bg1">
                      <a:lumMod val="85000"/>
                    </a:schemeClr>
                  </a:solidFill>
                </a:ln>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36" name="Straight Arrow Connector 35">
              <a:extLst>
                <a:ext uri="{FF2B5EF4-FFF2-40B4-BE49-F238E27FC236}">
                  <a16:creationId xmlns:a16="http://schemas.microsoft.com/office/drawing/2014/main" id="{11BBF9A3-6633-BA4C-8A50-64F5D1B989DE}"/>
                </a:ext>
              </a:extLst>
            </p:cNvPr>
            <p:cNvCxnSpPr>
              <a:stCxn id="29" idx="2"/>
              <a:endCxn id="17" idx="0"/>
            </p:cNvCxnSpPr>
            <p:nvPr/>
          </p:nvCxnSpPr>
          <p:spPr>
            <a:xfrm flipH="1">
              <a:off x="7197556" y="3179665"/>
              <a:ext cx="1560616" cy="445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EDC5C43-92AA-C542-8392-569B32B6CA0D}"/>
                </a:ext>
              </a:extLst>
            </p:cNvPr>
            <p:cNvCxnSpPr>
              <a:stCxn id="29" idx="2"/>
              <a:endCxn id="33" idx="0"/>
            </p:cNvCxnSpPr>
            <p:nvPr/>
          </p:nvCxnSpPr>
          <p:spPr>
            <a:xfrm flipH="1">
              <a:off x="8732986" y="3179665"/>
              <a:ext cx="25186" cy="4266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AAEA7A5-3F62-F041-A846-57737DA20120}"/>
                </a:ext>
              </a:extLst>
            </p:cNvPr>
            <p:cNvCxnSpPr>
              <a:stCxn id="29" idx="2"/>
              <a:endCxn id="34" idx="0"/>
            </p:cNvCxnSpPr>
            <p:nvPr/>
          </p:nvCxnSpPr>
          <p:spPr>
            <a:xfrm>
              <a:off x="8758172" y="3179665"/>
              <a:ext cx="2192234" cy="4266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1E76792-A6C7-1B4C-BFE6-41B872BAB9C9}"/>
                </a:ext>
              </a:extLst>
            </p:cNvPr>
            <p:cNvCxnSpPr>
              <a:stCxn id="17" idx="2"/>
              <a:endCxn id="25" idx="0"/>
            </p:cNvCxnSpPr>
            <p:nvPr/>
          </p:nvCxnSpPr>
          <p:spPr>
            <a:xfrm>
              <a:off x="7197556" y="4070818"/>
              <a:ext cx="3743" cy="474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4D48F54-E0EC-4645-B9BF-CF9FF7BD933D}"/>
                </a:ext>
              </a:extLst>
            </p:cNvPr>
            <p:cNvCxnSpPr>
              <a:stCxn id="33" idx="2"/>
              <a:endCxn id="26" idx="0"/>
            </p:cNvCxnSpPr>
            <p:nvPr/>
          </p:nvCxnSpPr>
          <p:spPr>
            <a:xfrm>
              <a:off x="8732986" y="4052409"/>
              <a:ext cx="5937" cy="493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A52D62E-CFE7-194E-AF56-1234836FD6E3}"/>
                </a:ext>
              </a:extLst>
            </p:cNvPr>
            <p:cNvCxnSpPr>
              <a:stCxn id="34" idx="2"/>
              <a:endCxn id="27" idx="0"/>
            </p:cNvCxnSpPr>
            <p:nvPr/>
          </p:nvCxnSpPr>
          <p:spPr>
            <a:xfrm>
              <a:off x="10950406" y="4052601"/>
              <a:ext cx="9946" cy="492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C6DBD7EA-FD99-5043-AED7-E10C9207AF1C}"/>
              </a:ext>
            </a:extLst>
          </p:cNvPr>
          <p:cNvSpPr txBox="1"/>
          <p:nvPr/>
        </p:nvSpPr>
        <p:spPr>
          <a:xfrm>
            <a:off x="2088499" y="5585748"/>
            <a:ext cx="714619" cy="369332"/>
          </a:xfrm>
          <a:prstGeom prst="rect">
            <a:avLst/>
          </a:prstGeom>
          <a:noFill/>
        </p:spPr>
        <p:txBody>
          <a:bodyPr wrap="none" rtlCol="0">
            <a:spAutoFit/>
          </a:bodyPr>
          <a:lstStyle/>
          <a:p>
            <a:r>
              <a:rPr lang="en-US" dirty="0"/>
              <a:t>Naive</a:t>
            </a:r>
          </a:p>
        </p:txBody>
      </p:sp>
      <p:sp>
        <p:nvSpPr>
          <p:cNvPr id="48" name="TextBox 47">
            <a:extLst>
              <a:ext uri="{FF2B5EF4-FFF2-40B4-BE49-F238E27FC236}">
                <a16:creationId xmlns:a16="http://schemas.microsoft.com/office/drawing/2014/main" id="{66912189-0D6F-BA45-B800-74CFA0A6B967}"/>
              </a:ext>
            </a:extLst>
          </p:cNvPr>
          <p:cNvSpPr txBox="1"/>
          <p:nvPr/>
        </p:nvSpPr>
        <p:spPr>
          <a:xfrm>
            <a:off x="8611898" y="5585748"/>
            <a:ext cx="924164" cy="369332"/>
          </a:xfrm>
          <a:prstGeom prst="rect">
            <a:avLst/>
          </a:prstGeom>
          <a:noFill/>
        </p:spPr>
        <p:txBody>
          <a:bodyPr wrap="none" rtlCol="0">
            <a:spAutoFit/>
          </a:bodyPr>
          <a:lstStyle/>
          <a:p>
            <a:r>
              <a:rPr lang="en-US" dirty="0"/>
              <a:t>Bagging</a:t>
            </a:r>
          </a:p>
        </p:txBody>
      </p:sp>
      <p:sp>
        <p:nvSpPr>
          <p:cNvPr id="51" name="TextBox 50">
            <a:extLst>
              <a:ext uri="{FF2B5EF4-FFF2-40B4-BE49-F238E27FC236}">
                <a16:creationId xmlns:a16="http://schemas.microsoft.com/office/drawing/2014/main" id="{C4CC88BB-6C8D-3A40-8B5E-E1AEDC5B0EDA}"/>
              </a:ext>
            </a:extLst>
          </p:cNvPr>
          <p:cNvSpPr txBox="1"/>
          <p:nvPr/>
        </p:nvSpPr>
        <p:spPr>
          <a:xfrm>
            <a:off x="4336509" y="5732858"/>
            <a:ext cx="2976584" cy="400110"/>
          </a:xfrm>
          <a:prstGeom prst="rect">
            <a:avLst/>
          </a:prstGeom>
          <a:solidFill>
            <a:srgbClr val="FFFFFF"/>
          </a:solidFill>
          <a:ln>
            <a:solidFill>
              <a:schemeClr val="bg1">
                <a:lumMod val="85000"/>
              </a:schemeClr>
            </a:solidFill>
          </a:ln>
          <a:effectLst>
            <a:outerShdw blurRad="50800" dist="38100" dir="2700000" algn="tl" rotWithShape="0">
              <a:prstClr val="black">
                <a:alpha val="40000"/>
              </a:prstClr>
            </a:outerShdw>
          </a:effectLst>
        </p:spPr>
        <p:txBody>
          <a:bodyPr wrap="none" rtlCol="0">
            <a:spAutoFit/>
          </a:bodyPr>
          <a:lstStyle/>
          <a:p>
            <a:r>
              <a:rPr lang="en-US" sz="2000" dirty="0" err="1"/>
              <a:t>GraphSAGE</a:t>
            </a:r>
            <a:r>
              <a:rPr lang="en-US" sz="2000" dirty="0"/>
              <a:t>, GCN, GAT, etc.</a:t>
            </a:r>
          </a:p>
        </p:txBody>
      </p:sp>
      <p:sp>
        <p:nvSpPr>
          <p:cNvPr id="53" name="Down Arrow 52">
            <a:extLst>
              <a:ext uri="{FF2B5EF4-FFF2-40B4-BE49-F238E27FC236}">
                <a16:creationId xmlns:a16="http://schemas.microsoft.com/office/drawing/2014/main" id="{66071D1A-1E5C-D94F-8CB5-EE8341A8A36C}"/>
              </a:ext>
            </a:extLst>
          </p:cNvPr>
          <p:cNvSpPr/>
          <p:nvPr/>
        </p:nvSpPr>
        <p:spPr>
          <a:xfrm>
            <a:off x="4424517" y="5191432"/>
            <a:ext cx="304800" cy="3932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lide Number Placeholder 4">
            <a:extLst>
              <a:ext uri="{FF2B5EF4-FFF2-40B4-BE49-F238E27FC236}">
                <a16:creationId xmlns:a16="http://schemas.microsoft.com/office/drawing/2014/main" id="{DFFFF81B-FAE1-1C41-83FA-B6428124DCE7}"/>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70</a:t>
            </a:fld>
            <a:r>
              <a:rPr lang="en-AU" dirty="0"/>
              <a:t>  |</a:t>
            </a:r>
          </a:p>
        </p:txBody>
      </p:sp>
      <p:sp>
        <p:nvSpPr>
          <p:cNvPr id="4" name="Footer Placeholder 3">
            <a:extLst>
              <a:ext uri="{FF2B5EF4-FFF2-40B4-BE49-F238E27FC236}">
                <a16:creationId xmlns:a16="http://schemas.microsoft.com/office/drawing/2014/main" id="{1D6E951E-12F4-3C4C-8696-F878CDDA7501}"/>
              </a:ext>
            </a:extLst>
          </p:cNvPr>
          <p:cNvSpPr>
            <a:spLocks noGrp="1"/>
          </p:cNvSpPr>
          <p:nvPr>
            <p:ph type="ftr" sz="quarter" idx="11"/>
          </p:nvPr>
        </p:nvSpPr>
        <p:spPr/>
        <p:txBody>
          <a:bodyPr/>
          <a:lstStyle/>
          <a:p>
            <a:r>
              <a:rPr lang="en-AU"/>
              <a:t>Practical ML On Graphs</a:t>
            </a:r>
            <a:endParaRPr lang="en-AU" dirty="0"/>
          </a:p>
        </p:txBody>
      </p:sp>
      <p:sp>
        <p:nvSpPr>
          <p:cNvPr id="11" name="Slide Number Placeholder 10">
            <a:extLst>
              <a:ext uri="{FF2B5EF4-FFF2-40B4-BE49-F238E27FC236}">
                <a16:creationId xmlns:a16="http://schemas.microsoft.com/office/drawing/2014/main" id="{EBBD444E-78A9-C04A-A80F-990FD5B36D84}"/>
              </a:ext>
            </a:extLst>
          </p:cNvPr>
          <p:cNvSpPr>
            <a:spLocks noGrp="1"/>
          </p:cNvSpPr>
          <p:nvPr>
            <p:ph type="sldNum" sz="quarter" idx="12"/>
          </p:nvPr>
        </p:nvSpPr>
        <p:spPr/>
        <p:txBody>
          <a:bodyPr/>
          <a:lstStyle/>
          <a:p>
            <a:fld id="{FFF7CBAA-22EA-41CE-9725-C57ED0CEBC27}" type="slidenum">
              <a:rPr lang="en-AU" smtClean="0"/>
              <a:pPr/>
              <a:t>70</a:t>
            </a:fld>
            <a:r>
              <a:rPr lang="en-AU"/>
              <a:t>  |</a:t>
            </a:r>
            <a:endParaRPr lang="en-AU" dirty="0"/>
          </a:p>
        </p:txBody>
      </p:sp>
    </p:spTree>
    <p:extLst>
      <p:ext uri="{BB962C8B-B14F-4D97-AF65-F5344CB8AC3E}">
        <p14:creationId xmlns:p14="http://schemas.microsoft.com/office/powerpoint/2010/main" val="1341144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14D37-7DAC-474F-9CC4-B899EAEDCFD2}"/>
              </a:ext>
            </a:extLst>
          </p:cNvPr>
          <p:cNvSpPr>
            <a:spLocks noGrp="1"/>
          </p:cNvSpPr>
          <p:nvPr>
            <p:ph type="title"/>
          </p:nvPr>
        </p:nvSpPr>
        <p:spPr/>
        <p:txBody>
          <a:bodyPr/>
          <a:lstStyle/>
          <a:p>
            <a:r>
              <a:rPr lang="en-US" dirty="0"/>
              <a:t>Ensembles (Predicting)</a:t>
            </a:r>
          </a:p>
        </p:txBody>
      </p:sp>
      <p:grpSp>
        <p:nvGrpSpPr>
          <p:cNvPr id="9" name="Group 8">
            <a:extLst>
              <a:ext uri="{FF2B5EF4-FFF2-40B4-BE49-F238E27FC236}">
                <a16:creationId xmlns:a16="http://schemas.microsoft.com/office/drawing/2014/main" id="{8639FC14-54CC-7940-81FF-16BD66F4CE94}"/>
              </a:ext>
            </a:extLst>
          </p:cNvPr>
          <p:cNvGrpSpPr/>
          <p:nvPr/>
        </p:nvGrpSpPr>
        <p:grpSpPr>
          <a:xfrm>
            <a:off x="4352856" y="3340638"/>
            <a:ext cx="4505331" cy="584775"/>
            <a:chOff x="798126" y="3077748"/>
            <a:chExt cx="4505331" cy="584775"/>
          </a:xfrm>
        </p:grpSpPr>
        <p:sp>
          <p:nvSpPr>
            <p:cNvPr id="5" name="TextBox 4">
              <a:extLst>
                <a:ext uri="{FF2B5EF4-FFF2-40B4-BE49-F238E27FC236}">
                  <a16:creationId xmlns:a16="http://schemas.microsoft.com/office/drawing/2014/main" id="{3D863D6E-3321-8945-9BC4-41904728CC79}"/>
                </a:ext>
              </a:extLst>
            </p:cNvPr>
            <p:cNvSpPr txBox="1"/>
            <p:nvPr/>
          </p:nvSpPr>
          <p:spPr>
            <a:xfrm>
              <a:off x="798126" y="3170080"/>
              <a:ext cx="1048685" cy="400110"/>
            </a:xfrm>
            <a:prstGeom prst="rect">
              <a:avLst/>
            </a:prstGeom>
            <a:solidFill>
              <a:srgbClr val="FFFFFF"/>
            </a:solidFill>
            <a:ln>
              <a:solidFill>
                <a:schemeClr val="bg1">
                  <a:lumMod val="85000"/>
                </a:schemeClr>
              </a:solidFill>
            </a:ln>
            <a:effectLst>
              <a:outerShdw blurRad="50800" dist="38100" dir="2700000" algn="tl" rotWithShape="0">
                <a:prstClr val="black">
                  <a:alpha val="40000"/>
                </a:prstClr>
              </a:outerShdw>
            </a:effectLst>
          </p:spPr>
          <p:txBody>
            <a:bodyPr wrap="none" rtlCol="0">
              <a:spAutoFit/>
            </a:bodyPr>
            <a:lstStyle/>
            <a:p>
              <a:r>
                <a:rPr lang="en-US" sz="2000" dirty="0"/>
                <a:t>Model 1</a:t>
              </a:r>
            </a:p>
          </p:txBody>
        </p:sp>
        <p:sp>
          <p:nvSpPr>
            <p:cNvPr id="6" name="TextBox 5">
              <a:extLst>
                <a:ext uri="{FF2B5EF4-FFF2-40B4-BE49-F238E27FC236}">
                  <a16:creationId xmlns:a16="http://schemas.microsoft.com/office/drawing/2014/main" id="{C591E253-788F-AC49-8878-88C7FB95EBF2}"/>
                </a:ext>
              </a:extLst>
            </p:cNvPr>
            <p:cNvSpPr txBox="1"/>
            <p:nvPr/>
          </p:nvSpPr>
          <p:spPr>
            <a:xfrm>
              <a:off x="2053810" y="3170080"/>
              <a:ext cx="1048685" cy="400110"/>
            </a:xfrm>
            <a:prstGeom prst="rect">
              <a:avLst/>
            </a:prstGeom>
            <a:solidFill>
              <a:srgbClr val="FFFFFF"/>
            </a:solidFill>
            <a:ln>
              <a:solidFill>
                <a:schemeClr val="bg1">
                  <a:lumMod val="85000"/>
                </a:schemeClr>
              </a:solidFill>
            </a:ln>
            <a:effectLst>
              <a:outerShdw blurRad="50800" dist="38100" dir="2700000" algn="tl" rotWithShape="0">
                <a:prstClr val="black">
                  <a:alpha val="40000"/>
                </a:prstClr>
              </a:outerShdw>
            </a:effectLst>
          </p:spPr>
          <p:txBody>
            <a:bodyPr wrap="none" rtlCol="0">
              <a:spAutoFit/>
            </a:bodyPr>
            <a:lstStyle/>
            <a:p>
              <a:r>
                <a:rPr lang="en-US" sz="2000" dirty="0"/>
                <a:t>Model 2</a:t>
              </a:r>
            </a:p>
          </p:txBody>
        </p:sp>
        <p:sp>
          <p:nvSpPr>
            <p:cNvPr id="7" name="TextBox 6">
              <a:extLst>
                <a:ext uri="{FF2B5EF4-FFF2-40B4-BE49-F238E27FC236}">
                  <a16:creationId xmlns:a16="http://schemas.microsoft.com/office/drawing/2014/main" id="{96294C0C-F1FD-AF41-ADD7-F046C2CBCDAF}"/>
                </a:ext>
              </a:extLst>
            </p:cNvPr>
            <p:cNvSpPr txBox="1"/>
            <p:nvPr/>
          </p:nvSpPr>
          <p:spPr>
            <a:xfrm>
              <a:off x="4219506" y="3170080"/>
              <a:ext cx="1083951" cy="400110"/>
            </a:xfrm>
            <a:prstGeom prst="rect">
              <a:avLst/>
            </a:prstGeom>
            <a:solidFill>
              <a:srgbClr val="FFFFFF"/>
            </a:solidFill>
            <a:ln>
              <a:solidFill>
                <a:schemeClr val="bg1">
                  <a:lumMod val="85000"/>
                </a:schemeClr>
              </a:solidFill>
            </a:ln>
            <a:effectLst>
              <a:outerShdw blurRad="50800" dist="38100" dir="2700000" algn="tl" rotWithShape="0">
                <a:prstClr val="black">
                  <a:alpha val="40000"/>
                </a:prstClr>
              </a:outerShdw>
            </a:effectLst>
          </p:spPr>
          <p:txBody>
            <a:bodyPr wrap="none" rtlCol="0">
              <a:spAutoFit/>
            </a:bodyPr>
            <a:lstStyle/>
            <a:p>
              <a:r>
                <a:rPr lang="en-US" sz="2000" dirty="0"/>
                <a:t>Model N</a:t>
              </a:r>
            </a:p>
          </p:txBody>
        </p:sp>
        <p:sp>
          <p:nvSpPr>
            <p:cNvPr id="8" name="TextBox 7">
              <a:extLst>
                <a:ext uri="{FF2B5EF4-FFF2-40B4-BE49-F238E27FC236}">
                  <a16:creationId xmlns:a16="http://schemas.microsoft.com/office/drawing/2014/main" id="{8E12B136-4BF3-4440-B55A-89EDEE709D99}"/>
                </a:ext>
              </a:extLst>
            </p:cNvPr>
            <p:cNvSpPr txBox="1"/>
            <p:nvPr/>
          </p:nvSpPr>
          <p:spPr>
            <a:xfrm>
              <a:off x="3309494" y="3077748"/>
              <a:ext cx="703014" cy="584775"/>
            </a:xfrm>
            <a:prstGeom prst="rect">
              <a:avLst/>
            </a:prstGeom>
            <a:noFill/>
            <a:ln>
              <a:noFill/>
            </a:ln>
            <a:effectLst/>
          </p:spPr>
          <p:txBody>
            <a:bodyPr wrap="square" rtlCol="0">
              <a:spAutoFit/>
            </a:bodyPr>
            <a:lstStyle/>
            <a:p>
              <a:r>
                <a:rPr lang="en-US" sz="3200" dirty="0"/>
                <a:t>…</a:t>
              </a:r>
              <a:endParaRPr lang="en-US" sz="2000" dirty="0"/>
            </a:p>
          </p:txBody>
        </p:sp>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3BBD155-692F-564E-99E6-8AA1774D7BE6}"/>
                  </a:ext>
                </a:extLst>
              </p:cNvPr>
              <p:cNvSpPr txBox="1"/>
              <p:nvPr/>
            </p:nvSpPr>
            <p:spPr>
              <a:xfrm>
                <a:off x="6255960" y="1625125"/>
                <a:ext cx="775212" cy="400110"/>
              </a:xfrm>
              <a:prstGeom prst="rect">
                <a:avLst/>
              </a:prstGeom>
              <a:solidFill>
                <a:srgbClr val="FFFFFF"/>
              </a:solidFill>
              <a:ln>
                <a:solidFill>
                  <a:schemeClr val="bg1">
                    <a:lumMod val="85000"/>
                  </a:schemeClr>
                </a:solidFill>
              </a:ln>
              <a:effectLst>
                <a:outerShdw blurRad="50800" dist="38100" dir="2700000" algn="tl" rotWithShape="0">
                  <a:prstClr val="black">
                    <a:alpha val="40000"/>
                  </a:prstClr>
                </a:outerShdw>
              </a:effectLst>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𝐷</m:t>
                          </m:r>
                        </m:e>
                        <m:sub>
                          <m:r>
                            <a:rPr lang="en-AU" sz="2000" b="0" i="1" smtClean="0">
                              <a:latin typeface="Cambria Math" panose="02040503050406030204" pitchFamily="18" charset="0"/>
                            </a:rPr>
                            <m:t>𝑡𝑒𝑠𝑡</m:t>
                          </m:r>
                        </m:sub>
                      </m:sSub>
                    </m:oMath>
                  </m:oMathPara>
                </a14:m>
                <a:endParaRPr lang="en-AU" sz="2000" b="0" dirty="0"/>
              </a:p>
            </p:txBody>
          </p:sp>
        </mc:Choice>
        <mc:Fallback xmlns="">
          <p:sp>
            <p:nvSpPr>
              <p:cNvPr id="10" name="TextBox 9">
                <a:extLst>
                  <a:ext uri="{FF2B5EF4-FFF2-40B4-BE49-F238E27FC236}">
                    <a16:creationId xmlns:a16="http://schemas.microsoft.com/office/drawing/2014/main" id="{03BBD155-692F-564E-99E6-8AA1774D7BE6}"/>
                  </a:ext>
                </a:extLst>
              </p:cNvPr>
              <p:cNvSpPr txBox="1">
                <a:spLocks noRot="1" noChangeAspect="1" noMove="1" noResize="1" noEditPoints="1" noAdjustHandles="1" noChangeArrowheads="1" noChangeShapeType="1" noTextEdit="1"/>
              </p:cNvSpPr>
              <p:nvPr/>
            </p:nvSpPr>
            <p:spPr>
              <a:xfrm>
                <a:off x="6255960" y="1625125"/>
                <a:ext cx="775212" cy="400110"/>
              </a:xfrm>
              <a:prstGeom prst="rect">
                <a:avLst/>
              </a:prstGeom>
              <a:blipFill>
                <a:blip r:embed="rId2"/>
                <a:stretch>
                  <a:fillRect/>
                </a:stretch>
              </a:blipFill>
              <a:ln>
                <a:solidFill>
                  <a:schemeClr val="bg1">
                    <a:lumMod val="85000"/>
                  </a:schemeClr>
                </a:solidFill>
              </a:ln>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384CCE7E-AB80-7D44-9577-568FBB148899}"/>
              </a:ext>
            </a:extLst>
          </p:cNvPr>
          <p:cNvCxnSpPr>
            <a:stCxn id="10" idx="2"/>
            <a:endCxn id="5" idx="0"/>
          </p:cNvCxnSpPr>
          <p:nvPr/>
        </p:nvCxnSpPr>
        <p:spPr>
          <a:xfrm flipH="1">
            <a:off x="4877199" y="2025235"/>
            <a:ext cx="1766367" cy="14077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FDCD6CD-B941-C04C-85F8-367370164543}"/>
              </a:ext>
            </a:extLst>
          </p:cNvPr>
          <p:cNvCxnSpPr>
            <a:stCxn id="10" idx="2"/>
            <a:endCxn id="6" idx="0"/>
          </p:cNvCxnSpPr>
          <p:nvPr/>
        </p:nvCxnSpPr>
        <p:spPr>
          <a:xfrm flipH="1">
            <a:off x="6132883" y="2025235"/>
            <a:ext cx="510683" cy="14077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20AF117-B507-524A-8F7F-02C6DDAFE1B8}"/>
              </a:ext>
            </a:extLst>
          </p:cNvPr>
          <p:cNvCxnSpPr>
            <a:stCxn id="10" idx="2"/>
            <a:endCxn id="7" idx="0"/>
          </p:cNvCxnSpPr>
          <p:nvPr/>
        </p:nvCxnSpPr>
        <p:spPr>
          <a:xfrm>
            <a:off x="6643566" y="2025235"/>
            <a:ext cx="1672646" cy="14077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388CB14-8B75-B441-9B52-FCFFC10DEC7E}"/>
                  </a:ext>
                </a:extLst>
              </p:cNvPr>
              <p:cNvSpPr txBox="1"/>
              <p:nvPr/>
            </p:nvSpPr>
            <p:spPr>
              <a:xfrm>
                <a:off x="5160411" y="4659790"/>
                <a:ext cx="1028102" cy="707886"/>
              </a:xfrm>
              <a:prstGeom prst="rect">
                <a:avLst/>
              </a:prstGeom>
              <a:solidFill>
                <a:srgbClr val="FFFFFF"/>
              </a:solidFill>
              <a:ln>
                <a:solidFill>
                  <a:schemeClr val="bg1">
                    <a:lumMod val="85000"/>
                  </a:schemeClr>
                </a:solidFill>
              </a:ln>
              <a:effectLst>
                <a:outerShdw blurRad="50800" dist="38100" dir="2700000" algn="tl" rotWithShape="0">
                  <a:prstClr val="black">
                    <a:alpha val="40000"/>
                  </a:prstClr>
                </a:outerShdw>
              </a:effectLst>
            </p:spPr>
            <p:txBody>
              <a:bodyPr wrap="none" rtlCol="0">
                <a:spAutoFit/>
              </a:bodyPr>
              <a:lstStyle/>
              <a:p>
                <a:pPr algn="ctr"/>
                <a:r>
                  <a:rPr lang="en-AU" sz="2000" b="0" dirty="0"/>
                  <a:t>Mean</a:t>
                </a:r>
              </a:p>
              <a:p>
                <a:pPr/>
                <a14:m>
                  <m:oMathPara xmlns:m="http://schemas.openxmlformats.org/officeDocument/2006/math">
                    <m:oMathParaPr>
                      <m:jc m:val="centerGroup"/>
                    </m:oMathParaPr>
                    <m:oMath xmlns:m="http://schemas.openxmlformats.org/officeDocument/2006/math">
                      <m:r>
                        <a:rPr lang="en-AU" sz="2000" i="1">
                          <a:latin typeface="Cambria Math" panose="02040503050406030204" pitchFamily="18" charset="0"/>
                        </a:rPr>
                        <m:t>(</m:t>
                      </m:r>
                      <m:r>
                        <a:rPr lang="en-AU" sz="2000" i="1">
                          <a:latin typeface="Cambria Math" panose="02040503050406030204" pitchFamily="18" charset="0"/>
                        </a:rPr>
                        <m:t>𝑀</m:t>
                      </m:r>
                      <m:r>
                        <a:rPr lang="en-AU" sz="2000" i="1" smtClean="0">
                          <a:latin typeface="Cambria Math" panose="02040503050406030204" pitchFamily="18" charset="0"/>
                          <a:ea typeface="Cambria Math" panose="02040503050406030204" pitchFamily="18" charset="0"/>
                        </a:rPr>
                        <m:t>×</m:t>
                      </m:r>
                      <m:r>
                        <a:rPr lang="en-AU" sz="2000" b="0" i="1" smtClean="0">
                          <a:latin typeface="Cambria Math" panose="02040503050406030204" pitchFamily="18" charset="0"/>
                        </a:rPr>
                        <m:t>𝐹</m:t>
                      </m:r>
                      <m:r>
                        <a:rPr lang="en-AU" sz="2000" b="0" i="1" smtClean="0">
                          <a:latin typeface="Cambria Math" panose="02040503050406030204" pitchFamily="18" charset="0"/>
                        </a:rPr>
                        <m:t>)</m:t>
                      </m:r>
                    </m:oMath>
                  </m:oMathPara>
                </a14:m>
                <a:endParaRPr lang="en-AU" sz="2000" b="0" dirty="0"/>
              </a:p>
            </p:txBody>
          </p:sp>
        </mc:Choice>
        <mc:Fallback xmlns="">
          <p:sp>
            <p:nvSpPr>
              <p:cNvPr id="30" name="TextBox 29">
                <a:extLst>
                  <a:ext uri="{FF2B5EF4-FFF2-40B4-BE49-F238E27FC236}">
                    <a16:creationId xmlns:a16="http://schemas.microsoft.com/office/drawing/2014/main" id="{A388CB14-8B75-B441-9B52-FCFFC10DEC7E}"/>
                  </a:ext>
                </a:extLst>
              </p:cNvPr>
              <p:cNvSpPr txBox="1">
                <a:spLocks noRot="1" noChangeAspect="1" noMove="1" noResize="1" noEditPoints="1" noAdjustHandles="1" noChangeArrowheads="1" noChangeShapeType="1" noTextEdit="1"/>
              </p:cNvSpPr>
              <p:nvPr/>
            </p:nvSpPr>
            <p:spPr>
              <a:xfrm>
                <a:off x="5160411" y="4659790"/>
                <a:ext cx="1028102" cy="707886"/>
              </a:xfrm>
              <a:prstGeom prst="rect">
                <a:avLst/>
              </a:prstGeom>
              <a:blipFill>
                <a:blip r:embed="rId3"/>
                <a:stretch>
                  <a:fillRect/>
                </a:stretch>
              </a:blipFill>
              <a:ln>
                <a:solidFill>
                  <a:schemeClr val="bg1">
                    <a:lumMod val="85000"/>
                  </a:schemeClr>
                </a:solid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B20E235-B98C-034A-804C-2348B6D1B60B}"/>
                  </a:ext>
                </a:extLst>
              </p:cNvPr>
              <p:cNvSpPr txBox="1"/>
              <p:nvPr/>
            </p:nvSpPr>
            <p:spPr>
              <a:xfrm>
                <a:off x="7395950" y="4659790"/>
                <a:ext cx="1774717" cy="707886"/>
              </a:xfrm>
              <a:prstGeom prst="rect">
                <a:avLst/>
              </a:prstGeom>
              <a:solidFill>
                <a:srgbClr val="FFFFFF"/>
              </a:solidFill>
              <a:ln>
                <a:solidFill>
                  <a:schemeClr val="bg1">
                    <a:lumMod val="85000"/>
                  </a:schemeClr>
                </a:solidFill>
              </a:ln>
              <a:effectLst>
                <a:outerShdw blurRad="50800" dist="38100" dir="2700000" algn="tl" rotWithShape="0">
                  <a:prstClr val="black">
                    <a:alpha val="40000"/>
                  </a:prstClr>
                </a:outerShdw>
              </a:effectLst>
            </p:spPr>
            <p:txBody>
              <a:bodyPr wrap="none" rtlCol="0">
                <a:spAutoFit/>
              </a:bodyPr>
              <a:lstStyle/>
              <a:p>
                <a:pPr algn="ctr"/>
                <a:r>
                  <a:rPr lang="en-AU" sz="2000" b="0" dirty="0"/>
                  <a:t>Union</a:t>
                </a:r>
              </a:p>
              <a:p>
                <a:pPr/>
                <a14:m>
                  <m:oMathPara xmlns:m="http://schemas.openxmlformats.org/officeDocument/2006/math">
                    <m:oMathParaPr>
                      <m:jc m:val="centerGroup"/>
                    </m:oMathParaPr>
                    <m:oMath xmlns:m="http://schemas.openxmlformats.org/officeDocument/2006/math">
                      <m:r>
                        <a:rPr lang="en-AU" sz="2000" b="0" i="1" smtClean="0">
                          <a:latin typeface="Cambria Math" panose="02040503050406030204" pitchFamily="18" charset="0"/>
                        </a:rPr>
                        <m:t>(</m:t>
                      </m:r>
                      <m:r>
                        <a:rPr lang="en-AU" sz="2000" b="0" i="1" smtClean="0">
                          <a:latin typeface="Cambria Math" panose="02040503050406030204" pitchFamily="18" charset="0"/>
                        </a:rPr>
                        <m:t>𝑁</m:t>
                      </m:r>
                      <m:r>
                        <a:rPr lang="en-AU" sz="2000" b="0" i="1" smtClean="0">
                          <a:latin typeface="Cambria Math" panose="02040503050406030204" pitchFamily="18" charset="0"/>
                          <a:ea typeface="Cambria Math" panose="02040503050406030204" pitchFamily="18" charset="0"/>
                        </a:rPr>
                        <m:t>×</m:t>
                      </m:r>
                      <m:r>
                        <a:rPr lang="en-AU" sz="2000" b="0" i="1" smtClean="0">
                          <a:latin typeface="Cambria Math" panose="02040503050406030204" pitchFamily="18" charset="0"/>
                        </a:rPr>
                        <m:t>𝐾</m:t>
                      </m:r>
                      <m:r>
                        <a:rPr lang="en-AU" sz="2000" b="0" i="1" smtClean="0">
                          <a:latin typeface="Cambria Math" panose="02040503050406030204" pitchFamily="18" charset="0"/>
                          <a:ea typeface="Cambria Math" panose="02040503050406030204" pitchFamily="18" charset="0"/>
                        </a:rPr>
                        <m:t>×</m:t>
                      </m:r>
                      <m:r>
                        <a:rPr lang="en-AU" sz="2000" b="0" i="1" smtClean="0">
                          <a:latin typeface="Cambria Math" panose="02040503050406030204" pitchFamily="18" charset="0"/>
                        </a:rPr>
                        <m:t>𝑀</m:t>
                      </m:r>
                      <m:r>
                        <a:rPr lang="en-AU" sz="2000" b="0" i="1" smtClean="0">
                          <a:latin typeface="Cambria Math" panose="02040503050406030204" pitchFamily="18" charset="0"/>
                          <a:ea typeface="Cambria Math" panose="02040503050406030204" pitchFamily="18" charset="0"/>
                        </a:rPr>
                        <m:t>×</m:t>
                      </m:r>
                      <m:r>
                        <a:rPr lang="en-AU" sz="2000" b="0" i="1" smtClean="0">
                          <a:latin typeface="Cambria Math" panose="02040503050406030204" pitchFamily="18" charset="0"/>
                        </a:rPr>
                        <m:t>𝐹</m:t>
                      </m:r>
                      <m:r>
                        <a:rPr lang="en-AU" sz="2000" b="0" i="1" smtClean="0">
                          <a:latin typeface="Cambria Math" panose="02040503050406030204" pitchFamily="18" charset="0"/>
                        </a:rPr>
                        <m:t>)</m:t>
                      </m:r>
                    </m:oMath>
                  </m:oMathPara>
                </a14:m>
                <a:endParaRPr lang="en-AU" sz="2000" b="0" dirty="0"/>
              </a:p>
            </p:txBody>
          </p:sp>
        </mc:Choice>
        <mc:Fallback xmlns="">
          <p:sp>
            <p:nvSpPr>
              <p:cNvPr id="31" name="TextBox 30">
                <a:extLst>
                  <a:ext uri="{FF2B5EF4-FFF2-40B4-BE49-F238E27FC236}">
                    <a16:creationId xmlns:a16="http://schemas.microsoft.com/office/drawing/2014/main" id="{0B20E235-B98C-034A-804C-2348B6D1B60B}"/>
                  </a:ext>
                </a:extLst>
              </p:cNvPr>
              <p:cNvSpPr txBox="1">
                <a:spLocks noRot="1" noChangeAspect="1" noMove="1" noResize="1" noEditPoints="1" noAdjustHandles="1" noChangeArrowheads="1" noChangeShapeType="1" noTextEdit="1"/>
              </p:cNvSpPr>
              <p:nvPr/>
            </p:nvSpPr>
            <p:spPr>
              <a:xfrm>
                <a:off x="7395950" y="4659790"/>
                <a:ext cx="1774717" cy="707886"/>
              </a:xfrm>
              <a:prstGeom prst="rect">
                <a:avLst/>
              </a:prstGeom>
              <a:blipFill>
                <a:blip r:embed="rId4"/>
                <a:stretch>
                  <a:fillRect/>
                </a:stretch>
              </a:blipFill>
              <a:ln>
                <a:solidFill>
                  <a:schemeClr val="bg1">
                    <a:lumMod val="85000"/>
                  </a:schemeClr>
                </a:solidFill>
              </a:ln>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59EE3DC0-7196-A848-B65E-67F485AB892D}"/>
              </a:ext>
            </a:extLst>
          </p:cNvPr>
          <p:cNvCxnSpPr>
            <a:stCxn id="5" idx="2"/>
            <a:endCxn id="30" idx="0"/>
          </p:cNvCxnSpPr>
          <p:nvPr/>
        </p:nvCxnSpPr>
        <p:spPr>
          <a:xfrm>
            <a:off x="4877199" y="3833080"/>
            <a:ext cx="797263" cy="826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E9C32D0-9CD9-914F-945B-C27E40479DF1}"/>
              </a:ext>
            </a:extLst>
          </p:cNvPr>
          <p:cNvCxnSpPr>
            <a:stCxn id="6" idx="2"/>
            <a:endCxn id="30" idx="0"/>
          </p:cNvCxnSpPr>
          <p:nvPr/>
        </p:nvCxnSpPr>
        <p:spPr>
          <a:xfrm flipH="1">
            <a:off x="5674462" y="3833080"/>
            <a:ext cx="458421" cy="826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EF2E3D6-9B87-A545-852E-70407A0717BB}"/>
              </a:ext>
            </a:extLst>
          </p:cNvPr>
          <p:cNvCxnSpPr>
            <a:stCxn id="7" idx="2"/>
            <a:endCxn id="30" idx="0"/>
          </p:cNvCxnSpPr>
          <p:nvPr/>
        </p:nvCxnSpPr>
        <p:spPr>
          <a:xfrm flipH="1">
            <a:off x="5674462" y="3833080"/>
            <a:ext cx="2641750" cy="826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B29B106-DAF1-5342-9F5E-8A37FE6848C2}"/>
              </a:ext>
            </a:extLst>
          </p:cNvPr>
          <p:cNvCxnSpPr>
            <a:stCxn id="5" idx="2"/>
            <a:endCxn id="31" idx="0"/>
          </p:cNvCxnSpPr>
          <p:nvPr/>
        </p:nvCxnSpPr>
        <p:spPr>
          <a:xfrm>
            <a:off x="4877199" y="3833080"/>
            <a:ext cx="3406110" cy="826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469FE7E-D88B-C247-BF60-461D83060880}"/>
              </a:ext>
            </a:extLst>
          </p:cNvPr>
          <p:cNvCxnSpPr>
            <a:stCxn id="6" idx="2"/>
            <a:endCxn id="31" idx="0"/>
          </p:cNvCxnSpPr>
          <p:nvPr/>
        </p:nvCxnSpPr>
        <p:spPr>
          <a:xfrm>
            <a:off x="6132883" y="3833080"/>
            <a:ext cx="2150426" cy="826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6E53EBE-05BC-7449-A150-18F96765966F}"/>
              </a:ext>
            </a:extLst>
          </p:cNvPr>
          <p:cNvCxnSpPr>
            <a:stCxn id="7" idx="2"/>
            <a:endCxn id="31" idx="0"/>
          </p:cNvCxnSpPr>
          <p:nvPr/>
        </p:nvCxnSpPr>
        <p:spPr>
          <a:xfrm flipH="1">
            <a:off x="8283309" y="3833080"/>
            <a:ext cx="32903" cy="826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920FCDE-91A5-4D4B-91D9-7871627B4537}"/>
              </a:ext>
            </a:extLst>
          </p:cNvPr>
          <p:cNvSpPr txBox="1"/>
          <p:nvPr/>
        </p:nvSpPr>
        <p:spPr>
          <a:xfrm>
            <a:off x="274320" y="4709160"/>
            <a:ext cx="4166525" cy="1200329"/>
          </a:xfrm>
          <a:prstGeom prst="rect">
            <a:avLst/>
          </a:prstGeom>
          <a:noFill/>
        </p:spPr>
        <p:txBody>
          <a:bodyPr wrap="none" rtlCol="0">
            <a:spAutoFit/>
          </a:bodyPr>
          <a:lstStyle/>
          <a:p>
            <a:r>
              <a:rPr lang="en-US" b="1" dirty="0"/>
              <a:t>N:</a:t>
            </a:r>
            <a:r>
              <a:rPr lang="en-US" dirty="0"/>
              <a:t>   Number of models</a:t>
            </a:r>
          </a:p>
          <a:p>
            <a:r>
              <a:rPr lang="en-US" b="1" dirty="0"/>
              <a:t>K:</a:t>
            </a:r>
            <a:r>
              <a:rPr lang="en-US" dirty="0"/>
              <a:t>   Number of predictions per query point</a:t>
            </a:r>
          </a:p>
          <a:p>
            <a:r>
              <a:rPr lang="en-US" b="1" dirty="0"/>
              <a:t>M:</a:t>
            </a:r>
            <a:r>
              <a:rPr lang="en-US" dirty="0"/>
              <a:t>  Number of query points</a:t>
            </a:r>
          </a:p>
          <a:p>
            <a:r>
              <a:rPr lang="en-US" b="1" dirty="0"/>
              <a:t>F:</a:t>
            </a:r>
            <a:r>
              <a:rPr lang="en-US" dirty="0"/>
              <a:t>   Output dimensionality</a:t>
            </a:r>
          </a:p>
        </p:txBody>
      </p:sp>
      <p:sp>
        <p:nvSpPr>
          <p:cNvPr id="22" name="Slide Number Placeholder 4">
            <a:extLst>
              <a:ext uri="{FF2B5EF4-FFF2-40B4-BE49-F238E27FC236}">
                <a16:creationId xmlns:a16="http://schemas.microsoft.com/office/drawing/2014/main" id="{C774893A-0768-4541-8434-922E862B16DF}"/>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71</a:t>
            </a:fld>
            <a:r>
              <a:rPr lang="en-AU" dirty="0"/>
              <a:t>  |</a:t>
            </a:r>
          </a:p>
        </p:txBody>
      </p:sp>
      <p:sp>
        <p:nvSpPr>
          <p:cNvPr id="3" name="Footer Placeholder 2">
            <a:extLst>
              <a:ext uri="{FF2B5EF4-FFF2-40B4-BE49-F238E27FC236}">
                <a16:creationId xmlns:a16="http://schemas.microsoft.com/office/drawing/2014/main" id="{7E0D8B94-A74D-FF4E-A271-207CD8C5EDB2}"/>
              </a:ext>
            </a:extLst>
          </p:cNvPr>
          <p:cNvSpPr>
            <a:spLocks noGrp="1"/>
          </p:cNvSpPr>
          <p:nvPr>
            <p:ph type="ftr" sz="quarter" idx="11"/>
          </p:nvPr>
        </p:nvSpPr>
        <p:spPr/>
        <p:txBody>
          <a:bodyPr/>
          <a:lstStyle/>
          <a:p>
            <a:r>
              <a:rPr lang="en-AU"/>
              <a:t>Practical ML On Graphs</a:t>
            </a:r>
            <a:endParaRPr lang="en-AU" dirty="0"/>
          </a:p>
        </p:txBody>
      </p:sp>
      <p:sp>
        <p:nvSpPr>
          <p:cNvPr id="4" name="Slide Number Placeholder 3">
            <a:extLst>
              <a:ext uri="{FF2B5EF4-FFF2-40B4-BE49-F238E27FC236}">
                <a16:creationId xmlns:a16="http://schemas.microsoft.com/office/drawing/2014/main" id="{2D561EEE-B176-C047-BD98-2A96ADE337B3}"/>
              </a:ext>
            </a:extLst>
          </p:cNvPr>
          <p:cNvSpPr>
            <a:spLocks noGrp="1"/>
          </p:cNvSpPr>
          <p:nvPr>
            <p:ph type="sldNum" sz="quarter" idx="12"/>
          </p:nvPr>
        </p:nvSpPr>
        <p:spPr/>
        <p:txBody>
          <a:bodyPr/>
          <a:lstStyle/>
          <a:p>
            <a:fld id="{FFF7CBAA-22EA-41CE-9725-C57ED0CEBC27}" type="slidenum">
              <a:rPr lang="en-AU" smtClean="0"/>
              <a:pPr/>
              <a:t>71</a:t>
            </a:fld>
            <a:r>
              <a:rPr lang="en-AU"/>
              <a:t>  |</a:t>
            </a:r>
            <a:endParaRPr lang="en-AU" dirty="0"/>
          </a:p>
        </p:txBody>
      </p:sp>
    </p:spTree>
    <p:extLst>
      <p:ext uri="{BB962C8B-B14F-4D97-AF65-F5344CB8AC3E}">
        <p14:creationId xmlns:p14="http://schemas.microsoft.com/office/powerpoint/2010/main" val="15667314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CE507-FED1-2B4C-8F46-32CA790B9804}"/>
              </a:ext>
            </a:extLst>
          </p:cNvPr>
          <p:cNvSpPr>
            <a:spLocks noGrp="1"/>
          </p:cNvSpPr>
          <p:nvPr>
            <p:ph type="title"/>
          </p:nvPr>
        </p:nvSpPr>
        <p:spPr/>
        <p:txBody>
          <a:bodyPr/>
          <a:lstStyle/>
          <a:p>
            <a:r>
              <a:rPr lang="en-US" dirty="0"/>
              <a:t>Ensembles for classification</a:t>
            </a:r>
          </a:p>
        </p:txBody>
      </p:sp>
      <p:grpSp>
        <p:nvGrpSpPr>
          <p:cNvPr id="4" name="Group 3">
            <a:extLst>
              <a:ext uri="{FF2B5EF4-FFF2-40B4-BE49-F238E27FC236}">
                <a16:creationId xmlns:a16="http://schemas.microsoft.com/office/drawing/2014/main" id="{0D918010-3372-3040-822B-51439638CDC1}"/>
              </a:ext>
            </a:extLst>
          </p:cNvPr>
          <p:cNvGrpSpPr/>
          <p:nvPr/>
        </p:nvGrpSpPr>
        <p:grpSpPr>
          <a:xfrm>
            <a:off x="3086112" y="2334100"/>
            <a:ext cx="6019776" cy="2520000"/>
            <a:chOff x="3073400" y="3491564"/>
            <a:chExt cx="6019776" cy="2520000"/>
          </a:xfrm>
        </p:grpSpPr>
        <p:pic>
          <p:nvPicPr>
            <p:cNvPr id="5" name="Picture 4">
              <a:extLst>
                <a:ext uri="{FF2B5EF4-FFF2-40B4-BE49-F238E27FC236}">
                  <a16:creationId xmlns:a16="http://schemas.microsoft.com/office/drawing/2014/main" id="{2B648C66-1133-7E49-9AC7-8991DCFEA8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2376" y="3492500"/>
              <a:ext cx="2170800" cy="2518128"/>
            </a:xfrm>
            <a:prstGeom prst="rect">
              <a:avLst/>
            </a:prstGeom>
          </p:spPr>
        </p:pic>
        <p:pic>
          <p:nvPicPr>
            <p:cNvPr id="6" name="Picture 5">
              <a:extLst>
                <a:ext uri="{FF2B5EF4-FFF2-40B4-BE49-F238E27FC236}">
                  <a16:creationId xmlns:a16="http://schemas.microsoft.com/office/drawing/2014/main" id="{AB9AEDBC-B612-4443-9733-FF3759D884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3400" y="3491564"/>
              <a:ext cx="2520000" cy="2520000"/>
            </a:xfrm>
            <a:prstGeom prst="rect">
              <a:avLst/>
            </a:prstGeom>
          </p:spPr>
        </p:pic>
      </p:grpSp>
      <p:sp>
        <p:nvSpPr>
          <p:cNvPr id="8" name="Slide Number Placeholder 4">
            <a:extLst>
              <a:ext uri="{FF2B5EF4-FFF2-40B4-BE49-F238E27FC236}">
                <a16:creationId xmlns:a16="http://schemas.microsoft.com/office/drawing/2014/main" id="{23BEC6C5-0A39-7545-BCBC-B30DE7322536}"/>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72</a:t>
            </a:fld>
            <a:r>
              <a:rPr lang="en-AU" dirty="0"/>
              <a:t>  |</a:t>
            </a:r>
          </a:p>
        </p:txBody>
      </p:sp>
      <p:sp>
        <p:nvSpPr>
          <p:cNvPr id="3" name="Footer Placeholder 2">
            <a:extLst>
              <a:ext uri="{FF2B5EF4-FFF2-40B4-BE49-F238E27FC236}">
                <a16:creationId xmlns:a16="http://schemas.microsoft.com/office/drawing/2014/main" id="{3C5B2F83-5495-634C-AFD3-E37ACF843572}"/>
              </a:ext>
            </a:extLst>
          </p:cNvPr>
          <p:cNvSpPr>
            <a:spLocks noGrp="1"/>
          </p:cNvSpPr>
          <p:nvPr>
            <p:ph type="ftr" sz="quarter" idx="11"/>
          </p:nvPr>
        </p:nvSpPr>
        <p:spPr/>
        <p:txBody>
          <a:bodyPr/>
          <a:lstStyle/>
          <a:p>
            <a:r>
              <a:rPr lang="en-AU"/>
              <a:t>Practical ML On Graphs</a:t>
            </a:r>
            <a:endParaRPr lang="en-AU" dirty="0"/>
          </a:p>
        </p:txBody>
      </p:sp>
      <p:sp>
        <p:nvSpPr>
          <p:cNvPr id="9" name="Slide Number Placeholder 8">
            <a:extLst>
              <a:ext uri="{FF2B5EF4-FFF2-40B4-BE49-F238E27FC236}">
                <a16:creationId xmlns:a16="http://schemas.microsoft.com/office/drawing/2014/main" id="{CE3FD533-955B-2548-BFFC-86B151D08ADE}"/>
              </a:ext>
            </a:extLst>
          </p:cNvPr>
          <p:cNvSpPr>
            <a:spLocks noGrp="1"/>
          </p:cNvSpPr>
          <p:nvPr>
            <p:ph type="sldNum" sz="quarter" idx="12"/>
          </p:nvPr>
        </p:nvSpPr>
        <p:spPr/>
        <p:txBody>
          <a:bodyPr/>
          <a:lstStyle/>
          <a:p>
            <a:fld id="{FFF7CBAA-22EA-41CE-9725-C57ED0CEBC27}" type="slidenum">
              <a:rPr lang="en-AU" smtClean="0"/>
              <a:pPr/>
              <a:t>72</a:t>
            </a:fld>
            <a:r>
              <a:rPr lang="en-AU"/>
              <a:t>  |</a:t>
            </a:r>
            <a:endParaRPr lang="en-AU" dirty="0"/>
          </a:p>
        </p:txBody>
      </p:sp>
    </p:spTree>
    <p:extLst>
      <p:ext uri="{BB962C8B-B14F-4D97-AF65-F5344CB8AC3E}">
        <p14:creationId xmlns:p14="http://schemas.microsoft.com/office/powerpoint/2010/main" val="11751379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A6774AB6-6579-6643-8665-AB1A06F8B83B}"/>
              </a:ext>
            </a:extLst>
          </p:cNvPr>
          <p:cNvPicPr>
            <a:picLocks noChangeAspect="1"/>
          </p:cNvPicPr>
          <p:nvPr/>
        </p:nvPicPr>
        <p:blipFill>
          <a:blip r:embed="rId3"/>
          <a:stretch>
            <a:fillRect/>
          </a:stretch>
        </p:blipFill>
        <p:spPr>
          <a:xfrm>
            <a:off x="613257" y="950493"/>
            <a:ext cx="4818780" cy="5321352"/>
          </a:xfrm>
          <a:prstGeom prst="rect">
            <a:avLst/>
          </a:prstGeom>
        </p:spPr>
      </p:pic>
      <p:sp>
        <p:nvSpPr>
          <p:cNvPr id="2" name="Title 1">
            <a:extLst>
              <a:ext uri="{FF2B5EF4-FFF2-40B4-BE49-F238E27FC236}">
                <a16:creationId xmlns:a16="http://schemas.microsoft.com/office/drawing/2014/main" id="{8ADD372F-7AA7-004B-ADE9-8E4747ABE5DE}"/>
              </a:ext>
            </a:extLst>
          </p:cNvPr>
          <p:cNvSpPr>
            <a:spLocks noGrp="1"/>
          </p:cNvSpPr>
          <p:nvPr>
            <p:ph type="title"/>
          </p:nvPr>
        </p:nvSpPr>
        <p:spPr/>
        <p:txBody>
          <a:bodyPr/>
          <a:lstStyle/>
          <a:p>
            <a:r>
              <a:rPr lang="en-US" dirty="0"/>
              <a:t>But There is More...</a:t>
            </a:r>
          </a:p>
        </p:txBody>
      </p:sp>
      <p:pic>
        <p:nvPicPr>
          <p:cNvPr id="26" name="Picture 25">
            <a:extLst>
              <a:ext uri="{FF2B5EF4-FFF2-40B4-BE49-F238E27FC236}">
                <a16:creationId xmlns:a16="http://schemas.microsoft.com/office/drawing/2014/main" id="{61F470CA-CAC5-E942-9F38-2597C6E70DD1}"/>
              </a:ext>
            </a:extLst>
          </p:cNvPr>
          <p:cNvPicPr>
            <a:picLocks noChangeAspect="1"/>
          </p:cNvPicPr>
          <p:nvPr/>
        </p:nvPicPr>
        <p:blipFill>
          <a:blip r:embed="rId4"/>
          <a:stretch>
            <a:fillRect/>
          </a:stretch>
        </p:blipFill>
        <p:spPr>
          <a:xfrm>
            <a:off x="6748588" y="3098738"/>
            <a:ext cx="3924000" cy="1080000"/>
          </a:xfrm>
          <a:prstGeom prst="rect">
            <a:avLst/>
          </a:prstGeom>
        </p:spPr>
      </p:pic>
      <p:sp>
        <p:nvSpPr>
          <p:cNvPr id="27" name="TextBox 26">
            <a:extLst>
              <a:ext uri="{FF2B5EF4-FFF2-40B4-BE49-F238E27FC236}">
                <a16:creationId xmlns:a16="http://schemas.microsoft.com/office/drawing/2014/main" id="{6D20430F-54A9-4849-82A3-52AF34E889B3}"/>
              </a:ext>
            </a:extLst>
          </p:cNvPr>
          <p:cNvSpPr txBox="1"/>
          <p:nvPr/>
        </p:nvSpPr>
        <p:spPr>
          <a:xfrm>
            <a:off x="6197721" y="1875114"/>
            <a:ext cx="5025735" cy="400110"/>
          </a:xfrm>
          <a:prstGeom prst="rect">
            <a:avLst/>
          </a:prstGeom>
          <a:solidFill>
            <a:srgbClr val="FFFFFF"/>
          </a:solidFill>
          <a:effectLst>
            <a:outerShdw blurRad="50800" dist="38100" dir="2700000" algn="tl" rotWithShape="0">
              <a:prstClr val="black">
                <a:alpha val="40000"/>
              </a:prstClr>
            </a:outerShdw>
          </a:effectLst>
        </p:spPr>
        <p:txBody>
          <a:bodyPr wrap="none" rtlCol="0">
            <a:spAutoFit/>
          </a:bodyPr>
          <a:lstStyle/>
          <a:p>
            <a:r>
              <a:rPr lang="en-AU" sz="2000" dirty="0">
                <a:solidFill>
                  <a:srgbClr val="0070C0"/>
                </a:solidFill>
              </a:rPr>
              <a:t>https://</a:t>
            </a:r>
            <a:r>
              <a:rPr lang="en-AU" sz="2000" dirty="0" err="1">
                <a:solidFill>
                  <a:srgbClr val="0070C0"/>
                </a:solidFill>
              </a:rPr>
              <a:t>github.com</a:t>
            </a:r>
            <a:r>
              <a:rPr lang="en-AU" sz="2000" dirty="0">
                <a:solidFill>
                  <a:srgbClr val="0070C0"/>
                </a:solidFill>
              </a:rPr>
              <a:t>/stellargraph/stellargraph</a:t>
            </a:r>
            <a:endParaRPr lang="en-US" sz="2000" dirty="0">
              <a:solidFill>
                <a:srgbClr val="0070C0"/>
              </a:solidFill>
            </a:endParaRPr>
          </a:p>
        </p:txBody>
      </p:sp>
      <p:sp>
        <p:nvSpPr>
          <p:cNvPr id="3" name="Footer Placeholder 2">
            <a:extLst>
              <a:ext uri="{FF2B5EF4-FFF2-40B4-BE49-F238E27FC236}">
                <a16:creationId xmlns:a16="http://schemas.microsoft.com/office/drawing/2014/main" id="{05A65310-20AD-564B-9A8A-2D5F09EFCA67}"/>
              </a:ext>
            </a:extLst>
          </p:cNvPr>
          <p:cNvSpPr>
            <a:spLocks noGrp="1"/>
          </p:cNvSpPr>
          <p:nvPr>
            <p:ph type="ftr" sz="quarter" idx="11"/>
          </p:nvPr>
        </p:nvSpPr>
        <p:spPr/>
        <p:txBody>
          <a:bodyPr/>
          <a:lstStyle/>
          <a:p>
            <a:r>
              <a:rPr lang="en-AU"/>
              <a:t>Practical ML On Graphs</a:t>
            </a:r>
            <a:endParaRPr lang="en-AU" dirty="0"/>
          </a:p>
        </p:txBody>
      </p:sp>
      <p:sp>
        <p:nvSpPr>
          <p:cNvPr id="6" name="Slide Number Placeholder 5">
            <a:extLst>
              <a:ext uri="{FF2B5EF4-FFF2-40B4-BE49-F238E27FC236}">
                <a16:creationId xmlns:a16="http://schemas.microsoft.com/office/drawing/2014/main" id="{4D97BB5C-F1A0-DB41-AF83-80DB4FC3D55A}"/>
              </a:ext>
            </a:extLst>
          </p:cNvPr>
          <p:cNvSpPr>
            <a:spLocks noGrp="1"/>
          </p:cNvSpPr>
          <p:nvPr>
            <p:ph type="sldNum" sz="quarter" idx="12"/>
          </p:nvPr>
        </p:nvSpPr>
        <p:spPr/>
        <p:txBody>
          <a:bodyPr/>
          <a:lstStyle/>
          <a:p>
            <a:fld id="{FFF7CBAA-22EA-41CE-9725-C57ED0CEBC27}" type="slidenum">
              <a:rPr lang="en-AU" smtClean="0"/>
              <a:pPr/>
              <a:t>73</a:t>
            </a:fld>
            <a:r>
              <a:rPr lang="en-AU"/>
              <a:t>  |</a:t>
            </a:r>
            <a:endParaRPr lang="en-AU" dirty="0"/>
          </a:p>
        </p:txBody>
      </p:sp>
    </p:spTree>
    <p:extLst>
      <p:ext uri="{BB962C8B-B14F-4D97-AF65-F5344CB8AC3E}">
        <p14:creationId xmlns:p14="http://schemas.microsoft.com/office/powerpoint/2010/main" val="28930928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2F548-B07A-824F-9A00-DDD5D93BB07A}"/>
              </a:ext>
            </a:extLst>
          </p:cNvPr>
          <p:cNvSpPr>
            <a:spLocks noGrp="1"/>
          </p:cNvSpPr>
          <p:nvPr>
            <p:ph type="title"/>
          </p:nvPr>
        </p:nvSpPr>
        <p:spPr/>
        <p:txBody>
          <a:bodyPr/>
          <a:lstStyle/>
          <a:p>
            <a:r>
              <a:rPr lang="en-US" dirty="0"/>
              <a:t>Other Topics</a:t>
            </a:r>
          </a:p>
        </p:txBody>
      </p:sp>
      <p:sp>
        <p:nvSpPr>
          <p:cNvPr id="3" name="Content Placeholder 2">
            <a:extLst>
              <a:ext uri="{FF2B5EF4-FFF2-40B4-BE49-F238E27FC236}">
                <a16:creationId xmlns:a16="http://schemas.microsoft.com/office/drawing/2014/main" id="{6EEEDC00-3739-B441-AF4F-2A1F73BF3EBF}"/>
              </a:ext>
            </a:extLst>
          </p:cNvPr>
          <p:cNvSpPr>
            <a:spLocks noGrp="1"/>
          </p:cNvSpPr>
          <p:nvPr>
            <p:ph idx="1"/>
          </p:nvPr>
        </p:nvSpPr>
        <p:spPr/>
        <p:txBody>
          <a:bodyPr/>
          <a:lstStyle/>
          <a:p>
            <a:r>
              <a:rPr lang="en-US" dirty="0"/>
              <a:t>Weighted Random Walks</a:t>
            </a:r>
          </a:p>
          <a:p>
            <a:r>
              <a:rPr lang="en-US" dirty="0"/>
              <a:t>Graph Attention Networks</a:t>
            </a:r>
          </a:p>
          <a:p>
            <a:pPr lvl="2"/>
            <a:r>
              <a:rPr lang="en-US" dirty="0"/>
              <a:t>GAT</a:t>
            </a:r>
          </a:p>
          <a:p>
            <a:pPr lvl="2"/>
            <a:r>
              <a:rPr lang="en-US" dirty="0" err="1"/>
              <a:t>GraphSAGE</a:t>
            </a:r>
            <a:r>
              <a:rPr lang="en-US" dirty="0"/>
              <a:t> with GAT aggregator</a:t>
            </a:r>
          </a:p>
          <a:p>
            <a:r>
              <a:rPr lang="en-US" dirty="0"/>
              <a:t>Unsupervised convolutional neural network methods</a:t>
            </a:r>
          </a:p>
          <a:p>
            <a:pPr lvl="2"/>
            <a:r>
              <a:rPr lang="en-US" dirty="0" err="1"/>
              <a:t>GraphSAGE</a:t>
            </a:r>
            <a:endParaRPr lang="en-US" dirty="0"/>
          </a:p>
          <a:p>
            <a:r>
              <a:rPr lang="en-US" dirty="0"/>
              <a:t>Heterogeneous Networks</a:t>
            </a:r>
          </a:p>
          <a:p>
            <a:pPr lvl="2"/>
            <a:r>
              <a:rPr lang="en-US" dirty="0"/>
              <a:t>Metapath2Vec</a:t>
            </a:r>
          </a:p>
          <a:p>
            <a:pPr lvl="2"/>
            <a:r>
              <a:rPr lang="en-US" dirty="0" err="1"/>
              <a:t>HinSAGE</a:t>
            </a:r>
            <a:endParaRPr lang="en-US" dirty="0"/>
          </a:p>
          <a:p>
            <a:r>
              <a:rPr lang="en-US" dirty="0"/>
              <a:t>Model Calibration</a:t>
            </a:r>
          </a:p>
          <a:p>
            <a:r>
              <a:rPr lang="en-US" dirty="0"/>
              <a:t>Model Ensembles</a:t>
            </a:r>
          </a:p>
        </p:txBody>
      </p:sp>
      <p:sp>
        <p:nvSpPr>
          <p:cNvPr id="4" name="Slide Number Placeholder 4">
            <a:extLst>
              <a:ext uri="{FF2B5EF4-FFF2-40B4-BE49-F238E27FC236}">
                <a16:creationId xmlns:a16="http://schemas.microsoft.com/office/drawing/2014/main" id="{30097C7C-3E7B-D545-A2CA-C9AD3A6D37C9}"/>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74</a:t>
            </a:fld>
            <a:r>
              <a:rPr lang="en-AU" dirty="0"/>
              <a:t>  |</a:t>
            </a:r>
          </a:p>
        </p:txBody>
      </p:sp>
      <p:sp>
        <p:nvSpPr>
          <p:cNvPr id="5" name="Footer Placeholder 4">
            <a:extLst>
              <a:ext uri="{FF2B5EF4-FFF2-40B4-BE49-F238E27FC236}">
                <a16:creationId xmlns:a16="http://schemas.microsoft.com/office/drawing/2014/main" id="{8365ABEA-FCBA-E742-B8BA-E9BC97859249}"/>
              </a:ext>
            </a:extLst>
          </p:cNvPr>
          <p:cNvSpPr>
            <a:spLocks noGrp="1"/>
          </p:cNvSpPr>
          <p:nvPr>
            <p:ph type="ftr" sz="quarter" idx="11"/>
          </p:nvPr>
        </p:nvSpPr>
        <p:spPr/>
        <p:txBody>
          <a:bodyPr/>
          <a:lstStyle/>
          <a:p>
            <a:r>
              <a:rPr lang="en-AU"/>
              <a:t>Practical ML On Graphs</a:t>
            </a:r>
            <a:endParaRPr lang="en-AU" dirty="0"/>
          </a:p>
        </p:txBody>
      </p:sp>
      <p:sp>
        <p:nvSpPr>
          <p:cNvPr id="7" name="Slide Number Placeholder 6">
            <a:extLst>
              <a:ext uri="{FF2B5EF4-FFF2-40B4-BE49-F238E27FC236}">
                <a16:creationId xmlns:a16="http://schemas.microsoft.com/office/drawing/2014/main" id="{88E164B7-E62C-F947-8DD4-46A93A9C6B47}"/>
              </a:ext>
            </a:extLst>
          </p:cNvPr>
          <p:cNvSpPr>
            <a:spLocks noGrp="1"/>
          </p:cNvSpPr>
          <p:nvPr>
            <p:ph type="sldNum" sz="quarter" idx="12"/>
          </p:nvPr>
        </p:nvSpPr>
        <p:spPr/>
        <p:txBody>
          <a:bodyPr/>
          <a:lstStyle/>
          <a:p>
            <a:fld id="{FFF7CBAA-22EA-41CE-9725-C57ED0CEBC27}" type="slidenum">
              <a:rPr lang="en-AU" smtClean="0"/>
              <a:pPr/>
              <a:t>74</a:t>
            </a:fld>
            <a:r>
              <a:rPr lang="en-AU"/>
              <a:t>  |</a:t>
            </a:r>
            <a:endParaRPr lang="en-AU" dirty="0"/>
          </a:p>
        </p:txBody>
      </p:sp>
    </p:spTree>
    <p:extLst>
      <p:ext uri="{BB962C8B-B14F-4D97-AF65-F5344CB8AC3E}">
        <p14:creationId xmlns:p14="http://schemas.microsoft.com/office/powerpoint/2010/main" val="29188245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AF1BD-A81C-B246-878D-D2EDAC712D1E}"/>
              </a:ext>
            </a:extLst>
          </p:cNvPr>
          <p:cNvSpPr>
            <a:spLocks noGrp="1"/>
          </p:cNvSpPr>
          <p:nvPr>
            <p:ph type="title"/>
          </p:nvPr>
        </p:nvSpPr>
        <p:spPr/>
        <p:txBody>
          <a:bodyPr/>
          <a:lstStyle/>
          <a:p>
            <a:r>
              <a:rPr lang="en-US" dirty="0"/>
              <a:t>Other Approaches</a:t>
            </a:r>
          </a:p>
        </p:txBody>
      </p:sp>
      <p:sp>
        <p:nvSpPr>
          <p:cNvPr id="3" name="Content Placeholder 2">
            <a:extLst>
              <a:ext uri="{FF2B5EF4-FFF2-40B4-BE49-F238E27FC236}">
                <a16:creationId xmlns:a16="http://schemas.microsoft.com/office/drawing/2014/main" id="{A1EC4B13-E3CC-AA46-AA7D-5ACE53EBD8D5}"/>
              </a:ext>
            </a:extLst>
          </p:cNvPr>
          <p:cNvSpPr>
            <a:spLocks noGrp="1"/>
          </p:cNvSpPr>
          <p:nvPr>
            <p:ph idx="1"/>
          </p:nvPr>
        </p:nvSpPr>
        <p:spPr/>
        <p:txBody>
          <a:bodyPr/>
          <a:lstStyle/>
          <a:p>
            <a:r>
              <a:rPr lang="en-US" b="1" dirty="0"/>
              <a:t>FastGCN</a:t>
            </a:r>
            <a:r>
              <a:rPr lang="en-US" dirty="0"/>
              <a:t>: </a:t>
            </a:r>
            <a:r>
              <a:rPr lang="en-US" i="1" dirty="0"/>
              <a:t>Fast learning with Graph Convolutional Networks via importance sampling</a:t>
            </a:r>
            <a:r>
              <a:rPr lang="en-US" dirty="0"/>
              <a:t>, J. Chen, T. Ma, and C. Xiao, ICLR 2018</a:t>
            </a:r>
          </a:p>
          <a:p>
            <a:r>
              <a:rPr lang="en-US" b="1" dirty="0"/>
              <a:t>Metapath2Vec</a:t>
            </a:r>
            <a:r>
              <a:rPr lang="en-US" dirty="0"/>
              <a:t>: </a:t>
            </a:r>
            <a:r>
              <a:rPr lang="en-US" i="1" dirty="0"/>
              <a:t>Scalable representation learning for heterogeneous networks</a:t>
            </a:r>
            <a:r>
              <a:rPr lang="en-US" dirty="0"/>
              <a:t>, Y. Dong, N. V. Chawla, and A. Swami, KDD 2017</a:t>
            </a:r>
          </a:p>
          <a:p>
            <a:r>
              <a:rPr lang="en-US" b="1" dirty="0"/>
              <a:t>GraphSAGE</a:t>
            </a:r>
            <a:r>
              <a:rPr lang="en-US" dirty="0"/>
              <a:t>: </a:t>
            </a:r>
            <a:r>
              <a:rPr lang="en-US" i="1" dirty="0"/>
              <a:t>Inductive Representation Learning on Large Graphs, W. Hamilton</a:t>
            </a:r>
            <a:r>
              <a:rPr lang="en-US" dirty="0"/>
              <a:t>, R. Ying, and J. Leskovec, NIPS 2017</a:t>
            </a:r>
          </a:p>
          <a:p>
            <a:r>
              <a:rPr lang="en-US" b="1" dirty="0"/>
              <a:t>GAT</a:t>
            </a:r>
            <a:r>
              <a:rPr lang="en-US" dirty="0"/>
              <a:t>: </a:t>
            </a:r>
            <a:r>
              <a:rPr lang="en-US" i="1" dirty="0"/>
              <a:t>Graph Attention Networks</a:t>
            </a:r>
            <a:r>
              <a:rPr lang="en-US" dirty="0"/>
              <a:t>, P. Velickovic, G. Cucurull, A. Casanova, A. Romero, P. Lio, and Y. Bengio, ICLR 2018</a:t>
            </a:r>
          </a:p>
          <a:p>
            <a:r>
              <a:rPr lang="en-US" b="1" dirty="0"/>
              <a:t>Decagon</a:t>
            </a:r>
            <a:r>
              <a:rPr lang="en-US" dirty="0"/>
              <a:t>: </a:t>
            </a:r>
            <a:r>
              <a:rPr lang="en-US" i="1" dirty="0"/>
              <a:t>Modeling polypharmacy side effects with Graph Convolutional Networks</a:t>
            </a:r>
            <a:r>
              <a:rPr lang="en-US" dirty="0"/>
              <a:t>, M. Zitnik, M. Agrawal, and J. Leskovec</a:t>
            </a:r>
          </a:p>
        </p:txBody>
      </p:sp>
      <p:sp>
        <p:nvSpPr>
          <p:cNvPr id="8" name="Slide Number Placeholder 4">
            <a:extLst>
              <a:ext uri="{FF2B5EF4-FFF2-40B4-BE49-F238E27FC236}">
                <a16:creationId xmlns:a16="http://schemas.microsoft.com/office/drawing/2014/main" id="{21013414-54EE-EC4D-98E5-B7588F07A1B7}"/>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75</a:t>
            </a:fld>
            <a:r>
              <a:rPr lang="en-AU" dirty="0"/>
              <a:t>  |</a:t>
            </a:r>
          </a:p>
        </p:txBody>
      </p:sp>
      <p:sp>
        <p:nvSpPr>
          <p:cNvPr id="4" name="Footer Placeholder 3">
            <a:extLst>
              <a:ext uri="{FF2B5EF4-FFF2-40B4-BE49-F238E27FC236}">
                <a16:creationId xmlns:a16="http://schemas.microsoft.com/office/drawing/2014/main" id="{8C299AB1-8A2E-B54B-BBE0-E60439E3B777}"/>
              </a:ext>
            </a:extLst>
          </p:cNvPr>
          <p:cNvSpPr>
            <a:spLocks noGrp="1"/>
          </p:cNvSpPr>
          <p:nvPr>
            <p:ph type="ftr" sz="quarter" idx="11"/>
          </p:nvPr>
        </p:nvSpPr>
        <p:spPr/>
        <p:txBody>
          <a:bodyPr/>
          <a:lstStyle/>
          <a:p>
            <a:r>
              <a:rPr lang="en-AU"/>
              <a:t>Practical ML On Graphs</a:t>
            </a:r>
            <a:endParaRPr lang="en-AU" dirty="0"/>
          </a:p>
        </p:txBody>
      </p:sp>
      <p:sp>
        <p:nvSpPr>
          <p:cNvPr id="6" name="Slide Number Placeholder 5">
            <a:extLst>
              <a:ext uri="{FF2B5EF4-FFF2-40B4-BE49-F238E27FC236}">
                <a16:creationId xmlns:a16="http://schemas.microsoft.com/office/drawing/2014/main" id="{1289F55D-B15D-954B-8C3E-0F785D727ADD}"/>
              </a:ext>
            </a:extLst>
          </p:cNvPr>
          <p:cNvSpPr>
            <a:spLocks noGrp="1"/>
          </p:cNvSpPr>
          <p:nvPr>
            <p:ph type="sldNum" sz="quarter" idx="12"/>
          </p:nvPr>
        </p:nvSpPr>
        <p:spPr/>
        <p:txBody>
          <a:bodyPr/>
          <a:lstStyle/>
          <a:p>
            <a:fld id="{FFF7CBAA-22EA-41CE-9725-C57ED0CEBC27}" type="slidenum">
              <a:rPr lang="en-AU" smtClean="0"/>
              <a:pPr/>
              <a:t>75</a:t>
            </a:fld>
            <a:r>
              <a:rPr lang="en-AU"/>
              <a:t>  |</a:t>
            </a:r>
            <a:endParaRPr lang="en-AU" dirty="0"/>
          </a:p>
        </p:txBody>
      </p:sp>
    </p:spTree>
    <p:extLst>
      <p:ext uri="{BB962C8B-B14F-4D97-AF65-F5344CB8AC3E}">
        <p14:creationId xmlns:p14="http://schemas.microsoft.com/office/powerpoint/2010/main" val="32708211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19B5A-81A5-0341-821B-772FC27D52CB}"/>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786C3E2F-5F76-5647-8C7B-C4771CA753E2}"/>
              </a:ext>
            </a:extLst>
          </p:cNvPr>
          <p:cNvSpPr>
            <a:spLocks noGrp="1"/>
          </p:cNvSpPr>
          <p:nvPr>
            <p:ph idx="1"/>
          </p:nvPr>
        </p:nvSpPr>
        <p:spPr/>
        <p:txBody>
          <a:bodyPr>
            <a:normAutofit fontScale="92500" lnSpcReduction="10000"/>
          </a:bodyPr>
          <a:lstStyle/>
          <a:p>
            <a:pPr marL="457200" indent="-457200">
              <a:buFont typeface="+mj-lt"/>
              <a:buAutoNum type="arabicPeriod"/>
            </a:pPr>
            <a:r>
              <a:rPr lang="en-US" i="1" dirty="0"/>
              <a:t>Laplacian Eigenmaps and Spectral Techniques for Embedding and Clustering</a:t>
            </a:r>
            <a:r>
              <a:rPr lang="en-US" dirty="0"/>
              <a:t>, M. Belkin and </a:t>
            </a:r>
            <a:r>
              <a:rPr lang="en-US" dirty="0" err="1"/>
              <a:t>P.Niyogi</a:t>
            </a:r>
            <a:r>
              <a:rPr lang="en-US" dirty="0"/>
              <a:t>, NIPS 2002</a:t>
            </a:r>
          </a:p>
          <a:p>
            <a:pPr marL="457200" indent="-457200">
              <a:buFont typeface="+mj-lt"/>
              <a:buAutoNum type="arabicPeriod"/>
            </a:pPr>
            <a:r>
              <a:rPr lang="en-US" i="1" dirty="0"/>
              <a:t>Distributed Representations of Words and Phrases and their Compositionality</a:t>
            </a:r>
            <a:r>
              <a:rPr lang="en-US" dirty="0"/>
              <a:t>, T. Mikolov, I. Sutskever, K. Chen, G. Corrado, and J. Dean, NIPS 2013</a:t>
            </a:r>
          </a:p>
          <a:p>
            <a:pPr marL="457200" indent="-457200">
              <a:buFont typeface="+mj-lt"/>
              <a:buAutoNum type="arabicPeriod"/>
            </a:pPr>
            <a:r>
              <a:rPr lang="en-US" i="1" dirty="0"/>
              <a:t>DeepWalk: Online Learning of Social Representations</a:t>
            </a:r>
            <a:r>
              <a:rPr lang="en-US" dirty="0"/>
              <a:t>, B. Perozzi, R. Al-</a:t>
            </a:r>
            <a:r>
              <a:rPr lang="en-US" dirty="0" err="1"/>
              <a:t>Rfou</a:t>
            </a:r>
            <a:r>
              <a:rPr lang="en-US" dirty="0"/>
              <a:t>, and S. Skiena, KDD 2014</a:t>
            </a:r>
          </a:p>
          <a:p>
            <a:pPr marL="457200" indent="-457200">
              <a:buFont typeface="+mj-lt"/>
              <a:buAutoNum type="arabicPeriod"/>
            </a:pPr>
            <a:r>
              <a:rPr lang="en-US" i="1" dirty="0"/>
              <a:t>Node2Vec: Scalable Feature Learning for Networks</a:t>
            </a:r>
            <a:r>
              <a:rPr lang="en-US" dirty="0"/>
              <a:t>, A. Grover and J. Leskovec, KDD 2016</a:t>
            </a:r>
          </a:p>
          <a:p>
            <a:pPr marL="457200" indent="-457200">
              <a:buFont typeface="+mj-lt"/>
              <a:buAutoNum type="arabicPeriod"/>
            </a:pPr>
            <a:r>
              <a:rPr lang="en-US" i="1" dirty="0"/>
              <a:t>Semi-Supervised Classification with Graph Convolutional Networks</a:t>
            </a:r>
            <a:r>
              <a:rPr lang="en-US" dirty="0"/>
              <a:t>, T. N. Kipf and M. Welling, ICLR 2017</a:t>
            </a:r>
          </a:p>
          <a:p>
            <a:pPr marL="457200" indent="-457200">
              <a:buFont typeface="+mj-lt"/>
              <a:buAutoNum type="arabicPeriod"/>
            </a:pPr>
            <a:r>
              <a:rPr lang="en-US" i="1" dirty="0"/>
              <a:t>Inductive Representation Learning on Large Graphs</a:t>
            </a:r>
            <a:r>
              <a:rPr lang="en-US" dirty="0"/>
              <a:t>, W. L. Hamilton, R. Ying, and J. Leskovec, NIPS 2017</a:t>
            </a:r>
          </a:p>
          <a:p>
            <a:pPr marL="457200" indent="-457200">
              <a:buFont typeface="+mj-lt"/>
              <a:buAutoNum type="arabicPeriod"/>
            </a:pPr>
            <a:r>
              <a:rPr lang="en-US" i="1" dirty="0"/>
              <a:t>Representation Learning on Graphs: Methods and Applications</a:t>
            </a:r>
            <a:r>
              <a:rPr lang="en-US" dirty="0"/>
              <a:t>, W. L. Hamilton, R. Ying, and J. Leskovec, </a:t>
            </a:r>
            <a:r>
              <a:rPr lang="en-AU" dirty="0"/>
              <a:t>arXiv preprint arXiv:1709.05584 2017</a:t>
            </a:r>
            <a:endParaRPr lang="en-US" dirty="0"/>
          </a:p>
        </p:txBody>
      </p:sp>
      <p:sp>
        <p:nvSpPr>
          <p:cNvPr id="8" name="Slide Number Placeholder 4">
            <a:extLst>
              <a:ext uri="{FF2B5EF4-FFF2-40B4-BE49-F238E27FC236}">
                <a16:creationId xmlns:a16="http://schemas.microsoft.com/office/drawing/2014/main" id="{56FBB9F8-712A-A749-AD5F-A81AD874147F}"/>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76</a:t>
            </a:fld>
            <a:r>
              <a:rPr lang="en-AU" dirty="0"/>
              <a:t>  |</a:t>
            </a:r>
          </a:p>
        </p:txBody>
      </p:sp>
      <p:sp>
        <p:nvSpPr>
          <p:cNvPr id="4" name="Footer Placeholder 3">
            <a:extLst>
              <a:ext uri="{FF2B5EF4-FFF2-40B4-BE49-F238E27FC236}">
                <a16:creationId xmlns:a16="http://schemas.microsoft.com/office/drawing/2014/main" id="{B2BD35A3-D7F2-0943-B986-AC71D74EA411}"/>
              </a:ext>
            </a:extLst>
          </p:cNvPr>
          <p:cNvSpPr>
            <a:spLocks noGrp="1"/>
          </p:cNvSpPr>
          <p:nvPr>
            <p:ph type="ftr" sz="quarter" idx="11"/>
          </p:nvPr>
        </p:nvSpPr>
        <p:spPr/>
        <p:txBody>
          <a:bodyPr/>
          <a:lstStyle/>
          <a:p>
            <a:r>
              <a:rPr lang="en-AU"/>
              <a:t>Practical ML On Graphs</a:t>
            </a:r>
            <a:endParaRPr lang="en-AU" dirty="0"/>
          </a:p>
        </p:txBody>
      </p:sp>
      <p:sp>
        <p:nvSpPr>
          <p:cNvPr id="6" name="Slide Number Placeholder 5">
            <a:extLst>
              <a:ext uri="{FF2B5EF4-FFF2-40B4-BE49-F238E27FC236}">
                <a16:creationId xmlns:a16="http://schemas.microsoft.com/office/drawing/2014/main" id="{733E35A0-B973-F147-8290-79CCB31C277F}"/>
              </a:ext>
            </a:extLst>
          </p:cNvPr>
          <p:cNvSpPr>
            <a:spLocks noGrp="1"/>
          </p:cNvSpPr>
          <p:nvPr>
            <p:ph type="sldNum" sz="quarter" idx="12"/>
          </p:nvPr>
        </p:nvSpPr>
        <p:spPr/>
        <p:txBody>
          <a:bodyPr/>
          <a:lstStyle/>
          <a:p>
            <a:fld id="{FFF7CBAA-22EA-41CE-9725-C57ED0CEBC27}" type="slidenum">
              <a:rPr lang="en-AU" smtClean="0"/>
              <a:pPr/>
              <a:t>76</a:t>
            </a:fld>
            <a:r>
              <a:rPr lang="en-AU"/>
              <a:t>  |</a:t>
            </a:r>
            <a:endParaRPr lang="en-AU" dirty="0"/>
          </a:p>
        </p:txBody>
      </p:sp>
    </p:spTree>
    <p:extLst>
      <p:ext uri="{BB962C8B-B14F-4D97-AF65-F5344CB8AC3E}">
        <p14:creationId xmlns:p14="http://schemas.microsoft.com/office/powerpoint/2010/main" val="26744847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A2530-BF49-2343-87F6-9C7D64867535}"/>
              </a:ext>
            </a:extLst>
          </p:cNvPr>
          <p:cNvSpPr>
            <a:spLocks noGrp="1"/>
          </p:cNvSpPr>
          <p:nvPr>
            <p:ph type="title"/>
          </p:nvPr>
        </p:nvSpPr>
        <p:spPr>
          <a:xfrm>
            <a:off x="558800" y="365125"/>
            <a:ext cx="10795000" cy="739775"/>
          </a:xfrm>
        </p:spPr>
        <p:txBody>
          <a:bodyPr/>
          <a:lstStyle/>
          <a:p>
            <a:r>
              <a:rPr lang="en-US" dirty="0"/>
              <a:t>Open Source Implementations</a:t>
            </a:r>
          </a:p>
        </p:txBody>
      </p:sp>
      <p:sp>
        <p:nvSpPr>
          <p:cNvPr id="3" name="Content Placeholder 2">
            <a:extLst>
              <a:ext uri="{FF2B5EF4-FFF2-40B4-BE49-F238E27FC236}">
                <a16:creationId xmlns:a16="http://schemas.microsoft.com/office/drawing/2014/main" id="{28CEDD93-A312-B04F-A416-9AAD00F7A7B4}"/>
              </a:ext>
            </a:extLst>
          </p:cNvPr>
          <p:cNvSpPr>
            <a:spLocks noGrp="1"/>
          </p:cNvSpPr>
          <p:nvPr>
            <p:ph idx="1"/>
          </p:nvPr>
        </p:nvSpPr>
        <p:spPr>
          <a:xfrm>
            <a:off x="558800" y="1268414"/>
            <a:ext cx="8533705" cy="4572855"/>
          </a:xfrm>
        </p:spPr>
        <p:txBody>
          <a:bodyPr/>
          <a:lstStyle/>
          <a:p>
            <a:r>
              <a:rPr lang="en-US" b="1" dirty="0" err="1"/>
              <a:t>StellarGraph</a:t>
            </a:r>
            <a:r>
              <a:rPr lang="en-US" b="1" dirty="0"/>
              <a:t>:</a:t>
            </a:r>
            <a:r>
              <a:rPr lang="en-US" dirty="0"/>
              <a:t> </a:t>
            </a:r>
            <a:r>
              <a:rPr lang="en-US" dirty="0">
                <a:hlinkClick r:id="rId2"/>
              </a:rPr>
              <a:t>https://github.com/stellargraph/stellargraph</a:t>
            </a:r>
            <a:endParaRPr lang="en-US" dirty="0"/>
          </a:p>
          <a:p>
            <a:pPr lvl="2"/>
            <a:r>
              <a:rPr lang="en-US" dirty="0"/>
              <a:t>Implementations for DeepWalk, Node2Vec, Metapath2Vec, GCN, GAT, </a:t>
            </a:r>
            <a:r>
              <a:rPr lang="en-US" dirty="0" err="1"/>
              <a:t>GraphSAGE</a:t>
            </a:r>
            <a:r>
              <a:rPr lang="en-US" dirty="0"/>
              <a:t>, and HINSAGE.</a:t>
            </a:r>
          </a:p>
          <a:p>
            <a:r>
              <a:rPr lang="en-US" dirty="0"/>
              <a:t>DeepWalk: </a:t>
            </a:r>
            <a:r>
              <a:rPr lang="en-US" sz="2000" dirty="0"/>
              <a:t>https://</a:t>
            </a:r>
            <a:r>
              <a:rPr lang="en-US" sz="2000" dirty="0" err="1"/>
              <a:t>github.com</a:t>
            </a:r>
            <a:r>
              <a:rPr lang="en-US" sz="2000" dirty="0"/>
              <a:t>/</a:t>
            </a:r>
            <a:r>
              <a:rPr lang="en-US" sz="2000" dirty="0" err="1"/>
              <a:t>phanein</a:t>
            </a:r>
            <a:r>
              <a:rPr lang="en-US" sz="2000" dirty="0"/>
              <a:t>/</a:t>
            </a:r>
            <a:r>
              <a:rPr lang="en-US" sz="2000" dirty="0" err="1"/>
              <a:t>deepwalk</a:t>
            </a:r>
            <a:endParaRPr lang="en-US" dirty="0"/>
          </a:p>
          <a:p>
            <a:r>
              <a:rPr lang="en-US" dirty="0"/>
              <a:t>Node2Vec: </a:t>
            </a:r>
            <a:r>
              <a:rPr lang="en-US" sz="2000" dirty="0"/>
              <a:t>http://</a:t>
            </a:r>
            <a:r>
              <a:rPr lang="en-US" sz="2000" dirty="0" err="1"/>
              <a:t>snap.stanford.edu</a:t>
            </a:r>
            <a:r>
              <a:rPr lang="en-US" sz="2000" dirty="0"/>
              <a:t>/node2vec/</a:t>
            </a:r>
          </a:p>
          <a:p>
            <a:r>
              <a:rPr lang="en-US" dirty="0"/>
              <a:t>Metapath2Vec: </a:t>
            </a:r>
            <a:r>
              <a:rPr lang="en-US" sz="2000" dirty="0"/>
              <a:t>https://</a:t>
            </a:r>
            <a:r>
              <a:rPr lang="en-US" sz="2000" dirty="0" err="1"/>
              <a:t>ericdongyx.github.io</a:t>
            </a:r>
            <a:r>
              <a:rPr lang="en-US" sz="2000" dirty="0"/>
              <a:t>/metapath2vec/m2v.html</a:t>
            </a:r>
            <a:endParaRPr lang="en-US" dirty="0"/>
          </a:p>
          <a:p>
            <a:r>
              <a:rPr lang="en-US" dirty="0"/>
              <a:t>GCN: </a:t>
            </a:r>
            <a:r>
              <a:rPr lang="en-US" sz="2000" dirty="0"/>
              <a:t>https://</a:t>
            </a:r>
            <a:r>
              <a:rPr lang="en-US" sz="2000" dirty="0" err="1"/>
              <a:t>github.com</a:t>
            </a:r>
            <a:r>
              <a:rPr lang="en-US" sz="2000" dirty="0"/>
              <a:t>/</a:t>
            </a:r>
            <a:r>
              <a:rPr lang="en-US" sz="2000" dirty="0" err="1"/>
              <a:t>tkipf</a:t>
            </a:r>
            <a:r>
              <a:rPr lang="en-US" sz="2000" dirty="0"/>
              <a:t>/</a:t>
            </a:r>
            <a:r>
              <a:rPr lang="en-US" sz="2000" dirty="0" err="1"/>
              <a:t>gcn</a:t>
            </a:r>
            <a:endParaRPr lang="en-US" dirty="0"/>
          </a:p>
          <a:p>
            <a:r>
              <a:rPr lang="en-US" dirty="0"/>
              <a:t>FastGCN: </a:t>
            </a:r>
            <a:r>
              <a:rPr lang="en-US" sz="2000" dirty="0"/>
              <a:t>https://</a:t>
            </a:r>
            <a:r>
              <a:rPr lang="en-US" sz="2000" dirty="0" err="1"/>
              <a:t>github.com</a:t>
            </a:r>
            <a:r>
              <a:rPr lang="en-US" sz="2000" dirty="0"/>
              <a:t>/</a:t>
            </a:r>
            <a:r>
              <a:rPr lang="en-US" sz="2000" dirty="0" err="1"/>
              <a:t>matenure</a:t>
            </a:r>
            <a:r>
              <a:rPr lang="en-US" sz="2000" dirty="0"/>
              <a:t>/FastGCN</a:t>
            </a:r>
            <a:endParaRPr lang="en-US" dirty="0"/>
          </a:p>
          <a:p>
            <a:r>
              <a:rPr lang="en-US" dirty="0"/>
              <a:t>GraphSAGE: </a:t>
            </a:r>
            <a:r>
              <a:rPr lang="en-US" sz="2000" dirty="0"/>
              <a:t>http://</a:t>
            </a:r>
            <a:r>
              <a:rPr lang="en-US" sz="2000" dirty="0" err="1"/>
              <a:t>snap.stanford.edu</a:t>
            </a:r>
            <a:r>
              <a:rPr lang="en-US" sz="2000" dirty="0"/>
              <a:t>/</a:t>
            </a:r>
            <a:r>
              <a:rPr lang="en-US" sz="2000" dirty="0" err="1"/>
              <a:t>graphsage</a:t>
            </a:r>
            <a:r>
              <a:rPr lang="en-US" sz="2000" dirty="0"/>
              <a:t>/</a:t>
            </a:r>
            <a:endParaRPr lang="en-US" dirty="0"/>
          </a:p>
          <a:p>
            <a:r>
              <a:rPr lang="en-US" dirty="0"/>
              <a:t>GAT: </a:t>
            </a:r>
            <a:r>
              <a:rPr lang="en-US" sz="2000" dirty="0"/>
              <a:t>https://</a:t>
            </a:r>
            <a:r>
              <a:rPr lang="en-US" sz="2000" dirty="0" err="1"/>
              <a:t>github.com</a:t>
            </a:r>
            <a:r>
              <a:rPr lang="en-US" sz="2000" dirty="0"/>
              <a:t>/topics/graph-attention-networks</a:t>
            </a:r>
            <a:endParaRPr lang="en-US" dirty="0"/>
          </a:p>
          <a:p>
            <a:pPr marL="0" indent="0">
              <a:buNone/>
            </a:pPr>
            <a:endParaRPr lang="en-US" dirty="0"/>
          </a:p>
        </p:txBody>
      </p:sp>
      <p:sp>
        <p:nvSpPr>
          <p:cNvPr id="8" name="Slide Number Placeholder 4">
            <a:extLst>
              <a:ext uri="{FF2B5EF4-FFF2-40B4-BE49-F238E27FC236}">
                <a16:creationId xmlns:a16="http://schemas.microsoft.com/office/drawing/2014/main" id="{CE42EA50-7755-FA48-924F-73601CAF06F7}"/>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77</a:t>
            </a:fld>
            <a:r>
              <a:rPr lang="en-AU" dirty="0"/>
              <a:t>  |</a:t>
            </a:r>
          </a:p>
        </p:txBody>
      </p:sp>
      <p:sp>
        <p:nvSpPr>
          <p:cNvPr id="4" name="Footer Placeholder 3">
            <a:extLst>
              <a:ext uri="{FF2B5EF4-FFF2-40B4-BE49-F238E27FC236}">
                <a16:creationId xmlns:a16="http://schemas.microsoft.com/office/drawing/2014/main" id="{99E09A6B-DF8E-BB46-87FD-A7F5DA801239}"/>
              </a:ext>
            </a:extLst>
          </p:cNvPr>
          <p:cNvSpPr>
            <a:spLocks noGrp="1"/>
          </p:cNvSpPr>
          <p:nvPr>
            <p:ph type="ftr" sz="quarter" idx="11"/>
          </p:nvPr>
        </p:nvSpPr>
        <p:spPr/>
        <p:txBody>
          <a:bodyPr/>
          <a:lstStyle/>
          <a:p>
            <a:r>
              <a:rPr lang="en-AU"/>
              <a:t>Practical ML On Graphs</a:t>
            </a:r>
            <a:endParaRPr lang="en-AU" dirty="0"/>
          </a:p>
        </p:txBody>
      </p:sp>
      <p:sp>
        <p:nvSpPr>
          <p:cNvPr id="6" name="Slide Number Placeholder 5">
            <a:extLst>
              <a:ext uri="{FF2B5EF4-FFF2-40B4-BE49-F238E27FC236}">
                <a16:creationId xmlns:a16="http://schemas.microsoft.com/office/drawing/2014/main" id="{3FA389CE-0862-2B4F-A519-E42BC7C5B243}"/>
              </a:ext>
            </a:extLst>
          </p:cNvPr>
          <p:cNvSpPr>
            <a:spLocks noGrp="1"/>
          </p:cNvSpPr>
          <p:nvPr>
            <p:ph type="sldNum" sz="quarter" idx="12"/>
          </p:nvPr>
        </p:nvSpPr>
        <p:spPr/>
        <p:txBody>
          <a:bodyPr/>
          <a:lstStyle/>
          <a:p>
            <a:fld id="{FFF7CBAA-22EA-41CE-9725-C57ED0CEBC27}" type="slidenum">
              <a:rPr lang="en-AU" smtClean="0"/>
              <a:pPr/>
              <a:t>77</a:t>
            </a:fld>
            <a:r>
              <a:rPr lang="en-AU"/>
              <a:t>  |</a:t>
            </a:r>
            <a:endParaRPr lang="en-AU" dirty="0"/>
          </a:p>
        </p:txBody>
      </p:sp>
    </p:spTree>
    <p:extLst>
      <p:ext uri="{BB962C8B-B14F-4D97-AF65-F5344CB8AC3E}">
        <p14:creationId xmlns:p14="http://schemas.microsoft.com/office/powerpoint/2010/main" val="23817905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subTitle" idx="1"/>
          </p:nvPr>
        </p:nvSpPr>
        <p:spPr>
          <a:xfrm>
            <a:off x="478366" y="4268545"/>
            <a:ext cx="15752234" cy="1923243"/>
          </a:xfrm>
        </p:spPr>
        <p:txBody>
          <a:bodyPr>
            <a:normAutofit/>
          </a:bodyPr>
          <a:lstStyle/>
          <a:p>
            <a:pPr>
              <a:lnSpc>
                <a:spcPct val="80000"/>
              </a:lnSpc>
              <a:spcAft>
                <a:spcPct val="0"/>
              </a:spcAft>
            </a:pPr>
            <a:r>
              <a:rPr lang="en-US" sz="2000" dirty="0"/>
              <a:t>Engineering and Design</a:t>
            </a:r>
          </a:p>
          <a:p>
            <a:pPr lvl="1">
              <a:lnSpc>
                <a:spcPct val="80000"/>
              </a:lnSpc>
              <a:tabLst>
                <a:tab pos="474121" algn="l"/>
              </a:tabLst>
            </a:pPr>
            <a:r>
              <a:rPr lang="en-US" sz="2000" dirty="0"/>
              <a:t>Pantelis Elinas/Anna </a:t>
            </a:r>
            <a:r>
              <a:rPr lang="en-US" sz="2000" dirty="0" err="1"/>
              <a:t>Leontjeva</a:t>
            </a:r>
            <a:br>
              <a:rPr lang="en-US" sz="2000" dirty="0"/>
            </a:br>
            <a:r>
              <a:rPr lang="en-US" sz="2000" dirty="0"/>
              <a:t>Senior Research Engineer/Senior Data Scientist</a:t>
            </a:r>
          </a:p>
          <a:p>
            <a:pPr marL="359991" lvl="2" indent="-359991">
              <a:lnSpc>
                <a:spcPct val="80000"/>
              </a:lnSpc>
              <a:spcAft>
                <a:spcPct val="0"/>
              </a:spcAft>
            </a:pPr>
            <a:r>
              <a:rPr lang="en-US" sz="1800" b="1" dirty="0"/>
              <a:t>e</a:t>
            </a:r>
            <a:r>
              <a:rPr lang="en-US" sz="1800" dirty="0"/>
              <a:t>	pantelis.elinas@data61.csiro.au/anna.leontjeva@data61.csiro.au</a:t>
            </a:r>
            <a:endParaRPr lang="en-US" sz="2000" dirty="0"/>
          </a:p>
        </p:txBody>
      </p:sp>
      <p:sp>
        <p:nvSpPr>
          <p:cNvPr id="38913" name="Title 3"/>
          <p:cNvSpPr>
            <a:spLocks noGrp="1"/>
          </p:cNvSpPr>
          <p:nvPr>
            <p:ph type="title"/>
          </p:nvPr>
        </p:nvSpPr>
        <p:spPr/>
        <p:txBody>
          <a:bodyPr/>
          <a:lstStyle/>
          <a:p>
            <a:pPr eaLnBrk="1" hangingPunct="1">
              <a:spcAft>
                <a:spcPct val="0"/>
              </a:spcAft>
            </a:pPr>
            <a:r>
              <a:rPr lang="en-US" dirty="0"/>
              <a:t>Thank you</a:t>
            </a:r>
          </a:p>
        </p:txBody>
      </p:sp>
    </p:spTree>
    <p:extLst>
      <p:ext uri="{BB962C8B-B14F-4D97-AF65-F5344CB8AC3E}">
        <p14:creationId xmlns:p14="http://schemas.microsoft.com/office/powerpoint/2010/main" val="26265000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180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D7BA8E-44B2-A84B-9B5D-F3A664360FAD}"/>
              </a:ext>
            </a:extLst>
          </p:cNvPr>
          <p:cNvPicPr>
            <a:picLocks noChangeAspect="1"/>
          </p:cNvPicPr>
          <p:nvPr/>
        </p:nvPicPr>
        <p:blipFill>
          <a:blip r:embed="rId2"/>
          <a:stretch>
            <a:fillRect/>
          </a:stretch>
        </p:blipFill>
        <p:spPr>
          <a:xfrm>
            <a:off x="2235600" y="1234800"/>
            <a:ext cx="8315773" cy="4871777"/>
          </a:xfrm>
          <a:prstGeom prst="rect">
            <a:avLst/>
          </a:prstGeom>
        </p:spPr>
      </p:pic>
      <p:sp>
        <p:nvSpPr>
          <p:cNvPr id="2" name="Title 1">
            <a:extLst>
              <a:ext uri="{FF2B5EF4-FFF2-40B4-BE49-F238E27FC236}">
                <a16:creationId xmlns:a16="http://schemas.microsoft.com/office/drawing/2014/main" id="{2B1835DE-F1D3-1C40-9388-6CF53ED6BA00}"/>
              </a:ext>
            </a:extLst>
          </p:cNvPr>
          <p:cNvSpPr>
            <a:spLocks noGrp="1"/>
          </p:cNvSpPr>
          <p:nvPr>
            <p:ph type="title"/>
          </p:nvPr>
        </p:nvSpPr>
        <p:spPr/>
        <p:txBody>
          <a:bodyPr/>
          <a:lstStyle/>
          <a:p>
            <a:r>
              <a:rPr lang="en-US" dirty="0"/>
              <a:t>Basic definitions</a:t>
            </a:r>
          </a:p>
        </p:txBody>
      </p:sp>
      <p:sp>
        <p:nvSpPr>
          <p:cNvPr id="5" name="Slide Number Placeholder 4">
            <a:extLst>
              <a:ext uri="{FF2B5EF4-FFF2-40B4-BE49-F238E27FC236}">
                <a16:creationId xmlns:a16="http://schemas.microsoft.com/office/drawing/2014/main" id="{6B3FD325-E593-994D-B4AD-041AB38F3CF3}"/>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8</a:t>
            </a:fld>
            <a:r>
              <a:rPr lang="en-AU" dirty="0"/>
              <a:t>  |</a:t>
            </a:r>
          </a:p>
        </p:txBody>
      </p:sp>
      <p:sp>
        <p:nvSpPr>
          <p:cNvPr id="6" name="Footer Placeholder 5">
            <a:extLst>
              <a:ext uri="{FF2B5EF4-FFF2-40B4-BE49-F238E27FC236}">
                <a16:creationId xmlns:a16="http://schemas.microsoft.com/office/drawing/2014/main" id="{E38F4255-8F7E-0F47-936F-94E4B2FBAB83}"/>
              </a:ext>
            </a:extLst>
          </p:cNvPr>
          <p:cNvSpPr>
            <a:spLocks noGrp="1"/>
          </p:cNvSpPr>
          <p:nvPr>
            <p:ph type="ftr" sz="quarter" idx="11"/>
          </p:nvPr>
        </p:nvSpPr>
        <p:spPr/>
        <p:txBody>
          <a:bodyPr/>
          <a:lstStyle/>
          <a:p>
            <a:r>
              <a:rPr lang="en-AU"/>
              <a:t>Practical ML On Graphs</a:t>
            </a:r>
            <a:endParaRPr lang="en-AU" dirty="0"/>
          </a:p>
        </p:txBody>
      </p:sp>
      <p:sp>
        <p:nvSpPr>
          <p:cNvPr id="7" name="Slide Number Placeholder 6">
            <a:extLst>
              <a:ext uri="{FF2B5EF4-FFF2-40B4-BE49-F238E27FC236}">
                <a16:creationId xmlns:a16="http://schemas.microsoft.com/office/drawing/2014/main" id="{9C5B2E11-A202-5540-A9FC-EF61CF72021C}"/>
              </a:ext>
            </a:extLst>
          </p:cNvPr>
          <p:cNvSpPr>
            <a:spLocks noGrp="1"/>
          </p:cNvSpPr>
          <p:nvPr>
            <p:ph type="sldNum" sz="quarter" idx="12"/>
          </p:nvPr>
        </p:nvSpPr>
        <p:spPr/>
        <p:txBody>
          <a:bodyPr/>
          <a:lstStyle/>
          <a:p>
            <a:fld id="{FFF7CBAA-22EA-41CE-9725-C57ED0CEBC27}" type="slidenum">
              <a:rPr lang="en-AU" smtClean="0"/>
              <a:pPr/>
              <a:t>8</a:t>
            </a:fld>
            <a:r>
              <a:rPr lang="en-AU"/>
              <a:t>  |</a:t>
            </a:r>
            <a:endParaRPr lang="en-AU" dirty="0"/>
          </a:p>
        </p:txBody>
      </p:sp>
    </p:spTree>
    <p:extLst>
      <p:ext uri="{BB962C8B-B14F-4D97-AF65-F5344CB8AC3E}">
        <p14:creationId xmlns:p14="http://schemas.microsoft.com/office/powerpoint/2010/main" val="23198452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E1023-30AA-A745-BF9C-E1F7BAD7C56E}"/>
              </a:ext>
            </a:extLst>
          </p:cNvPr>
          <p:cNvSpPr>
            <a:spLocks noGrp="1"/>
          </p:cNvSpPr>
          <p:nvPr>
            <p:ph type="title"/>
          </p:nvPr>
        </p:nvSpPr>
        <p:spPr/>
        <p:txBody>
          <a:bodyPr/>
          <a:lstStyle/>
          <a:p>
            <a:r>
              <a:rPr lang="en-US" dirty="0"/>
              <a:t>Graph ML Problem: Node Classification</a:t>
            </a:r>
          </a:p>
        </p:txBody>
      </p:sp>
      <p:grpSp>
        <p:nvGrpSpPr>
          <p:cNvPr id="8" name="Group 7">
            <a:extLst>
              <a:ext uri="{FF2B5EF4-FFF2-40B4-BE49-F238E27FC236}">
                <a16:creationId xmlns:a16="http://schemas.microsoft.com/office/drawing/2014/main" id="{1A04CA5C-6024-4140-902C-D7FDF5FD7D7F}"/>
              </a:ext>
            </a:extLst>
          </p:cNvPr>
          <p:cNvGrpSpPr/>
          <p:nvPr/>
        </p:nvGrpSpPr>
        <p:grpSpPr>
          <a:xfrm>
            <a:off x="2161189" y="2226600"/>
            <a:ext cx="1658596" cy="2404800"/>
            <a:chOff x="420737" y="2691198"/>
            <a:chExt cx="1335522" cy="2033946"/>
          </a:xfrm>
        </p:grpSpPr>
        <p:sp>
          <p:nvSpPr>
            <p:cNvPr id="9" name="Oval 8">
              <a:extLst>
                <a:ext uri="{FF2B5EF4-FFF2-40B4-BE49-F238E27FC236}">
                  <a16:creationId xmlns:a16="http://schemas.microsoft.com/office/drawing/2014/main" id="{CC2EA876-B8C9-3341-8CFF-9789FB7D1014}"/>
                </a:ext>
              </a:extLst>
            </p:cNvPr>
            <p:cNvSpPr/>
            <p:nvPr/>
          </p:nvSpPr>
          <p:spPr>
            <a:xfrm rot="20486369">
              <a:off x="420737" y="2763206"/>
              <a:ext cx="136587" cy="144016"/>
            </a:xfrm>
            <a:prstGeom prst="ellipse">
              <a:avLst/>
            </a:prstGeom>
            <a:solidFill>
              <a:srgbClr val="FFC000"/>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6A80A6B-72B7-7E4D-939E-178FBDCE21BD}"/>
                </a:ext>
              </a:extLst>
            </p:cNvPr>
            <p:cNvSpPr/>
            <p:nvPr/>
          </p:nvSpPr>
          <p:spPr>
            <a:xfrm rot="21031718">
              <a:off x="1166793" y="2691198"/>
              <a:ext cx="136587" cy="144016"/>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805C74E-C1EE-E141-8523-CE0634F667C4}"/>
                </a:ext>
              </a:extLst>
            </p:cNvPr>
            <p:cNvSpPr/>
            <p:nvPr/>
          </p:nvSpPr>
          <p:spPr>
            <a:xfrm rot="238587">
              <a:off x="903597" y="3000971"/>
              <a:ext cx="136587" cy="144016"/>
            </a:xfrm>
            <a:prstGeom prst="ellipse">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B6AF26A-BF6B-FE40-8C0A-9BBF193B7AAB}"/>
                </a:ext>
              </a:extLst>
            </p:cNvPr>
            <p:cNvSpPr/>
            <p:nvPr/>
          </p:nvSpPr>
          <p:spPr>
            <a:xfrm rot="865396">
              <a:off x="763005" y="3423372"/>
              <a:ext cx="136587" cy="144016"/>
            </a:xfrm>
            <a:prstGeom prst="ellipse">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52249B0-E52B-664A-9964-C373CE81BFFD}"/>
                </a:ext>
              </a:extLst>
            </p:cNvPr>
            <p:cNvSpPr/>
            <p:nvPr/>
          </p:nvSpPr>
          <p:spPr>
            <a:xfrm>
              <a:off x="763005" y="4221088"/>
              <a:ext cx="136587" cy="144016"/>
            </a:xfrm>
            <a:prstGeom prst="ellipse">
              <a:avLst/>
            </a:prstGeom>
            <a:solidFill>
              <a:srgbClr val="00B0F0"/>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2D8A7CB-C94E-DF4C-9E6B-B8834C903A06}"/>
                </a:ext>
              </a:extLst>
            </p:cNvPr>
            <p:cNvSpPr/>
            <p:nvPr/>
          </p:nvSpPr>
          <p:spPr>
            <a:xfrm rot="21194347">
              <a:off x="1314299" y="3295490"/>
              <a:ext cx="136587" cy="144016"/>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D87995-F140-7445-8075-C1DCBFC05E8C}"/>
                </a:ext>
              </a:extLst>
            </p:cNvPr>
            <p:cNvSpPr/>
            <p:nvPr/>
          </p:nvSpPr>
          <p:spPr>
            <a:xfrm rot="19774477">
              <a:off x="440112" y="3786967"/>
              <a:ext cx="136587" cy="144016"/>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2A36AB1-175D-A84D-8879-74EC5C5CF72D}"/>
                </a:ext>
              </a:extLst>
            </p:cNvPr>
            <p:cNvSpPr/>
            <p:nvPr/>
          </p:nvSpPr>
          <p:spPr>
            <a:xfrm>
              <a:off x="1619672" y="3691796"/>
              <a:ext cx="136587" cy="144016"/>
            </a:xfrm>
            <a:prstGeom prst="ellipse">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A28C773-52C7-AE43-8F4F-BC7AE7D21E67}"/>
                </a:ext>
              </a:extLst>
            </p:cNvPr>
            <p:cNvSpPr/>
            <p:nvPr/>
          </p:nvSpPr>
          <p:spPr>
            <a:xfrm rot="21320258">
              <a:off x="1043608" y="3789040"/>
              <a:ext cx="136587" cy="144016"/>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C64E6E1-3A9B-EC43-A4E2-C4C8F1006512}"/>
                </a:ext>
              </a:extLst>
            </p:cNvPr>
            <p:cNvSpPr/>
            <p:nvPr/>
          </p:nvSpPr>
          <p:spPr>
            <a:xfrm rot="912132">
              <a:off x="1522126" y="4157714"/>
              <a:ext cx="136587" cy="144016"/>
            </a:xfrm>
            <a:prstGeom prst="ellipse">
              <a:avLst/>
            </a:prstGeom>
            <a:solidFill>
              <a:srgbClr val="FFC000"/>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718F7BA-5A22-E74B-8C74-572FAEB12DD9}"/>
                </a:ext>
              </a:extLst>
            </p:cNvPr>
            <p:cNvSpPr/>
            <p:nvPr/>
          </p:nvSpPr>
          <p:spPr>
            <a:xfrm>
              <a:off x="1187624" y="4581128"/>
              <a:ext cx="136587" cy="144016"/>
            </a:xfrm>
            <a:prstGeom prst="ellipse">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D8609EA4-9AC2-8349-A025-042377C15ACF}"/>
                </a:ext>
              </a:extLst>
            </p:cNvPr>
            <p:cNvCxnSpPr>
              <a:stCxn id="17" idx="5"/>
              <a:endCxn id="19" idx="0"/>
            </p:cNvCxnSpPr>
            <p:nvPr/>
          </p:nvCxnSpPr>
          <p:spPr>
            <a:xfrm>
              <a:off x="1164171" y="3907871"/>
              <a:ext cx="91747" cy="673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BFE6BF4-A87C-B045-A53C-C650B9111F4F}"/>
                </a:ext>
              </a:extLst>
            </p:cNvPr>
            <p:cNvCxnSpPr>
              <a:stCxn id="17" idx="6"/>
              <a:endCxn id="16" idx="2"/>
            </p:cNvCxnSpPr>
            <p:nvPr/>
          </p:nvCxnSpPr>
          <p:spPr>
            <a:xfrm flipV="1">
              <a:off x="1179969" y="3763804"/>
              <a:ext cx="439703" cy="916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1162AB8-6370-614B-97F4-295C6EFCD005}"/>
                </a:ext>
              </a:extLst>
            </p:cNvPr>
            <p:cNvCxnSpPr>
              <a:stCxn id="13" idx="5"/>
              <a:endCxn id="19" idx="1"/>
            </p:cNvCxnSpPr>
            <p:nvPr/>
          </p:nvCxnSpPr>
          <p:spPr>
            <a:xfrm>
              <a:off x="879589" y="4344013"/>
              <a:ext cx="328038" cy="2582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3F6D3E8-95AA-8049-9526-ABB7AF0D2C94}"/>
                </a:ext>
              </a:extLst>
            </p:cNvPr>
            <p:cNvCxnSpPr>
              <a:stCxn id="11" idx="5"/>
              <a:endCxn id="14" idx="1"/>
            </p:cNvCxnSpPr>
            <p:nvPr/>
          </p:nvCxnSpPr>
          <p:spPr>
            <a:xfrm>
              <a:off x="1016534" y="3127122"/>
              <a:ext cx="312110" cy="1954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0B32E63-B4A1-CE4F-91E0-C07F996AB80B}"/>
                </a:ext>
              </a:extLst>
            </p:cNvPr>
            <p:cNvCxnSpPr>
              <a:stCxn id="12" idx="0"/>
              <a:endCxn id="11" idx="4"/>
            </p:cNvCxnSpPr>
            <p:nvPr/>
          </p:nvCxnSpPr>
          <p:spPr>
            <a:xfrm flipV="1">
              <a:off x="849235" y="3144814"/>
              <a:ext cx="117663" cy="280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01AD927-F9B8-EF4F-A8E2-4F26ECC2C632}"/>
                </a:ext>
              </a:extLst>
            </p:cNvPr>
            <p:cNvCxnSpPr>
              <a:stCxn id="12" idx="5"/>
              <a:endCxn id="17" idx="1"/>
            </p:cNvCxnSpPr>
            <p:nvPr/>
          </p:nvCxnSpPr>
          <p:spPr>
            <a:xfrm>
              <a:off x="865384" y="3556721"/>
              <a:ext cx="194248" cy="2575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E80A06D-6416-E949-93D9-E159B60203BF}"/>
                </a:ext>
              </a:extLst>
            </p:cNvPr>
            <p:cNvCxnSpPr>
              <a:stCxn id="13" idx="7"/>
              <a:endCxn id="17" idx="3"/>
            </p:cNvCxnSpPr>
            <p:nvPr/>
          </p:nvCxnSpPr>
          <p:spPr>
            <a:xfrm flipV="1">
              <a:off x="879589" y="3915722"/>
              <a:ext cx="188321" cy="3264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64E6A44-26FC-B04A-8E3E-84DF3F548E51}"/>
                </a:ext>
              </a:extLst>
            </p:cNvPr>
            <p:cNvCxnSpPr>
              <a:stCxn id="16" idx="4"/>
              <a:endCxn id="18" idx="0"/>
            </p:cNvCxnSpPr>
            <p:nvPr/>
          </p:nvCxnSpPr>
          <p:spPr>
            <a:xfrm flipH="1">
              <a:off x="1609302" y="3835812"/>
              <a:ext cx="78664" cy="32442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6FB692E-1C47-B448-966D-26C7F715698F}"/>
                </a:ext>
              </a:extLst>
            </p:cNvPr>
            <p:cNvCxnSpPr>
              <a:stCxn id="15" idx="4"/>
              <a:endCxn id="13" idx="1"/>
            </p:cNvCxnSpPr>
            <p:nvPr/>
          </p:nvCxnSpPr>
          <p:spPr>
            <a:xfrm>
              <a:off x="544872" y="3921066"/>
              <a:ext cx="238136" cy="321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023EDE-3A52-4D41-B1A8-6A1B046B9F74}"/>
                </a:ext>
              </a:extLst>
            </p:cNvPr>
            <p:cNvCxnSpPr>
              <a:endCxn id="11" idx="2"/>
            </p:cNvCxnSpPr>
            <p:nvPr/>
          </p:nvCxnSpPr>
          <p:spPr>
            <a:xfrm>
              <a:off x="559106" y="2876121"/>
              <a:ext cx="344655" cy="192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E91B58E-3E47-DC48-AD6A-0B7E2F18AAB9}"/>
                </a:ext>
              </a:extLst>
            </p:cNvPr>
            <p:cNvCxnSpPr>
              <a:stCxn id="14" idx="0"/>
              <a:endCxn id="10" idx="4"/>
            </p:cNvCxnSpPr>
            <p:nvPr/>
          </p:nvCxnSpPr>
          <p:spPr>
            <a:xfrm flipH="1" flipV="1">
              <a:off x="1246936" y="2834232"/>
              <a:ext cx="127180" cy="461759"/>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85C2A24-EF70-A840-A23A-6926E214F2DB}"/>
                </a:ext>
              </a:extLst>
            </p:cNvPr>
            <p:cNvCxnSpPr>
              <a:stCxn id="12" idx="7"/>
              <a:endCxn id="14" idx="2"/>
            </p:cNvCxnSpPr>
            <p:nvPr/>
          </p:nvCxnSpPr>
          <p:spPr>
            <a:xfrm flipV="1">
              <a:off x="890750" y="3375538"/>
              <a:ext cx="424024" cy="82558"/>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F4A0F52A-8444-CE44-81A0-05A6EEBC8B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8781" y="2605513"/>
            <a:ext cx="1394438" cy="1646974"/>
          </a:xfrm>
          <a:prstGeom prst="rect">
            <a:avLst/>
          </a:prstGeom>
        </p:spPr>
      </p:pic>
      <p:sp>
        <p:nvSpPr>
          <p:cNvPr id="35" name="Right Arrow 34">
            <a:extLst>
              <a:ext uri="{FF2B5EF4-FFF2-40B4-BE49-F238E27FC236}">
                <a16:creationId xmlns:a16="http://schemas.microsoft.com/office/drawing/2014/main" id="{B4BDFAA3-A52D-D740-BDCE-2D37D6686857}"/>
              </a:ext>
            </a:extLst>
          </p:cNvPr>
          <p:cNvSpPr/>
          <p:nvPr/>
        </p:nvSpPr>
        <p:spPr>
          <a:xfrm>
            <a:off x="4309200" y="3104964"/>
            <a:ext cx="720080" cy="648072"/>
          </a:xfrm>
          <a:prstGeom prst="rightArrow">
            <a:avLst/>
          </a:prstGeom>
          <a:solidFill>
            <a:srgbClr val="EA18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 name="Right Arrow 35">
            <a:extLst>
              <a:ext uri="{FF2B5EF4-FFF2-40B4-BE49-F238E27FC236}">
                <a16:creationId xmlns:a16="http://schemas.microsoft.com/office/drawing/2014/main" id="{C32BCF35-6EFB-B548-B7D0-1E51E189270A}"/>
              </a:ext>
            </a:extLst>
          </p:cNvPr>
          <p:cNvSpPr/>
          <p:nvPr/>
        </p:nvSpPr>
        <p:spPr>
          <a:xfrm>
            <a:off x="7419600" y="3104964"/>
            <a:ext cx="720080" cy="648072"/>
          </a:xfrm>
          <a:prstGeom prst="rightArrow">
            <a:avLst/>
          </a:prstGeom>
          <a:solidFill>
            <a:srgbClr val="EA18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37" name="Group 36">
            <a:extLst>
              <a:ext uri="{FF2B5EF4-FFF2-40B4-BE49-F238E27FC236}">
                <a16:creationId xmlns:a16="http://schemas.microsoft.com/office/drawing/2014/main" id="{5C1F16CB-257C-FA48-BACB-C5096B95DE07}"/>
              </a:ext>
            </a:extLst>
          </p:cNvPr>
          <p:cNvGrpSpPr>
            <a:grpSpLocks noChangeAspect="1"/>
          </p:cNvGrpSpPr>
          <p:nvPr/>
        </p:nvGrpSpPr>
        <p:grpSpPr>
          <a:xfrm>
            <a:off x="9111600" y="2226600"/>
            <a:ext cx="1581744" cy="2404800"/>
            <a:chOff x="7498380" y="2018075"/>
            <a:chExt cx="1335522" cy="2033946"/>
          </a:xfrm>
        </p:grpSpPr>
        <p:sp>
          <p:nvSpPr>
            <p:cNvPr id="38" name="Oval 37">
              <a:extLst>
                <a:ext uri="{FF2B5EF4-FFF2-40B4-BE49-F238E27FC236}">
                  <a16:creationId xmlns:a16="http://schemas.microsoft.com/office/drawing/2014/main" id="{4182818D-BBE6-8F45-AC8B-541C3399DAF0}"/>
                </a:ext>
              </a:extLst>
            </p:cNvPr>
            <p:cNvSpPr/>
            <p:nvPr/>
          </p:nvSpPr>
          <p:spPr>
            <a:xfrm rot="20486369">
              <a:off x="7498380" y="2090083"/>
              <a:ext cx="136587" cy="144016"/>
            </a:xfrm>
            <a:prstGeom prst="ellipse">
              <a:avLst/>
            </a:prstGeom>
            <a:solidFill>
              <a:srgbClr val="FFC000"/>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52AD4CF-891C-5F4D-A3F3-5269169D5BB7}"/>
                </a:ext>
              </a:extLst>
            </p:cNvPr>
            <p:cNvSpPr/>
            <p:nvPr/>
          </p:nvSpPr>
          <p:spPr>
            <a:xfrm rot="21031718">
              <a:off x="8244436" y="2018075"/>
              <a:ext cx="136587" cy="144016"/>
            </a:xfrm>
            <a:prstGeom prst="ellipse">
              <a:avLst/>
            </a:prstGeom>
            <a:solidFill>
              <a:srgbClr val="FFC000"/>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6180D06-5F79-3543-BE2F-C2D46DF7FDF9}"/>
                </a:ext>
              </a:extLst>
            </p:cNvPr>
            <p:cNvSpPr/>
            <p:nvPr/>
          </p:nvSpPr>
          <p:spPr>
            <a:xfrm rot="238587">
              <a:off x="7982064" y="2336262"/>
              <a:ext cx="136587" cy="144016"/>
            </a:xfrm>
            <a:prstGeom prst="ellipse">
              <a:avLst/>
            </a:prstGeom>
            <a:solidFill>
              <a:srgbClr val="00B0F0"/>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479D99F-DFE0-BF4D-BBFA-4D502B01BD18}"/>
                </a:ext>
              </a:extLst>
            </p:cNvPr>
            <p:cNvSpPr/>
            <p:nvPr/>
          </p:nvSpPr>
          <p:spPr>
            <a:xfrm rot="865396">
              <a:off x="7840648" y="2750249"/>
              <a:ext cx="136587" cy="144016"/>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404E6443-3AE3-1547-9ADD-3BB827670248}"/>
                </a:ext>
              </a:extLst>
            </p:cNvPr>
            <p:cNvSpPr/>
            <p:nvPr/>
          </p:nvSpPr>
          <p:spPr>
            <a:xfrm>
              <a:off x="7840648" y="3547965"/>
              <a:ext cx="136587" cy="144016"/>
            </a:xfrm>
            <a:prstGeom prst="ellipse">
              <a:avLst/>
            </a:prstGeom>
            <a:solidFill>
              <a:srgbClr val="00B0F0"/>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B5F41FEC-0BBE-A64F-BD3D-B54676B5A250}"/>
                </a:ext>
              </a:extLst>
            </p:cNvPr>
            <p:cNvSpPr/>
            <p:nvPr/>
          </p:nvSpPr>
          <p:spPr>
            <a:xfrm rot="21194347">
              <a:off x="8391942" y="2622367"/>
              <a:ext cx="136587" cy="144016"/>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A9E5ACC2-869B-344E-8C73-D9A4420A88DE}"/>
                </a:ext>
              </a:extLst>
            </p:cNvPr>
            <p:cNvSpPr/>
            <p:nvPr/>
          </p:nvSpPr>
          <p:spPr>
            <a:xfrm rot="19774477">
              <a:off x="7517755" y="3113844"/>
              <a:ext cx="136587" cy="144016"/>
            </a:xfrm>
            <a:prstGeom prst="ellipse">
              <a:avLst/>
            </a:prstGeom>
            <a:solidFill>
              <a:srgbClr val="FFC000"/>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9E4E92C-8C90-7D40-B8E7-297539EA2638}"/>
                </a:ext>
              </a:extLst>
            </p:cNvPr>
            <p:cNvSpPr/>
            <p:nvPr/>
          </p:nvSpPr>
          <p:spPr>
            <a:xfrm>
              <a:off x="8697315" y="3018673"/>
              <a:ext cx="136587" cy="144016"/>
            </a:xfrm>
            <a:prstGeom prst="ellipse">
              <a:avLst/>
            </a:prstGeom>
            <a:solidFill>
              <a:srgbClr val="00B0F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C8E6DE6A-3BE1-6346-B864-FC4B720B3F06}"/>
                </a:ext>
              </a:extLst>
            </p:cNvPr>
            <p:cNvSpPr/>
            <p:nvPr/>
          </p:nvSpPr>
          <p:spPr>
            <a:xfrm rot="21320258">
              <a:off x="8121251" y="3115917"/>
              <a:ext cx="136587" cy="144016"/>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859A8AAE-D7B5-9245-BF83-390E28B49351}"/>
                </a:ext>
              </a:extLst>
            </p:cNvPr>
            <p:cNvSpPr/>
            <p:nvPr/>
          </p:nvSpPr>
          <p:spPr>
            <a:xfrm rot="912132">
              <a:off x="8599769" y="3484591"/>
              <a:ext cx="136587" cy="144016"/>
            </a:xfrm>
            <a:prstGeom prst="ellipse">
              <a:avLst/>
            </a:prstGeom>
            <a:solidFill>
              <a:srgbClr val="FFC000"/>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A5199FF7-4614-C44D-BD12-0D57A7D9F0BC}"/>
                </a:ext>
              </a:extLst>
            </p:cNvPr>
            <p:cNvSpPr/>
            <p:nvPr/>
          </p:nvSpPr>
          <p:spPr>
            <a:xfrm>
              <a:off x="8265267" y="3908005"/>
              <a:ext cx="136587" cy="144016"/>
            </a:xfrm>
            <a:prstGeom prst="ellipse">
              <a:avLst/>
            </a:prstGeom>
            <a:solidFill>
              <a:srgbClr val="FFC00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C405108D-B3E7-1E43-B43D-DA838E803209}"/>
                </a:ext>
              </a:extLst>
            </p:cNvPr>
            <p:cNvCxnSpPr>
              <a:stCxn id="56" idx="5"/>
              <a:endCxn id="58" idx="0"/>
            </p:cNvCxnSpPr>
            <p:nvPr/>
          </p:nvCxnSpPr>
          <p:spPr>
            <a:xfrm>
              <a:off x="8241814" y="3234748"/>
              <a:ext cx="91747" cy="673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8629B3F-358A-3646-B4AE-992CA2872255}"/>
                </a:ext>
              </a:extLst>
            </p:cNvPr>
            <p:cNvCxnSpPr>
              <a:stCxn id="56" idx="6"/>
              <a:endCxn id="55" idx="2"/>
            </p:cNvCxnSpPr>
            <p:nvPr/>
          </p:nvCxnSpPr>
          <p:spPr>
            <a:xfrm flipV="1">
              <a:off x="8257612" y="3090681"/>
              <a:ext cx="439703" cy="91693"/>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7019684-E9BA-1F44-ABD4-931F00854685}"/>
                </a:ext>
              </a:extLst>
            </p:cNvPr>
            <p:cNvCxnSpPr>
              <a:stCxn id="52" idx="5"/>
              <a:endCxn id="58" idx="1"/>
            </p:cNvCxnSpPr>
            <p:nvPr/>
          </p:nvCxnSpPr>
          <p:spPr>
            <a:xfrm>
              <a:off x="7957232" y="3670890"/>
              <a:ext cx="328038" cy="25820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5755C31-220A-C54D-8416-662354258BC4}"/>
                </a:ext>
              </a:extLst>
            </p:cNvPr>
            <p:cNvCxnSpPr>
              <a:stCxn id="50" idx="5"/>
              <a:endCxn id="53" idx="1"/>
            </p:cNvCxnSpPr>
            <p:nvPr/>
          </p:nvCxnSpPr>
          <p:spPr>
            <a:xfrm>
              <a:off x="8094177" y="2453999"/>
              <a:ext cx="312110" cy="19549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3E9D8DD-4085-A649-BE02-FF6C615F6878}"/>
                </a:ext>
              </a:extLst>
            </p:cNvPr>
            <p:cNvCxnSpPr>
              <a:stCxn id="51" idx="0"/>
              <a:endCxn id="50" idx="4"/>
            </p:cNvCxnSpPr>
            <p:nvPr/>
          </p:nvCxnSpPr>
          <p:spPr>
            <a:xfrm flipV="1">
              <a:off x="7926878" y="2471691"/>
              <a:ext cx="117663" cy="280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49A6DE3-582A-1B42-84D6-4C7FFD9DB4F4}"/>
                </a:ext>
              </a:extLst>
            </p:cNvPr>
            <p:cNvCxnSpPr>
              <a:stCxn id="51" idx="5"/>
              <a:endCxn id="56" idx="1"/>
            </p:cNvCxnSpPr>
            <p:nvPr/>
          </p:nvCxnSpPr>
          <p:spPr>
            <a:xfrm>
              <a:off x="7943027" y="2883598"/>
              <a:ext cx="194248" cy="257504"/>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0F73DAA-21B3-DC4A-939D-D4BF2FCF8A20}"/>
                </a:ext>
              </a:extLst>
            </p:cNvPr>
            <p:cNvCxnSpPr>
              <a:stCxn id="52" idx="7"/>
              <a:endCxn id="56" idx="3"/>
            </p:cNvCxnSpPr>
            <p:nvPr/>
          </p:nvCxnSpPr>
          <p:spPr>
            <a:xfrm flipV="1">
              <a:off x="7957232" y="3242599"/>
              <a:ext cx="188321" cy="32645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4953675-5EC1-BA40-BBB4-C1592EC1AF32}"/>
                </a:ext>
              </a:extLst>
            </p:cNvPr>
            <p:cNvCxnSpPr>
              <a:stCxn id="55" idx="4"/>
              <a:endCxn id="57" idx="0"/>
            </p:cNvCxnSpPr>
            <p:nvPr/>
          </p:nvCxnSpPr>
          <p:spPr>
            <a:xfrm flipH="1">
              <a:off x="8686945" y="3162689"/>
              <a:ext cx="78664" cy="324422"/>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B8B288A-97A9-294E-9606-48CA6D6802E8}"/>
                </a:ext>
              </a:extLst>
            </p:cNvPr>
            <p:cNvCxnSpPr>
              <a:stCxn id="54" idx="4"/>
              <a:endCxn id="52" idx="1"/>
            </p:cNvCxnSpPr>
            <p:nvPr/>
          </p:nvCxnSpPr>
          <p:spPr>
            <a:xfrm>
              <a:off x="7622515" y="3247943"/>
              <a:ext cx="238136" cy="321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95B3D0F-722F-5142-BD8C-7062E0B1E6BB}"/>
                </a:ext>
              </a:extLst>
            </p:cNvPr>
            <p:cNvCxnSpPr>
              <a:endCxn id="50" idx="2"/>
            </p:cNvCxnSpPr>
            <p:nvPr/>
          </p:nvCxnSpPr>
          <p:spPr>
            <a:xfrm>
              <a:off x="7636749" y="2202998"/>
              <a:ext cx="344655" cy="192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296B725-24FD-7742-9D56-D94BBE8596F1}"/>
                </a:ext>
              </a:extLst>
            </p:cNvPr>
            <p:cNvCxnSpPr>
              <a:stCxn id="53" idx="0"/>
              <a:endCxn id="49" idx="4"/>
            </p:cNvCxnSpPr>
            <p:nvPr/>
          </p:nvCxnSpPr>
          <p:spPr>
            <a:xfrm flipH="1" flipV="1">
              <a:off x="8324579" y="2161109"/>
              <a:ext cx="127180" cy="461759"/>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F08A94F-3996-B84F-83AC-CF7BF8EB891D}"/>
                </a:ext>
              </a:extLst>
            </p:cNvPr>
            <p:cNvCxnSpPr>
              <a:stCxn id="51" idx="7"/>
              <a:endCxn id="53" idx="2"/>
            </p:cNvCxnSpPr>
            <p:nvPr/>
          </p:nvCxnSpPr>
          <p:spPr>
            <a:xfrm flipV="1">
              <a:off x="7968393" y="2702415"/>
              <a:ext cx="424024" cy="82558"/>
            </a:xfrm>
            <a:prstGeom prst="line">
              <a:avLst/>
            </a:prstGeom>
          </p:spPr>
          <p:style>
            <a:lnRef idx="1">
              <a:schemeClr val="accent1"/>
            </a:lnRef>
            <a:fillRef idx="0">
              <a:schemeClr val="accent1"/>
            </a:fillRef>
            <a:effectRef idx="0">
              <a:schemeClr val="accent1"/>
            </a:effectRef>
            <a:fontRef idx="minor">
              <a:schemeClr val="tx1"/>
            </a:fontRef>
          </p:style>
        </p:cxnSp>
      </p:grpSp>
      <p:graphicFrame>
        <p:nvGraphicFramePr>
          <p:cNvPr id="123" name="Table 122">
            <a:extLst>
              <a:ext uri="{FF2B5EF4-FFF2-40B4-BE49-F238E27FC236}">
                <a16:creationId xmlns:a16="http://schemas.microsoft.com/office/drawing/2014/main" id="{56A46B2B-730C-2D48-845C-A38F90E91F44}"/>
              </a:ext>
            </a:extLst>
          </p:cNvPr>
          <p:cNvGraphicFramePr>
            <a:graphicFrameLocks noGrp="1"/>
          </p:cNvGraphicFramePr>
          <p:nvPr/>
        </p:nvGraphicFramePr>
        <p:xfrm>
          <a:off x="3648173" y="4666272"/>
          <a:ext cx="1687399" cy="1112361"/>
        </p:xfrm>
        <a:graphic>
          <a:graphicData uri="http://schemas.openxmlformats.org/drawingml/2006/table">
            <a:tbl>
              <a:tblPr bandRow="1">
                <a:tableStyleId>{5940675A-B579-460E-94D1-54222C63F5DA}</a:tableStyleId>
              </a:tblPr>
              <a:tblGrid>
                <a:gridCol w="1274339">
                  <a:extLst>
                    <a:ext uri="{9D8B030D-6E8A-4147-A177-3AD203B41FA5}">
                      <a16:colId xmlns:a16="http://schemas.microsoft.com/office/drawing/2014/main" val="2743614021"/>
                    </a:ext>
                  </a:extLst>
                </a:gridCol>
                <a:gridCol w="413060">
                  <a:extLst>
                    <a:ext uri="{9D8B030D-6E8A-4147-A177-3AD203B41FA5}">
                      <a16:colId xmlns:a16="http://schemas.microsoft.com/office/drawing/2014/main" val="3708235500"/>
                    </a:ext>
                  </a:extLst>
                </a:gridCol>
              </a:tblGrid>
              <a:tr h="370787">
                <a:tc>
                  <a:txBody>
                    <a:bodyPr/>
                    <a:lstStyle/>
                    <a:p>
                      <a:r>
                        <a:rPr lang="en-US" dirty="0">
                          <a:solidFill>
                            <a:srgbClr val="00B0F0"/>
                          </a:solidFill>
                        </a:rPr>
                        <a:t>Labor</a:t>
                      </a:r>
                    </a:p>
                  </a:txBody>
                  <a:tcPr/>
                </a:tc>
                <a:tc>
                  <a:txBody>
                    <a:bodyPr/>
                    <a:lstStyle/>
                    <a:p>
                      <a:r>
                        <a:rPr lang="en-US" dirty="0"/>
                        <a:t>✖️</a:t>
                      </a:r>
                    </a:p>
                  </a:txBody>
                  <a:tcPr>
                    <a:solidFill>
                      <a:srgbClr val="FF0000"/>
                    </a:solidFill>
                  </a:tcPr>
                </a:tc>
                <a:extLst>
                  <a:ext uri="{0D108BD9-81ED-4DB2-BD59-A6C34878D82A}">
                    <a16:rowId xmlns:a16="http://schemas.microsoft.com/office/drawing/2014/main" val="1759850998"/>
                  </a:ext>
                </a:extLst>
              </a:tr>
              <a:tr h="370787">
                <a:tc>
                  <a:txBody>
                    <a:bodyPr/>
                    <a:lstStyle/>
                    <a:p>
                      <a:r>
                        <a:rPr lang="en-US" dirty="0">
                          <a:solidFill>
                            <a:srgbClr val="FFC000"/>
                          </a:solidFill>
                        </a:rPr>
                        <a:t>Liberal</a:t>
                      </a:r>
                    </a:p>
                  </a:txBody>
                  <a:tcPr/>
                </a:tc>
                <a:tc>
                  <a:txBody>
                    <a:bodyPr/>
                    <a:lstStyle/>
                    <a:p>
                      <a:r>
                        <a:rPr lang="en-US" dirty="0">
                          <a:solidFill>
                            <a:srgbClr val="00B050"/>
                          </a:solidFill>
                        </a:rPr>
                        <a:t>✔️</a:t>
                      </a:r>
                    </a:p>
                  </a:txBody>
                  <a:tcPr>
                    <a:solidFill>
                      <a:schemeClr val="tx2"/>
                    </a:solidFill>
                  </a:tcPr>
                </a:tc>
                <a:extLst>
                  <a:ext uri="{0D108BD9-81ED-4DB2-BD59-A6C34878D82A}">
                    <a16:rowId xmlns:a16="http://schemas.microsoft.com/office/drawing/2014/main" val="3096184442"/>
                  </a:ext>
                </a:extLst>
              </a:tr>
              <a:tr h="370787">
                <a:tc>
                  <a:txBody>
                    <a:bodyPr/>
                    <a:lstStyle/>
                    <a:p>
                      <a:r>
                        <a:rPr lang="en-US" dirty="0">
                          <a:solidFill>
                            <a:schemeClr val="accent1">
                              <a:lumMod val="75000"/>
                            </a:schemeClr>
                          </a:solidFill>
                        </a:rPr>
                        <a:t>Green</a:t>
                      </a:r>
                    </a:p>
                  </a:txBody>
                  <a:tcPr/>
                </a:tc>
                <a:tc>
                  <a:txBody>
                    <a:bodyPr/>
                    <a:lstStyle/>
                    <a:p>
                      <a:r>
                        <a:rPr lang="en-US" dirty="0">
                          <a:solidFill>
                            <a:schemeClr val="bg1"/>
                          </a:solidFill>
                        </a:rPr>
                        <a:t>✖️</a:t>
                      </a:r>
                    </a:p>
                  </a:txBody>
                  <a:tcPr>
                    <a:solidFill>
                      <a:srgbClr val="FF0000"/>
                    </a:solidFill>
                  </a:tcPr>
                </a:tc>
                <a:extLst>
                  <a:ext uri="{0D108BD9-81ED-4DB2-BD59-A6C34878D82A}">
                    <a16:rowId xmlns:a16="http://schemas.microsoft.com/office/drawing/2014/main" val="1709661095"/>
                  </a:ext>
                </a:extLst>
              </a:tr>
            </a:tbl>
          </a:graphicData>
        </a:graphic>
      </p:graphicFrame>
      <p:graphicFrame>
        <p:nvGraphicFramePr>
          <p:cNvPr id="124" name="Table 123">
            <a:extLst>
              <a:ext uri="{FF2B5EF4-FFF2-40B4-BE49-F238E27FC236}">
                <a16:creationId xmlns:a16="http://schemas.microsoft.com/office/drawing/2014/main" id="{677201D7-5ED7-8F49-A501-5ED3AE6C6163}"/>
              </a:ext>
            </a:extLst>
          </p:cNvPr>
          <p:cNvGraphicFramePr>
            <a:graphicFrameLocks noGrp="1"/>
          </p:cNvGraphicFramePr>
          <p:nvPr/>
        </p:nvGraphicFramePr>
        <p:xfrm>
          <a:off x="604888" y="4394462"/>
          <a:ext cx="1685827" cy="1101366"/>
        </p:xfrm>
        <a:graphic>
          <a:graphicData uri="http://schemas.openxmlformats.org/drawingml/2006/table">
            <a:tbl>
              <a:tblPr bandRow="1">
                <a:tableStyleId>{5940675A-B579-460E-94D1-54222C63F5DA}</a:tableStyleId>
              </a:tblPr>
              <a:tblGrid>
                <a:gridCol w="1289901">
                  <a:extLst>
                    <a:ext uri="{9D8B030D-6E8A-4147-A177-3AD203B41FA5}">
                      <a16:colId xmlns:a16="http://schemas.microsoft.com/office/drawing/2014/main" val="2743614021"/>
                    </a:ext>
                  </a:extLst>
                </a:gridCol>
                <a:gridCol w="395926">
                  <a:extLst>
                    <a:ext uri="{9D8B030D-6E8A-4147-A177-3AD203B41FA5}">
                      <a16:colId xmlns:a16="http://schemas.microsoft.com/office/drawing/2014/main" val="3708235500"/>
                    </a:ext>
                  </a:extLst>
                </a:gridCol>
              </a:tblGrid>
              <a:tr h="367122">
                <a:tc>
                  <a:txBody>
                    <a:bodyPr/>
                    <a:lstStyle/>
                    <a:p>
                      <a:r>
                        <a:rPr lang="en-US" dirty="0">
                          <a:solidFill>
                            <a:srgbClr val="00B0F0"/>
                          </a:solidFill>
                        </a:rPr>
                        <a:t>Labor</a:t>
                      </a:r>
                    </a:p>
                  </a:txBody>
                  <a:tcPr/>
                </a:tc>
                <a:tc>
                  <a:txBody>
                    <a:bodyPr/>
                    <a:lstStyle/>
                    <a:p>
                      <a:r>
                        <a:rPr lang="en-US" dirty="0"/>
                        <a:t>?</a:t>
                      </a:r>
                    </a:p>
                  </a:txBody>
                  <a:tcPr>
                    <a:noFill/>
                  </a:tcPr>
                </a:tc>
                <a:extLst>
                  <a:ext uri="{0D108BD9-81ED-4DB2-BD59-A6C34878D82A}">
                    <a16:rowId xmlns:a16="http://schemas.microsoft.com/office/drawing/2014/main" val="1759850998"/>
                  </a:ext>
                </a:extLst>
              </a:tr>
              <a:tr h="367122">
                <a:tc>
                  <a:txBody>
                    <a:bodyPr/>
                    <a:lstStyle/>
                    <a:p>
                      <a:r>
                        <a:rPr lang="en-US" dirty="0">
                          <a:solidFill>
                            <a:srgbClr val="FFC000"/>
                          </a:solidFill>
                        </a:rPr>
                        <a:t>Liberal</a:t>
                      </a:r>
                    </a:p>
                  </a:txBody>
                  <a:tcPr/>
                </a:tc>
                <a:tc>
                  <a:txBody>
                    <a:bodyPr/>
                    <a:lstStyle/>
                    <a:p>
                      <a:r>
                        <a:rPr lang="en-US" dirty="0">
                          <a:solidFill>
                            <a:schemeClr val="bg2"/>
                          </a:solidFill>
                        </a:rPr>
                        <a:t>?</a:t>
                      </a:r>
                    </a:p>
                  </a:txBody>
                  <a:tcPr>
                    <a:noFill/>
                  </a:tcPr>
                </a:tc>
                <a:extLst>
                  <a:ext uri="{0D108BD9-81ED-4DB2-BD59-A6C34878D82A}">
                    <a16:rowId xmlns:a16="http://schemas.microsoft.com/office/drawing/2014/main" val="3096184442"/>
                  </a:ext>
                </a:extLst>
              </a:tr>
              <a:tr h="367122">
                <a:tc>
                  <a:txBody>
                    <a:bodyPr/>
                    <a:lstStyle/>
                    <a:p>
                      <a:r>
                        <a:rPr lang="en-US" dirty="0">
                          <a:solidFill>
                            <a:schemeClr val="accent1">
                              <a:lumMod val="75000"/>
                            </a:schemeClr>
                          </a:solidFill>
                        </a:rPr>
                        <a:t>Green</a:t>
                      </a:r>
                    </a:p>
                  </a:txBody>
                  <a:tcPr/>
                </a:tc>
                <a:tc>
                  <a:txBody>
                    <a:bodyPr/>
                    <a:lstStyle/>
                    <a:p>
                      <a:r>
                        <a:rPr lang="en-US" dirty="0">
                          <a:solidFill>
                            <a:schemeClr val="bg2"/>
                          </a:solidFill>
                        </a:rPr>
                        <a:t>?</a:t>
                      </a:r>
                    </a:p>
                  </a:txBody>
                  <a:tcPr>
                    <a:noFill/>
                  </a:tcPr>
                </a:tc>
                <a:extLst>
                  <a:ext uri="{0D108BD9-81ED-4DB2-BD59-A6C34878D82A}">
                    <a16:rowId xmlns:a16="http://schemas.microsoft.com/office/drawing/2014/main" val="1709661095"/>
                  </a:ext>
                </a:extLst>
              </a:tr>
            </a:tbl>
          </a:graphicData>
        </a:graphic>
      </p:graphicFrame>
      <p:cxnSp>
        <p:nvCxnSpPr>
          <p:cNvPr id="127" name="Straight Arrow Connector 126">
            <a:extLst>
              <a:ext uri="{FF2B5EF4-FFF2-40B4-BE49-F238E27FC236}">
                <a16:creationId xmlns:a16="http://schemas.microsoft.com/office/drawing/2014/main" id="{1912A642-41B5-FB4B-8C7A-5FC70E1EE20D}"/>
              </a:ext>
            </a:extLst>
          </p:cNvPr>
          <p:cNvCxnSpPr/>
          <p:nvPr/>
        </p:nvCxnSpPr>
        <p:spPr>
          <a:xfrm>
            <a:off x="3733014" y="4223208"/>
            <a:ext cx="254524" cy="34879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DD3EA619-59CF-AD4F-9997-C9E9AD797A51}"/>
              </a:ext>
            </a:extLst>
          </p:cNvPr>
          <p:cNvCxnSpPr>
            <a:cxnSpLocks/>
          </p:cNvCxnSpPr>
          <p:nvPr/>
        </p:nvCxnSpPr>
        <p:spPr>
          <a:xfrm rot="3300000">
            <a:off x="1990626" y="3885417"/>
            <a:ext cx="254524" cy="34879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30" name="Table 129">
            <a:extLst>
              <a:ext uri="{FF2B5EF4-FFF2-40B4-BE49-F238E27FC236}">
                <a16:creationId xmlns:a16="http://schemas.microsoft.com/office/drawing/2014/main" id="{656181E7-0DEC-6649-992B-FAAEEA52993B}"/>
              </a:ext>
            </a:extLst>
          </p:cNvPr>
          <p:cNvGraphicFramePr>
            <a:graphicFrameLocks noGrp="1"/>
          </p:cNvGraphicFramePr>
          <p:nvPr/>
        </p:nvGraphicFramePr>
        <p:xfrm>
          <a:off x="7580721" y="4385039"/>
          <a:ext cx="1687399" cy="1101363"/>
        </p:xfrm>
        <a:graphic>
          <a:graphicData uri="http://schemas.openxmlformats.org/drawingml/2006/table">
            <a:tbl>
              <a:tblPr bandRow="1">
                <a:tableStyleId>{5940675A-B579-460E-94D1-54222C63F5DA}</a:tableStyleId>
              </a:tblPr>
              <a:tblGrid>
                <a:gridCol w="1274339">
                  <a:extLst>
                    <a:ext uri="{9D8B030D-6E8A-4147-A177-3AD203B41FA5}">
                      <a16:colId xmlns:a16="http://schemas.microsoft.com/office/drawing/2014/main" val="2743614021"/>
                    </a:ext>
                  </a:extLst>
                </a:gridCol>
                <a:gridCol w="413060">
                  <a:extLst>
                    <a:ext uri="{9D8B030D-6E8A-4147-A177-3AD203B41FA5}">
                      <a16:colId xmlns:a16="http://schemas.microsoft.com/office/drawing/2014/main" val="3708235500"/>
                    </a:ext>
                  </a:extLst>
                </a:gridCol>
              </a:tblGrid>
              <a:tr h="367121">
                <a:tc>
                  <a:txBody>
                    <a:bodyPr/>
                    <a:lstStyle/>
                    <a:p>
                      <a:r>
                        <a:rPr lang="en-US" dirty="0">
                          <a:solidFill>
                            <a:srgbClr val="00B0F0"/>
                          </a:solidFill>
                        </a:rPr>
                        <a:t>Labor</a:t>
                      </a:r>
                    </a:p>
                  </a:txBody>
                  <a:tcPr/>
                </a:tc>
                <a:tc>
                  <a:txBody>
                    <a:bodyPr/>
                    <a:lstStyle/>
                    <a:p>
                      <a:r>
                        <a:rPr lang="en-US" dirty="0"/>
                        <a:t>✖️</a:t>
                      </a:r>
                    </a:p>
                  </a:txBody>
                  <a:tcPr>
                    <a:solidFill>
                      <a:srgbClr val="FF0000"/>
                    </a:solidFill>
                  </a:tcPr>
                </a:tc>
                <a:extLst>
                  <a:ext uri="{0D108BD9-81ED-4DB2-BD59-A6C34878D82A}">
                    <a16:rowId xmlns:a16="http://schemas.microsoft.com/office/drawing/2014/main" val="1759850998"/>
                  </a:ext>
                </a:extLst>
              </a:tr>
              <a:tr h="367121">
                <a:tc>
                  <a:txBody>
                    <a:bodyPr/>
                    <a:lstStyle/>
                    <a:p>
                      <a:r>
                        <a:rPr lang="en-US" dirty="0">
                          <a:solidFill>
                            <a:srgbClr val="FFC000"/>
                          </a:solidFill>
                        </a:rPr>
                        <a:t>Liberal</a:t>
                      </a:r>
                    </a:p>
                  </a:txBody>
                  <a:tcPr/>
                </a:tc>
                <a:tc>
                  <a:txBody>
                    <a:bodyPr/>
                    <a:lstStyle/>
                    <a:p>
                      <a:r>
                        <a:rPr lang="en-US" dirty="0">
                          <a:solidFill>
                            <a:srgbClr val="00B050"/>
                          </a:solidFill>
                        </a:rPr>
                        <a:t>✔️</a:t>
                      </a:r>
                    </a:p>
                  </a:txBody>
                  <a:tcPr>
                    <a:solidFill>
                      <a:schemeClr val="tx2"/>
                    </a:solidFill>
                  </a:tcPr>
                </a:tc>
                <a:extLst>
                  <a:ext uri="{0D108BD9-81ED-4DB2-BD59-A6C34878D82A}">
                    <a16:rowId xmlns:a16="http://schemas.microsoft.com/office/drawing/2014/main" val="3096184442"/>
                  </a:ext>
                </a:extLst>
              </a:tr>
              <a:tr h="367121">
                <a:tc>
                  <a:txBody>
                    <a:bodyPr/>
                    <a:lstStyle/>
                    <a:p>
                      <a:r>
                        <a:rPr lang="en-US" dirty="0">
                          <a:solidFill>
                            <a:schemeClr val="accent1">
                              <a:lumMod val="75000"/>
                            </a:schemeClr>
                          </a:solidFill>
                        </a:rPr>
                        <a:t>Green</a:t>
                      </a:r>
                    </a:p>
                  </a:txBody>
                  <a:tcPr/>
                </a:tc>
                <a:tc>
                  <a:txBody>
                    <a:bodyPr/>
                    <a:lstStyle/>
                    <a:p>
                      <a:r>
                        <a:rPr lang="en-US" dirty="0">
                          <a:solidFill>
                            <a:schemeClr val="bg1"/>
                          </a:solidFill>
                        </a:rPr>
                        <a:t>✖️</a:t>
                      </a:r>
                    </a:p>
                  </a:txBody>
                  <a:tcPr>
                    <a:solidFill>
                      <a:srgbClr val="FF0000"/>
                    </a:solidFill>
                  </a:tcPr>
                </a:tc>
                <a:extLst>
                  <a:ext uri="{0D108BD9-81ED-4DB2-BD59-A6C34878D82A}">
                    <a16:rowId xmlns:a16="http://schemas.microsoft.com/office/drawing/2014/main" val="1709661095"/>
                  </a:ext>
                </a:extLst>
              </a:tr>
            </a:tbl>
          </a:graphicData>
        </a:graphic>
      </p:graphicFrame>
      <p:cxnSp>
        <p:nvCxnSpPr>
          <p:cNvPr id="131" name="Straight Arrow Connector 130">
            <a:extLst>
              <a:ext uri="{FF2B5EF4-FFF2-40B4-BE49-F238E27FC236}">
                <a16:creationId xmlns:a16="http://schemas.microsoft.com/office/drawing/2014/main" id="{3ECEB8B9-F44F-5A45-A5BD-635C2875BA36}"/>
              </a:ext>
            </a:extLst>
          </p:cNvPr>
          <p:cNvCxnSpPr>
            <a:cxnSpLocks/>
          </p:cNvCxnSpPr>
          <p:nvPr/>
        </p:nvCxnSpPr>
        <p:spPr>
          <a:xfrm rot="3300000">
            <a:off x="8911472" y="3896415"/>
            <a:ext cx="254524" cy="34879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2" name="Slide Number Placeholder 4">
            <a:extLst>
              <a:ext uri="{FF2B5EF4-FFF2-40B4-BE49-F238E27FC236}">
                <a16:creationId xmlns:a16="http://schemas.microsoft.com/office/drawing/2014/main" id="{A3E4A670-BF86-8443-9EB0-0EE31D54877B}"/>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80</a:t>
            </a:fld>
            <a:r>
              <a:rPr lang="en-AU"/>
              <a:t>  |</a:t>
            </a:r>
            <a:endParaRPr lang="en-AU" dirty="0"/>
          </a:p>
        </p:txBody>
      </p:sp>
      <p:sp>
        <p:nvSpPr>
          <p:cNvPr id="3" name="Footer Placeholder 2">
            <a:extLst>
              <a:ext uri="{FF2B5EF4-FFF2-40B4-BE49-F238E27FC236}">
                <a16:creationId xmlns:a16="http://schemas.microsoft.com/office/drawing/2014/main" id="{990A1EE1-0968-7E4F-8485-3549303B946C}"/>
              </a:ext>
            </a:extLst>
          </p:cNvPr>
          <p:cNvSpPr>
            <a:spLocks noGrp="1"/>
          </p:cNvSpPr>
          <p:nvPr>
            <p:ph type="ftr" sz="quarter" idx="11"/>
          </p:nvPr>
        </p:nvSpPr>
        <p:spPr/>
        <p:txBody>
          <a:bodyPr/>
          <a:lstStyle/>
          <a:p>
            <a:r>
              <a:rPr lang="en-AU"/>
              <a:t>Practical ML On Graphs</a:t>
            </a:r>
            <a:endParaRPr lang="en-AU" dirty="0"/>
          </a:p>
        </p:txBody>
      </p:sp>
      <p:sp>
        <p:nvSpPr>
          <p:cNvPr id="4" name="Slide Number Placeholder 3">
            <a:extLst>
              <a:ext uri="{FF2B5EF4-FFF2-40B4-BE49-F238E27FC236}">
                <a16:creationId xmlns:a16="http://schemas.microsoft.com/office/drawing/2014/main" id="{B8BCB5B4-A41F-E747-B5A2-706EE7BE509A}"/>
              </a:ext>
            </a:extLst>
          </p:cNvPr>
          <p:cNvSpPr>
            <a:spLocks noGrp="1"/>
          </p:cNvSpPr>
          <p:nvPr>
            <p:ph type="sldNum" sz="quarter" idx="12"/>
          </p:nvPr>
        </p:nvSpPr>
        <p:spPr/>
        <p:txBody>
          <a:bodyPr/>
          <a:lstStyle/>
          <a:p>
            <a:fld id="{FFF7CBAA-22EA-41CE-9725-C57ED0CEBC27}" type="slidenum">
              <a:rPr lang="en-AU" smtClean="0"/>
              <a:pPr/>
              <a:t>80</a:t>
            </a:fld>
            <a:r>
              <a:rPr lang="en-AU"/>
              <a:t>  |</a:t>
            </a:r>
            <a:endParaRPr lang="en-AU" dirty="0"/>
          </a:p>
        </p:txBody>
      </p:sp>
    </p:spTree>
    <p:extLst>
      <p:ext uri="{BB962C8B-B14F-4D97-AF65-F5344CB8AC3E}">
        <p14:creationId xmlns:p14="http://schemas.microsoft.com/office/powerpoint/2010/main" val="22014253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E1023-30AA-A745-BF9C-E1F7BAD7C56E}"/>
              </a:ext>
            </a:extLst>
          </p:cNvPr>
          <p:cNvSpPr>
            <a:spLocks noGrp="1"/>
          </p:cNvSpPr>
          <p:nvPr>
            <p:ph type="title"/>
          </p:nvPr>
        </p:nvSpPr>
        <p:spPr/>
        <p:txBody>
          <a:bodyPr/>
          <a:lstStyle/>
          <a:p>
            <a:r>
              <a:rPr lang="en-US" dirty="0"/>
              <a:t>Graph ML Problem: Link Prediction</a:t>
            </a:r>
          </a:p>
        </p:txBody>
      </p:sp>
      <p:grpSp>
        <p:nvGrpSpPr>
          <p:cNvPr id="8" name="Group 7">
            <a:extLst>
              <a:ext uri="{FF2B5EF4-FFF2-40B4-BE49-F238E27FC236}">
                <a16:creationId xmlns:a16="http://schemas.microsoft.com/office/drawing/2014/main" id="{1A04CA5C-6024-4140-902C-D7FDF5FD7D7F}"/>
              </a:ext>
            </a:extLst>
          </p:cNvPr>
          <p:cNvGrpSpPr/>
          <p:nvPr/>
        </p:nvGrpSpPr>
        <p:grpSpPr>
          <a:xfrm>
            <a:off x="2160000" y="2226747"/>
            <a:ext cx="1658596" cy="2404507"/>
            <a:chOff x="420737" y="2691198"/>
            <a:chExt cx="1335522" cy="2033946"/>
          </a:xfrm>
        </p:grpSpPr>
        <p:sp>
          <p:nvSpPr>
            <p:cNvPr id="9" name="Oval 8">
              <a:extLst>
                <a:ext uri="{FF2B5EF4-FFF2-40B4-BE49-F238E27FC236}">
                  <a16:creationId xmlns:a16="http://schemas.microsoft.com/office/drawing/2014/main" id="{CC2EA876-B8C9-3341-8CFF-9789FB7D1014}"/>
                </a:ext>
              </a:extLst>
            </p:cNvPr>
            <p:cNvSpPr/>
            <p:nvPr/>
          </p:nvSpPr>
          <p:spPr>
            <a:xfrm rot="20486369">
              <a:off x="420737" y="2763206"/>
              <a:ext cx="136587" cy="144016"/>
            </a:xfrm>
            <a:prstGeom prst="ellipse">
              <a:avLst/>
            </a:prstGeom>
            <a:solidFill>
              <a:srgbClr val="FFC000"/>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6A80A6B-72B7-7E4D-939E-178FBDCE21BD}"/>
                </a:ext>
              </a:extLst>
            </p:cNvPr>
            <p:cNvSpPr/>
            <p:nvPr/>
          </p:nvSpPr>
          <p:spPr>
            <a:xfrm rot="21031718">
              <a:off x="1166793" y="2691198"/>
              <a:ext cx="136587" cy="144016"/>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805C74E-C1EE-E141-8523-CE0634F667C4}"/>
                </a:ext>
              </a:extLst>
            </p:cNvPr>
            <p:cNvSpPr/>
            <p:nvPr/>
          </p:nvSpPr>
          <p:spPr>
            <a:xfrm rot="238587">
              <a:off x="903597" y="3000971"/>
              <a:ext cx="136587" cy="144016"/>
            </a:xfrm>
            <a:prstGeom prst="ellipse">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B6AF26A-BF6B-FE40-8C0A-9BBF193B7AAB}"/>
                </a:ext>
              </a:extLst>
            </p:cNvPr>
            <p:cNvSpPr/>
            <p:nvPr/>
          </p:nvSpPr>
          <p:spPr>
            <a:xfrm rot="865396">
              <a:off x="763005" y="3423372"/>
              <a:ext cx="136587" cy="144016"/>
            </a:xfrm>
            <a:prstGeom prst="ellipse">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52249B0-E52B-664A-9964-C373CE81BFFD}"/>
                </a:ext>
              </a:extLst>
            </p:cNvPr>
            <p:cNvSpPr/>
            <p:nvPr/>
          </p:nvSpPr>
          <p:spPr>
            <a:xfrm>
              <a:off x="763005" y="4221088"/>
              <a:ext cx="136587" cy="144016"/>
            </a:xfrm>
            <a:prstGeom prst="ellipse">
              <a:avLst/>
            </a:prstGeom>
            <a:solidFill>
              <a:srgbClr val="00B0F0"/>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2D8A7CB-C94E-DF4C-9E6B-B8834C903A06}"/>
                </a:ext>
              </a:extLst>
            </p:cNvPr>
            <p:cNvSpPr/>
            <p:nvPr/>
          </p:nvSpPr>
          <p:spPr>
            <a:xfrm rot="21194347">
              <a:off x="1314299" y="3295490"/>
              <a:ext cx="136587" cy="144016"/>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D87995-F140-7445-8075-C1DCBFC05E8C}"/>
                </a:ext>
              </a:extLst>
            </p:cNvPr>
            <p:cNvSpPr/>
            <p:nvPr/>
          </p:nvSpPr>
          <p:spPr>
            <a:xfrm rot="19774477">
              <a:off x="440112" y="3786967"/>
              <a:ext cx="136587" cy="144016"/>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2A36AB1-175D-A84D-8879-74EC5C5CF72D}"/>
                </a:ext>
              </a:extLst>
            </p:cNvPr>
            <p:cNvSpPr/>
            <p:nvPr/>
          </p:nvSpPr>
          <p:spPr>
            <a:xfrm>
              <a:off x="1619672" y="3691796"/>
              <a:ext cx="136587" cy="144016"/>
            </a:xfrm>
            <a:prstGeom prst="ellipse">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A28C773-52C7-AE43-8F4F-BC7AE7D21E67}"/>
                </a:ext>
              </a:extLst>
            </p:cNvPr>
            <p:cNvSpPr/>
            <p:nvPr/>
          </p:nvSpPr>
          <p:spPr>
            <a:xfrm rot="21320258">
              <a:off x="1043608" y="3789040"/>
              <a:ext cx="136587" cy="144016"/>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C64E6E1-3A9B-EC43-A4E2-C4C8F1006512}"/>
                </a:ext>
              </a:extLst>
            </p:cNvPr>
            <p:cNvSpPr/>
            <p:nvPr/>
          </p:nvSpPr>
          <p:spPr>
            <a:xfrm rot="912132">
              <a:off x="1522126" y="4157714"/>
              <a:ext cx="136587" cy="144016"/>
            </a:xfrm>
            <a:prstGeom prst="ellipse">
              <a:avLst/>
            </a:prstGeom>
            <a:solidFill>
              <a:srgbClr val="FFC000"/>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718F7BA-5A22-E74B-8C74-572FAEB12DD9}"/>
                </a:ext>
              </a:extLst>
            </p:cNvPr>
            <p:cNvSpPr/>
            <p:nvPr/>
          </p:nvSpPr>
          <p:spPr>
            <a:xfrm>
              <a:off x="1187624" y="4581128"/>
              <a:ext cx="136587" cy="144016"/>
            </a:xfrm>
            <a:prstGeom prst="ellipse">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D8609EA4-9AC2-8349-A025-042377C15ACF}"/>
                </a:ext>
              </a:extLst>
            </p:cNvPr>
            <p:cNvCxnSpPr>
              <a:stCxn id="17" idx="5"/>
              <a:endCxn id="19" idx="0"/>
            </p:cNvCxnSpPr>
            <p:nvPr/>
          </p:nvCxnSpPr>
          <p:spPr>
            <a:xfrm>
              <a:off x="1164171" y="3907871"/>
              <a:ext cx="91747" cy="673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BFE6BF4-A87C-B045-A53C-C650B9111F4F}"/>
                </a:ext>
              </a:extLst>
            </p:cNvPr>
            <p:cNvCxnSpPr>
              <a:stCxn id="17" idx="6"/>
              <a:endCxn id="16" idx="2"/>
            </p:cNvCxnSpPr>
            <p:nvPr/>
          </p:nvCxnSpPr>
          <p:spPr>
            <a:xfrm flipV="1">
              <a:off x="1179969" y="3763804"/>
              <a:ext cx="439703" cy="916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1162AB8-6370-614B-97F4-295C6EFCD005}"/>
                </a:ext>
              </a:extLst>
            </p:cNvPr>
            <p:cNvCxnSpPr>
              <a:stCxn id="13" idx="5"/>
              <a:endCxn id="19" idx="1"/>
            </p:cNvCxnSpPr>
            <p:nvPr/>
          </p:nvCxnSpPr>
          <p:spPr>
            <a:xfrm>
              <a:off x="879589" y="4344013"/>
              <a:ext cx="328038" cy="2582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3F6D3E8-95AA-8049-9526-ABB7AF0D2C94}"/>
                </a:ext>
              </a:extLst>
            </p:cNvPr>
            <p:cNvCxnSpPr>
              <a:stCxn id="11" idx="5"/>
              <a:endCxn id="14" idx="1"/>
            </p:cNvCxnSpPr>
            <p:nvPr/>
          </p:nvCxnSpPr>
          <p:spPr>
            <a:xfrm>
              <a:off x="1016534" y="3127122"/>
              <a:ext cx="312110" cy="1954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0B32E63-B4A1-CE4F-91E0-C07F996AB80B}"/>
                </a:ext>
              </a:extLst>
            </p:cNvPr>
            <p:cNvCxnSpPr>
              <a:stCxn id="12" idx="0"/>
              <a:endCxn id="11" idx="4"/>
            </p:cNvCxnSpPr>
            <p:nvPr/>
          </p:nvCxnSpPr>
          <p:spPr>
            <a:xfrm flipV="1">
              <a:off x="849235" y="3144814"/>
              <a:ext cx="117663" cy="280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01AD927-F9B8-EF4F-A8E2-4F26ECC2C632}"/>
                </a:ext>
              </a:extLst>
            </p:cNvPr>
            <p:cNvCxnSpPr>
              <a:stCxn id="12" idx="5"/>
              <a:endCxn id="17" idx="1"/>
            </p:cNvCxnSpPr>
            <p:nvPr/>
          </p:nvCxnSpPr>
          <p:spPr>
            <a:xfrm>
              <a:off x="865384" y="3556721"/>
              <a:ext cx="194248" cy="2575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E80A06D-6416-E949-93D9-E159B60203BF}"/>
                </a:ext>
              </a:extLst>
            </p:cNvPr>
            <p:cNvCxnSpPr>
              <a:stCxn id="13" idx="7"/>
              <a:endCxn id="17" idx="3"/>
            </p:cNvCxnSpPr>
            <p:nvPr/>
          </p:nvCxnSpPr>
          <p:spPr>
            <a:xfrm flipV="1">
              <a:off x="879589" y="3915722"/>
              <a:ext cx="188321" cy="3264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64E6A44-26FC-B04A-8E3E-84DF3F548E51}"/>
                </a:ext>
              </a:extLst>
            </p:cNvPr>
            <p:cNvCxnSpPr>
              <a:stCxn id="16" idx="4"/>
              <a:endCxn id="18" idx="0"/>
            </p:cNvCxnSpPr>
            <p:nvPr/>
          </p:nvCxnSpPr>
          <p:spPr>
            <a:xfrm flipH="1">
              <a:off x="1609302" y="3835812"/>
              <a:ext cx="78664" cy="32442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6FB692E-1C47-B448-966D-26C7F715698F}"/>
                </a:ext>
              </a:extLst>
            </p:cNvPr>
            <p:cNvCxnSpPr>
              <a:stCxn id="15" idx="4"/>
              <a:endCxn id="13" idx="1"/>
            </p:cNvCxnSpPr>
            <p:nvPr/>
          </p:nvCxnSpPr>
          <p:spPr>
            <a:xfrm>
              <a:off x="544872" y="3921066"/>
              <a:ext cx="238136" cy="321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023EDE-3A52-4D41-B1A8-6A1B046B9F74}"/>
                </a:ext>
              </a:extLst>
            </p:cNvPr>
            <p:cNvCxnSpPr>
              <a:endCxn id="11" idx="2"/>
            </p:cNvCxnSpPr>
            <p:nvPr/>
          </p:nvCxnSpPr>
          <p:spPr>
            <a:xfrm>
              <a:off x="559106" y="2876121"/>
              <a:ext cx="344655" cy="192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E91B58E-3E47-DC48-AD6A-0B7E2F18AAB9}"/>
                </a:ext>
              </a:extLst>
            </p:cNvPr>
            <p:cNvCxnSpPr>
              <a:stCxn id="14" idx="0"/>
              <a:endCxn id="10" idx="4"/>
            </p:cNvCxnSpPr>
            <p:nvPr/>
          </p:nvCxnSpPr>
          <p:spPr>
            <a:xfrm flipH="1" flipV="1">
              <a:off x="1246936" y="2834232"/>
              <a:ext cx="127180" cy="461759"/>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85C2A24-EF70-A840-A23A-6926E214F2DB}"/>
                </a:ext>
              </a:extLst>
            </p:cNvPr>
            <p:cNvCxnSpPr>
              <a:stCxn id="12" idx="7"/>
              <a:endCxn id="14" idx="2"/>
            </p:cNvCxnSpPr>
            <p:nvPr/>
          </p:nvCxnSpPr>
          <p:spPr>
            <a:xfrm flipV="1">
              <a:off x="890750" y="3375538"/>
              <a:ext cx="424024" cy="82558"/>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F4A0F52A-8444-CE44-81A0-05A6EEBC8B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8781" y="2605513"/>
            <a:ext cx="1394438" cy="1646974"/>
          </a:xfrm>
          <a:prstGeom prst="rect">
            <a:avLst/>
          </a:prstGeom>
        </p:spPr>
      </p:pic>
      <p:sp>
        <p:nvSpPr>
          <p:cNvPr id="35" name="Right Arrow 34">
            <a:extLst>
              <a:ext uri="{FF2B5EF4-FFF2-40B4-BE49-F238E27FC236}">
                <a16:creationId xmlns:a16="http://schemas.microsoft.com/office/drawing/2014/main" id="{B4BDFAA3-A52D-D740-BDCE-2D37D6686857}"/>
              </a:ext>
            </a:extLst>
          </p:cNvPr>
          <p:cNvSpPr/>
          <p:nvPr/>
        </p:nvSpPr>
        <p:spPr>
          <a:xfrm>
            <a:off x="4309200" y="3104964"/>
            <a:ext cx="720080" cy="648072"/>
          </a:xfrm>
          <a:prstGeom prst="rightArrow">
            <a:avLst/>
          </a:prstGeom>
          <a:solidFill>
            <a:srgbClr val="EA18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 name="Right Arrow 35">
            <a:extLst>
              <a:ext uri="{FF2B5EF4-FFF2-40B4-BE49-F238E27FC236}">
                <a16:creationId xmlns:a16="http://schemas.microsoft.com/office/drawing/2014/main" id="{C32BCF35-6EFB-B548-B7D0-1E51E189270A}"/>
              </a:ext>
            </a:extLst>
          </p:cNvPr>
          <p:cNvSpPr/>
          <p:nvPr/>
        </p:nvSpPr>
        <p:spPr>
          <a:xfrm>
            <a:off x="7419600" y="3104964"/>
            <a:ext cx="720080" cy="648072"/>
          </a:xfrm>
          <a:prstGeom prst="rightArrow">
            <a:avLst/>
          </a:prstGeom>
          <a:solidFill>
            <a:srgbClr val="EA18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92" name="Group 91">
            <a:extLst>
              <a:ext uri="{FF2B5EF4-FFF2-40B4-BE49-F238E27FC236}">
                <a16:creationId xmlns:a16="http://schemas.microsoft.com/office/drawing/2014/main" id="{387E9BEB-AF4F-3C45-990A-BBB1E2DB09F2}"/>
              </a:ext>
            </a:extLst>
          </p:cNvPr>
          <p:cNvGrpSpPr>
            <a:grpSpLocks noChangeAspect="1"/>
          </p:cNvGrpSpPr>
          <p:nvPr/>
        </p:nvGrpSpPr>
        <p:grpSpPr>
          <a:xfrm>
            <a:off x="9111600" y="2169000"/>
            <a:ext cx="1656986" cy="2520000"/>
            <a:chOff x="7441070" y="4254572"/>
            <a:chExt cx="864000" cy="1314000"/>
          </a:xfrm>
        </p:grpSpPr>
        <p:sp>
          <p:nvSpPr>
            <p:cNvPr id="93" name="Oval 92">
              <a:extLst>
                <a:ext uri="{FF2B5EF4-FFF2-40B4-BE49-F238E27FC236}">
                  <a16:creationId xmlns:a16="http://schemas.microsoft.com/office/drawing/2014/main" id="{6EA5E038-B723-8546-B23F-F9ECCDEBF021}"/>
                </a:ext>
              </a:extLst>
            </p:cNvPr>
            <p:cNvSpPr/>
            <p:nvPr/>
          </p:nvSpPr>
          <p:spPr>
            <a:xfrm rot="20486369">
              <a:off x="7441070" y="4301092"/>
              <a:ext cx="88363" cy="93039"/>
            </a:xfrm>
            <a:prstGeom prst="ellipse">
              <a:avLst/>
            </a:prstGeom>
            <a:solidFill>
              <a:srgbClr val="FFC000"/>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01E53514-CFB4-0948-8D1A-BA36A74C91C3}"/>
                </a:ext>
              </a:extLst>
            </p:cNvPr>
            <p:cNvSpPr/>
            <p:nvPr/>
          </p:nvSpPr>
          <p:spPr>
            <a:xfrm rot="21031718">
              <a:off x="7923722" y="4254572"/>
              <a:ext cx="88363" cy="93039"/>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A382EAD9-4B82-D14C-BFB2-D86E15A652D4}"/>
                </a:ext>
              </a:extLst>
            </p:cNvPr>
            <p:cNvSpPr/>
            <p:nvPr/>
          </p:nvSpPr>
          <p:spPr>
            <a:xfrm rot="238587">
              <a:off x="7753451" y="4454696"/>
              <a:ext cx="88363" cy="93039"/>
            </a:xfrm>
            <a:prstGeom prst="ellipse">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75542175-0943-744F-8071-9370FD946577}"/>
                </a:ext>
              </a:extLst>
            </p:cNvPr>
            <p:cNvSpPr/>
            <p:nvPr/>
          </p:nvSpPr>
          <p:spPr>
            <a:xfrm rot="865396">
              <a:off x="7662496" y="4727582"/>
              <a:ext cx="88363" cy="93039"/>
            </a:xfrm>
            <a:prstGeom prst="ellipse">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F19D05EC-B491-0C45-B23D-64615BFABA31}"/>
                </a:ext>
              </a:extLst>
            </p:cNvPr>
            <p:cNvSpPr/>
            <p:nvPr/>
          </p:nvSpPr>
          <p:spPr>
            <a:xfrm>
              <a:off x="7662496" y="5242934"/>
              <a:ext cx="88363" cy="93039"/>
            </a:xfrm>
            <a:prstGeom prst="ellipse">
              <a:avLst/>
            </a:prstGeom>
            <a:solidFill>
              <a:srgbClr val="00B0F0"/>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0D56D648-F21A-0C41-825B-6DE18C7F6B4D}"/>
                </a:ext>
              </a:extLst>
            </p:cNvPr>
            <p:cNvSpPr/>
            <p:nvPr/>
          </p:nvSpPr>
          <p:spPr>
            <a:xfrm rot="21194347">
              <a:off x="8019149" y="4644966"/>
              <a:ext cx="88363" cy="93039"/>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3BC2281A-A4CE-B445-8603-9B904DCF2417}"/>
                </a:ext>
              </a:extLst>
            </p:cNvPr>
            <p:cNvSpPr/>
            <p:nvPr/>
          </p:nvSpPr>
          <p:spPr>
            <a:xfrm rot="19774477">
              <a:off x="7453604" y="4962477"/>
              <a:ext cx="88363" cy="93039"/>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E0006EFB-5C1F-7848-802E-D9A15896BAED}"/>
                </a:ext>
              </a:extLst>
            </p:cNvPr>
            <p:cNvSpPr/>
            <p:nvPr/>
          </p:nvSpPr>
          <p:spPr>
            <a:xfrm>
              <a:off x="8216707" y="4900993"/>
              <a:ext cx="88363" cy="93039"/>
            </a:xfrm>
            <a:prstGeom prst="ellipse">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982486A0-5898-CF4B-9106-BA0235460FE8}"/>
                </a:ext>
              </a:extLst>
            </p:cNvPr>
            <p:cNvSpPr/>
            <p:nvPr/>
          </p:nvSpPr>
          <p:spPr>
            <a:xfrm rot="21320258">
              <a:off x="7844029" y="4963816"/>
              <a:ext cx="88363" cy="93039"/>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960577C3-6AD4-F64C-B7BB-95EEBB8F11C7}"/>
                </a:ext>
              </a:extLst>
            </p:cNvPr>
            <p:cNvSpPr/>
            <p:nvPr/>
          </p:nvSpPr>
          <p:spPr>
            <a:xfrm rot="912132">
              <a:off x="8153600" y="5201992"/>
              <a:ext cx="88363" cy="93039"/>
            </a:xfrm>
            <a:prstGeom prst="ellipse">
              <a:avLst/>
            </a:prstGeom>
            <a:solidFill>
              <a:srgbClr val="FFC000"/>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AB1921F8-D895-9543-B523-07DE4F48F67F}"/>
                </a:ext>
              </a:extLst>
            </p:cNvPr>
            <p:cNvSpPr/>
            <p:nvPr/>
          </p:nvSpPr>
          <p:spPr>
            <a:xfrm>
              <a:off x="7937198" y="5475533"/>
              <a:ext cx="88363" cy="93039"/>
            </a:xfrm>
            <a:prstGeom prst="ellipse">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93D89A5C-0769-334A-B9F7-11C8325508AF}"/>
                </a:ext>
              </a:extLst>
            </p:cNvPr>
            <p:cNvCxnSpPr>
              <a:stCxn id="101" idx="5"/>
              <a:endCxn id="103" idx="0"/>
            </p:cNvCxnSpPr>
            <p:nvPr/>
          </p:nvCxnSpPr>
          <p:spPr>
            <a:xfrm>
              <a:off x="7922026" y="5040585"/>
              <a:ext cx="59355" cy="4349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EFEA188-D11A-DA41-B1C4-77D0A3FAC5FF}"/>
                </a:ext>
              </a:extLst>
            </p:cNvPr>
            <p:cNvCxnSpPr>
              <a:stCxn id="101" idx="6"/>
              <a:endCxn id="100" idx="2"/>
            </p:cNvCxnSpPr>
            <p:nvPr/>
          </p:nvCxnSpPr>
          <p:spPr>
            <a:xfrm flipV="1">
              <a:off x="7932246" y="4947513"/>
              <a:ext cx="284461" cy="592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C8B29FD-EDBD-8242-8BA7-837DDA2D1D68}"/>
                </a:ext>
              </a:extLst>
            </p:cNvPr>
            <p:cNvCxnSpPr>
              <a:stCxn id="97" idx="5"/>
              <a:endCxn id="103" idx="1"/>
            </p:cNvCxnSpPr>
            <p:nvPr/>
          </p:nvCxnSpPr>
          <p:spPr>
            <a:xfrm>
              <a:off x="7737919" y="5322348"/>
              <a:ext cx="212220" cy="1668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ECC0F4B-AA98-264D-9F30-FDBAA764C920}"/>
                </a:ext>
              </a:extLst>
            </p:cNvPr>
            <p:cNvCxnSpPr>
              <a:stCxn id="95" idx="5"/>
              <a:endCxn id="98" idx="1"/>
            </p:cNvCxnSpPr>
            <p:nvPr/>
          </p:nvCxnSpPr>
          <p:spPr>
            <a:xfrm>
              <a:off x="7826514" y="4536194"/>
              <a:ext cx="201916" cy="1262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57A55B6D-3ADF-C14A-BB8F-A7AB8172C5F6}"/>
                </a:ext>
              </a:extLst>
            </p:cNvPr>
            <p:cNvCxnSpPr>
              <a:stCxn id="96" idx="0"/>
              <a:endCxn id="95" idx="4"/>
            </p:cNvCxnSpPr>
            <p:nvPr/>
          </p:nvCxnSpPr>
          <p:spPr>
            <a:xfrm flipV="1">
              <a:off x="7718282" y="4547624"/>
              <a:ext cx="76121" cy="1814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582E131-9D51-674C-A936-D73314DCF6C0}"/>
                </a:ext>
              </a:extLst>
            </p:cNvPr>
            <p:cNvCxnSpPr>
              <a:stCxn id="96" idx="5"/>
              <a:endCxn id="101" idx="1"/>
            </p:cNvCxnSpPr>
            <p:nvPr/>
          </p:nvCxnSpPr>
          <p:spPr>
            <a:xfrm>
              <a:off x="7728729" y="4813730"/>
              <a:ext cx="125666" cy="1663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B4B872A-4EE7-4442-BB4C-3E0940441244}"/>
                </a:ext>
              </a:extLst>
            </p:cNvPr>
            <p:cNvCxnSpPr>
              <a:stCxn id="97" idx="7"/>
              <a:endCxn id="101" idx="3"/>
            </p:cNvCxnSpPr>
            <p:nvPr/>
          </p:nvCxnSpPr>
          <p:spPr>
            <a:xfrm flipV="1">
              <a:off x="7737919" y="5045657"/>
              <a:ext cx="121832" cy="2109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126D1A1-53B1-A741-B99C-C43B93BCDAE8}"/>
                </a:ext>
              </a:extLst>
            </p:cNvPr>
            <p:cNvCxnSpPr>
              <a:stCxn id="100" idx="4"/>
              <a:endCxn id="102" idx="0"/>
            </p:cNvCxnSpPr>
            <p:nvPr/>
          </p:nvCxnSpPr>
          <p:spPr>
            <a:xfrm flipH="1">
              <a:off x="8209998" y="4994033"/>
              <a:ext cx="50891" cy="209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B540D161-8F0B-544E-B741-42B401DFD82F}"/>
                </a:ext>
              </a:extLst>
            </p:cNvPr>
            <p:cNvCxnSpPr>
              <a:stCxn id="99" idx="4"/>
              <a:endCxn id="97" idx="1"/>
            </p:cNvCxnSpPr>
            <p:nvPr/>
          </p:nvCxnSpPr>
          <p:spPr>
            <a:xfrm>
              <a:off x="7521378" y="5049110"/>
              <a:ext cx="154059" cy="2074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D3A0F58A-6B73-FB45-8FEA-F04AD040829A}"/>
                </a:ext>
              </a:extLst>
            </p:cNvPr>
            <p:cNvCxnSpPr>
              <a:endCxn id="95" idx="2"/>
            </p:cNvCxnSpPr>
            <p:nvPr/>
          </p:nvCxnSpPr>
          <p:spPr>
            <a:xfrm>
              <a:off x="7530586" y="4374039"/>
              <a:ext cx="222970" cy="124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223FAF08-644F-0749-B3B6-F9402BFDE69B}"/>
                </a:ext>
              </a:extLst>
            </p:cNvPr>
            <p:cNvCxnSpPr>
              <a:stCxn id="98" idx="0"/>
              <a:endCxn id="94" idx="4"/>
            </p:cNvCxnSpPr>
            <p:nvPr/>
          </p:nvCxnSpPr>
          <p:spPr>
            <a:xfrm flipH="1" flipV="1">
              <a:off x="7975570" y="4346977"/>
              <a:ext cx="82278" cy="2983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BDACA8B7-71DE-694D-8D40-D9DCB68585D9}"/>
                </a:ext>
              </a:extLst>
            </p:cNvPr>
            <p:cNvCxnSpPr>
              <a:cxnSpLocks/>
              <a:stCxn id="96" idx="7"/>
              <a:endCxn id="98" idx="2"/>
            </p:cNvCxnSpPr>
            <p:nvPr/>
          </p:nvCxnSpPr>
          <p:spPr>
            <a:xfrm flipV="1">
              <a:off x="7745139" y="4696679"/>
              <a:ext cx="274317" cy="533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DBEA208-50E1-E04C-923B-09B5F53EC6CE}"/>
                </a:ext>
              </a:extLst>
            </p:cNvPr>
            <p:cNvCxnSpPr>
              <a:cxnSpLocks/>
              <a:stCxn id="101" idx="7"/>
              <a:endCxn id="98" idx="3"/>
            </p:cNvCxnSpPr>
            <p:nvPr/>
          </p:nvCxnSpPr>
          <p:spPr>
            <a:xfrm flipV="1">
              <a:off x="7916675" y="4727829"/>
              <a:ext cx="119504" cy="247181"/>
            </a:xfrm>
            <a:prstGeom prst="line">
              <a:avLst/>
            </a:prstGeom>
            <a:ln>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52BCAACB-0E74-7E4C-9978-6AEC4EFE0A23}"/>
                </a:ext>
              </a:extLst>
            </p:cNvPr>
            <p:cNvCxnSpPr>
              <a:cxnSpLocks/>
              <a:stCxn id="102" idx="2"/>
              <a:endCxn id="101" idx="5"/>
            </p:cNvCxnSpPr>
            <p:nvPr/>
          </p:nvCxnSpPr>
          <p:spPr>
            <a:xfrm flipH="1" flipV="1">
              <a:off x="7922022" y="5040582"/>
              <a:ext cx="233124" cy="196344"/>
            </a:xfrm>
            <a:prstGeom prst="line">
              <a:avLst/>
            </a:prstGeom>
            <a:ln>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7" name="Straight Connector 6">
            <a:extLst>
              <a:ext uri="{FF2B5EF4-FFF2-40B4-BE49-F238E27FC236}">
                <a16:creationId xmlns:a16="http://schemas.microsoft.com/office/drawing/2014/main" id="{432FB2FA-CF04-9142-8C45-14ECD8755128}"/>
              </a:ext>
            </a:extLst>
          </p:cNvPr>
          <p:cNvCxnSpPr>
            <a:cxnSpLocks/>
            <a:stCxn id="17" idx="5"/>
            <a:endCxn id="18" idx="2"/>
          </p:cNvCxnSpPr>
          <p:nvPr/>
        </p:nvCxnSpPr>
        <p:spPr>
          <a:xfrm>
            <a:off x="3083030" y="3664850"/>
            <a:ext cx="447762" cy="358481"/>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FCC1584-E900-2542-A1B0-FF9EAEB7FB1C}"/>
              </a:ext>
            </a:extLst>
          </p:cNvPr>
          <p:cNvSpPr txBox="1"/>
          <p:nvPr/>
        </p:nvSpPr>
        <p:spPr>
          <a:xfrm>
            <a:off x="3188181" y="3691708"/>
            <a:ext cx="284052" cy="307777"/>
          </a:xfrm>
          <a:prstGeom prst="rect">
            <a:avLst/>
          </a:prstGeom>
          <a:solidFill>
            <a:srgbClr val="FFFFFF"/>
          </a:solidFill>
        </p:spPr>
        <p:txBody>
          <a:bodyPr wrap="none" rtlCol="0">
            <a:spAutoFit/>
          </a:bodyPr>
          <a:lstStyle/>
          <a:p>
            <a:r>
              <a:rPr lang="en-US" dirty="0"/>
              <a:t>?</a:t>
            </a:r>
          </a:p>
        </p:txBody>
      </p:sp>
      <p:cxnSp>
        <p:nvCxnSpPr>
          <p:cNvPr id="90" name="Straight Connector 89">
            <a:extLst>
              <a:ext uri="{FF2B5EF4-FFF2-40B4-BE49-F238E27FC236}">
                <a16:creationId xmlns:a16="http://schemas.microsoft.com/office/drawing/2014/main" id="{E72D9994-FFFD-5E45-A6F1-D5D88247F37C}"/>
              </a:ext>
            </a:extLst>
          </p:cNvPr>
          <p:cNvCxnSpPr>
            <a:stCxn id="17" idx="7"/>
            <a:endCxn id="14" idx="3"/>
          </p:cNvCxnSpPr>
          <p:nvPr/>
        </p:nvCxnSpPr>
        <p:spPr>
          <a:xfrm flipV="1">
            <a:off x="3073245" y="3093097"/>
            <a:ext cx="228822" cy="451763"/>
          </a:xfrm>
          <a:prstGeom prst="line">
            <a:avLst/>
          </a:prstGeom>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3B59969D-C5B6-5F41-8E6D-ECB9FAC66AAF}"/>
              </a:ext>
            </a:extLst>
          </p:cNvPr>
          <p:cNvSpPr txBox="1"/>
          <p:nvPr/>
        </p:nvSpPr>
        <p:spPr>
          <a:xfrm>
            <a:off x="3029497" y="3194250"/>
            <a:ext cx="284052" cy="307777"/>
          </a:xfrm>
          <a:prstGeom prst="rect">
            <a:avLst/>
          </a:prstGeom>
          <a:solidFill>
            <a:srgbClr val="FFFFFF"/>
          </a:solidFill>
        </p:spPr>
        <p:txBody>
          <a:bodyPr wrap="none" rtlCol="0">
            <a:spAutoFit/>
          </a:bodyPr>
          <a:lstStyle/>
          <a:p>
            <a:r>
              <a:rPr lang="en-US" dirty="0"/>
              <a:t>?</a:t>
            </a:r>
          </a:p>
        </p:txBody>
      </p:sp>
      <p:sp>
        <p:nvSpPr>
          <p:cNvPr id="62" name="Slide Number Placeholder 4">
            <a:extLst>
              <a:ext uri="{FF2B5EF4-FFF2-40B4-BE49-F238E27FC236}">
                <a16:creationId xmlns:a16="http://schemas.microsoft.com/office/drawing/2014/main" id="{E7D72A22-1D64-204C-AEA2-E31495D348CB}"/>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81</a:t>
            </a:fld>
            <a:r>
              <a:rPr lang="en-AU"/>
              <a:t>  |</a:t>
            </a:r>
            <a:endParaRPr lang="en-AU" dirty="0"/>
          </a:p>
        </p:txBody>
      </p:sp>
      <p:sp>
        <p:nvSpPr>
          <p:cNvPr id="3" name="Footer Placeholder 2">
            <a:extLst>
              <a:ext uri="{FF2B5EF4-FFF2-40B4-BE49-F238E27FC236}">
                <a16:creationId xmlns:a16="http://schemas.microsoft.com/office/drawing/2014/main" id="{C349497D-6874-2A45-A99C-45A7A72068AA}"/>
              </a:ext>
            </a:extLst>
          </p:cNvPr>
          <p:cNvSpPr>
            <a:spLocks noGrp="1"/>
          </p:cNvSpPr>
          <p:nvPr>
            <p:ph type="ftr" sz="quarter" idx="11"/>
          </p:nvPr>
        </p:nvSpPr>
        <p:spPr/>
        <p:txBody>
          <a:bodyPr/>
          <a:lstStyle/>
          <a:p>
            <a:r>
              <a:rPr lang="en-AU"/>
              <a:t>Practical ML On Graphs</a:t>
            </a:r>
            <a:endParaRPr lang="en-AU" dirty="0"/>
          </a:p>
        </p:txBody>
      </p:sp>
      <p:sp>
        <p:nvSpPr>
          <p:cNvPr id="4" name="Slide Number Placeholder 3">
            <a:extLst>
              <a:ext uri="{FF2B5EF4-FFF2-40B4-BE49-F238E27FC236}">
                <a16:creationId xmlns:a16="http://schemas.microsoft.com/office/drawing/2014/main" id="{19BA5DF7-9D2E-9E4C-B14D-05CAA941358F}"/>
              </a:ext>
            </a:extLst>
          </p:cNvPr>
          <p:cNvSpPr>
            <a:spLocks noGrp="1"/>
          </p:cNvSpPr>
          <p:nvPr>
            <p:ph type="sldNum" sz="quarter" idx="12"/>
          </p:nvPr>
        </p:nvSpPr>
        <p:spPr/>
        <p:txBody>
          <a:bodyPr/>
          <a:lstStyle/>
          <a:p>
            <a:fld id="{FFF7CBAA-22EA-41CE-9725-C57ED0CEBC27}" type="slidenum">
              <a:rPr lang="en-AU" smtClean="0"/>
              <a:pPr/>
              <a:t>81</a:t>
            </a:fld>
            <a:r>
              <a:rPr lang="en-AU"/>
              <a:t>  |</a:t>
            </a:r>
            <a:endParaRPr lang="en-AU" dirty="0"/>
          </a:p>
        </p:txBody>
      </p:sp>
    </p:spTree>
    <p:extLst>
      <p:ext uri="{BB962C8B-B14F-4D97-AF65-F5344CB8AC3E}">
        <p14:creationId xmlns:p14="http://schemas.microsoft.com/office/powerpoint/2010/main" val="31143447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E1023-30AA-A745-BF9C-E1F7BAD7C56E}"/>
              </a:ext>
            </a:extLst>
          </p:cNvPr>
          <p:cNvSpPr>
            <a:spLocks noGrp="1"/>
          </p:cNvSpPr>
          <p:nvPr>
            <p:ph type="title"/>
          </p:nvPr>
        </p:nvSpPr>
        <p:spPr/>
        <p:txBody>
          <a:bodyPr/>
          <a:lstStyle/>
          <a:p>
            <a:r>
              <a:rPr lang="en-US" dirty="0"/>
              <a:t>Graph ML Problem: Community Detection</a:t>
            </a:r>
          </a:p>
        </p:txBody>
      </p:sp>
      <p:grpSp>
        <p:nvGrpSpPr>
          <p:cNvPr id="8" name="Group 7">
            <a:extLst>
              <a:ext uri="{FF2B5EF4-FFF2-40B4-BE49-F238E27FC236}">
                <a16:creationId xmlns:a16="http://schemas.microsoft.com/office/drawing/2014/main" id="{1A04CA5C-6024-4140-902C-D7FDF5FD7D7F}"/>
              </a:ext>
            </a:extLst>
          </p:cNvPr>
          <p:cNvGrpSpPr/>
          <p:nvPr/>
        </p:nvGrpSpPr>
        <p:grpSpPr>
          <a:xfrm>
            <a:off x="2160000" y="2226747"/>
            <a:ext cx="1658596" cy="2404507"/>
            <a:chOff x="420737" y="2691198"/>
            <a:chExt cx="1335522" cy="2033946"/>
          </a:xfrm>
        </p:grpSpPr>
        <p:sp>
          <p:nvSpPr>
            <p:cNvPr id="9" name="Oval 8">
              <a:extLst>
                <a:ext uri="{FF2B5EF4-FFF2-40B4-BE49-F238E27FC236}">
                  <a16:creationId xmlns:a16="http://schemas.microsoft.com/office/drawing/2014/main" id="{CC2EA876-B8C9-3341-8CFF-9789FB7D1014}"/>
                </a:ext>
              </a:extLst>
            </p:cNvPr>
            <p:cNvSpPr/>
            <p:nvPr/>
          </p:nvSpPr>
          <p:spPr>
            <a:xfrm rot="20486369">
              <a:off x="420737" y="2763206"/>
              <a:ext cx="136587" cy="144016"/>
            </a:xfrm>
            <a:prstGeom prst="ellipse">
              <a:avLst/>
            </a:prstGeom>
            <a:solidFill>
              <a:srgbClr val="FFC000"/>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6A80A6B-72B7-7E4D-939E-178FBDCE21BD}"/>
                </a:ext>
              </a:extLst>
            </p:cNvPr>
            <p:cNvSpPr/>
            <p:nvPr/>
          </p:nvSpPr>
          <p:spPr>
            <a:xfrm rot="21031718">
              <a:off x="1166793" y="2691198"/>
              <a:ext cx="136587" cy="144016"/>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805C74E-C1EE-E141-8523-CE0634F667C4}"/>
                </a:ext>
              </a:extLst>
            </p:cNvPr>
            <p:cNvSpPr/>
            <p:nvPr/>
          </p:nvSpPr>
          <p:spPr>
            <a:xfrm rot="238587">
              <a:off x="903597" y="3000971"/>
              <a:ext cx="136587" cy="144016"/>
            </a:xfrm>
            <a:prstGeom prst="ellipse">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B6AF26A-BF6B-FE40-8C0A-9BBF193B7AAB}"/>
                </a:ext>
              </a:extLst>
            </p:cNvPr>
            <p:cNvSpPr/>
            <p:nvPr/>
          </p:nvSpPr>
          <p:spPr>
            <a:xfrm rot="865396">
              <a:off x="763005" y="3423372"/>
              <a:ext cx="136587" cy="144016"/>
            </a:xfrm>
            <a:prstGeom prst="ellipse">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52249B0-E52B-664A-9964-C373CE81BFFD}"/>
                </a:ext>
              </a:extLst>
            </p:cNvPr>
            <p:cNvSpPr/>
            <p:nvPr/>
          </p:nvSpPr>
          <p:spPr>
            <a:xfrm>
              <a:off x="763005" y="4221088"/>
              <a:ext cx="136587" cy="144016"/>
            </a:xfrm>
            <a:prstGeom prst="ellipse">
              <a:avLst/>
            </a:prstGeom>
            <a:solidFill>
              <a:srgbClr val="00B0F0"/>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2D8A7CB-C94E-DF4C-9E6B-B8834C903A06}"/>
                </a:ext>
              </a:extLst>
            </p:cNvPr>
            <p:cNvSpPr/>
            <p:nvPr/>
          </p:nvSpPr>
          <p:spPr>
            <a:xfrm rot="21194347">
              <a:off x="1314299" y="3295490"/>
              <a:ext cx="136587" cy="144016"/>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D87995-F140-7445-8075-C1DCBFC05E8C}"/>
                </a:ext>
              </a:extLst>
            </p:cNvPr>
            <p:cNvSpPr/>
            <p:nvPr/>
          </p:nvSpPr>
          <p:spPr>
            <a:xfrm rot="19774477">
              <a:off x="440112" y="3786967"/>
              <a:ext cx="136587" cy="144016"/>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2A36AB1-175D-A84D-8879-74EC5C5CF72D}"/>
                </a:ext>
              </a:extLst>
            </p:cNvPr>
            <p:cNvSpPr/>
            <p:nvPr/>
          </p:nvSpPr>
          <p:spPr>
            <a:xfrm>
              <a:off x="1619672" y="3691796"/>
              <a:ext cx="136587" cy="144016"/>
            </a:xfrm>
            <a:prstGeom prst="ellipse">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A28C773-52C7-AE43-8F4F-BC7AE7D21E67}"/>
                </a:ext>
              </a:extLst>
            </p:cNvPr>
            <p:cNvSpPr/>
            <p:nvPr/>
          </p:nvSpPr>
          <p:spPr>
            <a:xfrm rot="21320258">
              <a:off x="1043608" y="3789040"/>
              <a:ext cx="136587" cy="144016"/>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C64E6E1-3A9B-EC43-A4E2-C4C8F1006512}"/>
                </a:ext>
              </a:extLst>
            </p:cNvPr>
            <p:cNvSpPr/>
            <p:nvPr/>
          </p:nvSpPr>
          <p:spPr>
            <a:xfrm rot="912132">
              <a:off x="1522126" y="4157714"/>
              <a:ext cx="136587" cy="144016"/>
            </a:xfrm>
            <a:prstGeom prst="ellipse">
              <a:avLst/>
            </a:prstGeom>
            <a:solidFill>
              <a:srgbClr val="FFC000"/>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718F7BA-5A22-E74B-8C74-572FAEB12DD9}"/>
                </a:ext>
              </a:extLst>
            </p:cNvPr>
            <p:cNvSpPr/>
            <p:nvPr/>
          </p:nvSpPr>
          <p:spPr>
            <a:xfrm>
              <a:off x="1187624" y="4581128"/>
              <a:ext cx="136587" cy="144016"/>
            </a:xfrm>
            <a:prstGeom prst="ellipse">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D8609EA4-9AC2-8349-A025-042377C15ACF}"/>
                </a:ext>
              </a:extLst>
            </p:cNvPr>
            <p:cNvCxnSpPr>
              <a:stCxn id="17" idx="5"/>
              <a:endCxn id="19" idx="0"/>
            </p:cNvCxnSpPr>
            <p:nvPr/>
          </p:nvCxnSpPr>
          <p:spPr>
            <a:xfrm>
              <a:off x="1164171" y="3907871"/>
              <a:ext cx="91747" cy="673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BFE6BF4-A87C-B045-A53C-C650B9111F4F}"/>
                </a:ext>
              </a:extLst>
            </p:cNvPr>
            <p:cNvCxnSpPr>
              <a:stCxn id="17" idx="6"/>
              <a:endCxn id="16" idx="2"/>
            </p:cNvCxnSpPr>
            <p:nvPr/>
          </p:nvCxnSpPr>
          <p:spPr>
            <a:xfrm flipV="1">
              <a:off x="1179969" y="3763804"/>
              <a:ext cx="439703" cy="916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1162AB8-6370-614B-97F4-295C6EFCD005}"/>
                </a:ext>
              </a:extLst>
            </p:cNvPr>
            <p:cNvCxnSpPr>
              <a:stCxn id="13" idx="5"/>
              <a:endCxn id="19" idx="1"/>
            </p:cNvCxnSpPr>
            <p:nvPr/>
          </p:nvCxnSpPr>
          <p:spPr>
            <a:xfrm>
              <a:off x="879589" y="4344013"/>
              <a:ext cx="328038" cy="2582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3F6D3E8-95AA-8049-9526-ABB7AF0D2C94}"/>
                </a:ext>
              </a:extLst>
            </p:cNvPr>
            <p:cNvCxnSpPr>
              <a:stCxn id="11" idx="5"/>
              <a:endCxn id="14" idx="1"/>
            </p:cNvCxnSpPr>
            <p:nvPr/>
          </p:nvCxnSpPr>
          <p:spPr>
            <a:xfrm>
              <a:off x="1016534" y="3127122"/>
              <a:ext cx="312110" cy="1954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0B32E63-B4A1-CE4F-91E0-C07F996AB80B}"/>
                </a:ext>
              </a:extLst>
            </p:cNvPr>
            <p:cNvCxnSpPr>
              <a:stCxn id="12" idx="0"/>
              <a:endCxn id="11" idx="4"/>
            </p:cNvCxnSpPr>
            <p:nvPr/>
          </p:nvCxnSpPr>
          <p:spPr>
            <a:xfrm flipV="1">
              <a:off x="849235" y="3144814"/>
              <a:ext cx="117663" cy="280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01AD927-F9B8-EF4F-A8E2-4F26ECC2C632}"/>
                </a:ext>
              </a:extLst>
            </p:cNvPr>
            <p:cNvCxnSpPr>
              <a:stCxn id="12" idx="5"/>
              <a:endCxn id="17" idx="1"/>
            </p:cNvCxnSpPr>
            <p:nvPr/>
          </p:nvCxnSpPr>
          <p:spPr>
            <a:xfrm>
              <a:off x="865384" y="3556721"/>
              <a:ext cx="194248" cy="2575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E80A06D-6416-E949-93D9-E159B60203BF}"/>
                </a:ext>
              </a:extLst>
            </p:cNvPr>
            <p:cNvCxnSpPr>
              <a:stCxn id="13" idx="7"/>
              <a:endCxn id="17" idx="3"/>
            </p:cNvCxnSpPr>
            <p:nvPr/>
          </p:nvCxnSpPr>
          <p:spPr>
            <a:xfrm flipV="1">
              <a:off x="879589" y="3915722"/>
              <a:ext cx="188321" cy="3264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64E6A44-26FC-B04A-8E3E-84DF3F548E51}"/>
                </a:ext>
              </a:extLst>
            </p:cNvPr>
            <p:cNvCxnSpPr>
              <a:stCxn id="16" idx="4"/>
              <a:endCxn id="18" idx="0"/>
            </p:cNvCxnSpPr>
            <p:nvPr/>
          </p:nvCxnSpPr>
          <p:spPr>
            <a:xfrm flipH="1">
              <a:off x="1609302" y="3835812"/>
              <a:ext cx="78664" cy="32442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6FB692E-1C47-B448-966D-26C7F715698F}"/>
                </a:ext>
              </a:extLst>
            </p:cNvPr>
            <p:cNvCxnSpPr>
              <a:stCxn id="15" idx="4"/>
              <a:endCxn id="13" idx="1"/>
            </p:cNvCxnSpPr>
            <p:nvPr/>
          </p:nvCxnSpPr>
          <p:spPr>
            <a:xfrm>
              <a:off x="544872" y="3921066"/>
              <a:ext cx="238136" cy="321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023EDE-3A52-4D41-B1A8-6A1B046B9F74}"/>
                </a:ext>
              </a:extLst>
            </p:cNvPr>
            <p:cNvCxnSpPr>
              <a:endCxn id="11" idx="2"/>
            </p:cNvCxnSpPr>
            <p:nvPr/>
          </p:nvCxnSpPr>
          <p:spPr>
            <a:xfrm>
              <a:off x="559106" y="2876121"/>
              <a:ext cx="344655" cy="192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E91B58E-3E47-DC48-AD6A-0B7E2F18AAB9}"/>
                </a:ext>
              </a:extLst>
            </p:cNvPr>
            <p:cNvCxnSpPr>
              <a:stCxn id="14" idx="0"/>
              <a:endCxn id="10" idx="4"/>
            </p:cNvCxnSpPr>
            <p:nvPr/>
          </p:nvCxnSpPr>
          <p:spPr>
            <a:xfrm flipH="1" flipV="1">
              <a:off x="1246936" y="2834232"/>
              <a:ext cx="127180" cy="461759"/>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85C2A24-EF70-A840-A23A-6926E214F2DB}"/>
                </a:ext>
              </a:extLst>
            </p:cNvPr>
            <p:cNvCxnSpPr>
              <a:stCxn id="12" idx="7"/>
              <a:endCxn id="14" idx="2"/>
            </p:cNvCxnSpPr>
            <p:nvPr/>
          </p:nvCxnSpPr>
          <p:spPr>
            <a:xfrm flipV="1">
              <a:off x="890750" y="3375538"/>
              <a:ext cx="424024" cy="82558"/>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F4A0F52A-8444-CE44-81A0-05A6EEBC8B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8781" y="2605513"/>
            <a:ext cx="1394438" cy="1646974"/>
          </a:xfrm>
          <a:prstGeom prst="rect">
            <a:avLst/>
          </a:prstGeom>
        </p:spPr>
      </p:pic>
      <p:sp>
        <p:nvSpPr>
          <p:cNvPr id="35" name="Right Arrow 34">
            <a:extLst>
              <a:ext uri="{FF2B5EF4-FFF2-40B4-BE49-F238E27FC236}">
                <a16:creationId xmlns:a16="http://schemas.microsoft.com/office/drawing/2014/main" id="{B4BDFAA3-A52D-D740-BDCE-2D37D6686857}"/>
              </a:ext>
            </a:extLst>
          </p:cNvPr>
          <p:cNvSpPr/>
          <p:nvPr/>
        </p:nvSpPr>
        <p:spPr>
          <a:xfrm>
            <a:off x="4309200" y="3104964"/>
            <a:ext cx="720080" cy="648072"/>
          </a:xfrm>
          <a:prstGeom prst="rightArrow">
            <a:avLst/>
          </a:prstGeom>
          <a:solidFill>
            <a:srgbClr val="EA18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a:p>
            <a:pPr algn="ctr"/>
            <a:endParaRPr lang="en-US" dirty="0"/>
          </a:p>
          <a:p>
            <a:pPr algn="ctr"/>
            <a:endParaRPr lang="en-US" sz="1400" dirty="0"/>
          </a:p>
          <a:p>
            <a:pPr algn="ctr"/>
            <a:endParaRPr lang="en-US" dirty="0"/>
          </a:p>
          <a:p>
            <a:pPr algn="ctr"/>
            <a:endParaRPr lang="en-US" sz="1400" dirty="0"/>
          </a:p>
        </p:txBody>
      </p:sp>
      <p:sp>
        <p:nvSpPr>
          <p:cNvPr id="36" name="Right Arrow 35">
            <a:extLst>
              <a:ext uri="{FF2B5EF4-FFF2-40B4-BE49-F238E27FC236}">
                <a16:creationId xmlns:a16="http://schemas.microsoft.com/office/drawing/2014/main" id="{C32BCF35-6EFB-B548-B7D0-1E51E189270A}"/>
              </a:ext>
            </a:extLst>
          </p:cNvPr>
          <p:cNvSpPr/>
          <p:nvPr/>
        </p:nvSpPr>
        <p:spPr>
          <a:xfrm>
            <a:off x="7419600" y="3104964"/>
            <a:ext cx="720080" cy="648072"/>
          </a:xfrm>
          <a:prstGeom prst="rightArrow">
            <a:avLst/>
          </a:prstGeom>
          <a:solidFill>
            <a:srgbClr val="EA18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62" name="Group 61">
            <a:extLst>
              <a:ext uri="{FF2B5EF4-FFF2-40B4-BE49-F238E27FC236}">
                <a16:creationId xmlns:a16="http://schemas.microsoft.com/office/drawing/2014/main" id="{AE27971B-5481-284E-8F1A-DC30DDC8F2C8}"/>
              </a:ext>
            </a:extLst>
          </p:cNvPr>
          <p:cNvGrpSpPr/>
          <p:nvPr/>
        </p:nvGrpSpPr>
        <p:grpSpPr>
          <a:xfrm>
            <a:off x="9111600" y="2193809"/>
            <a:ext cx="1922155" cy="2470383"/>
            <a:chOff x="9251145" y="2280741"/>
            <a:chExt cx="1521960" cy="1954204"/>
          </a:xfrm>
        </p:grpSpPr>
        <p:sp>
          <p:nvSpPr>
            <p:cNvPr id="63" name="Freeform 62">
              <a:extLst>
                <a:ext uri="{FF2B5EF4-FFF2-40B4-BE49-F238E27FC236}">
                  <a16:creationId xmlns:a16="http://schemas.microsoft.com/office/drawing/2014/main" id="{3BD2D08A-B83A-0845-9095-4AA6AADA59A0}"/>
                </a:ext>
              </a:extLst>
            </p:cNvPr>
            <p:cNvSpPr/>
            <p:nvPr/>
          </p:nvSpPr>
          <p:spPr>
            <a:xfrm>
              <a:off x="9251145" y="3257482"/>
              <a:ext cx="1145628" cy="977463"/>
            </a:xfrm>
            <a:custGeom>
              <a:avLst/>
              <a:gdLst>
                <a:gd name="connsiteX0" fmla="*/ 0 w 1145628"/>
                <a:gd name="connsiteY0" fmla="*/ 42042 h 977463"/>
                <a:gd name="connsiteX1" fmla="*/ 0 w 1145628"/>
                <a:gd name="connsiteY1" fmla="*/ 42042 h 977463"/>
                <a:gd name="connsiteX2" fmla="*/ 21021 w 1145628"/>
                <a:gd name="connsiteY2" fmla="*/ 199697 h 977463"/>
                <a:gd name="connsiteX3" fmla="*/ 42042 w 1145628"/>
                <a:gd name="connsiteY3" fmla="*/ 262759 h 977463"/>
                <a:gd name="connsiteX4" fmla="*/ 63062 w 1145628"/>
                <a:gd name="connsiteY4" fmla="*/ 294290 h 977463"/>
                <a:gd name="connsiteX5" fmla="*/ 105104 w 1145628"/>
                <a:gd name="connsiteY5" fmla="*/ 367863 h 977463"/>
                <a:gd name="connsiteX6" fmla="*/ 189186 w 1145628"/>
                <a:gd name="connsiteY6" fmla="*/ 483476 h 977463"/>
                <a:gd name="connsiteX7" fmla="*/ 304800 w 1145628"/>
                <a:gd name="connsiteY7" fmla="*/ 672663 h 977463"/>
                <a:gd name="connsiteX8" fmla="*/ 336331 w 1145628"/>
                <a:gd name="connsiteY8" fmla="*/ 704194 h 977463"/>
                <a:gd name="connsiteX9" fmla="*/ 367862 w 1145628"/>
                <a:gd name="connsiteY9" fmla="*/ 756745 h 977463"/>
                <a:gd name="connsiteX10" fmla="*/ 399393 w 1145628"/>
                <a:gd name="connsiteY10" fmla="*/ 788276 h 977463"/>
                <a:gd name="connsiteX11" fmla="*/ 451945 w 1145628"/>
                <a:gd name="connsiteY11" fmla="*/ 851338 h 977463"/>
                <a:gd name="connsiteX12" fmla="*/ 588579 w 1145628"/>
                <a:gd name="connsiteY12" fmla="*/ 893380 h 977463"/>
                <a:gd name="connsiteX13" fmla="*/ 693683 w 1145628"/>
                <a:gd name="connsiteY13" fmla="*/ 914400 h 977463"/>
                <a:gd name="connsiteX14" fmla="*/ 819807 w 1145628"/>
                <a:gd name="connsiteY14" fmla="*/ 924911 h 977463"/>
                <a:gd name="connsiteX15" fmla="*/ 924911 w 1145628"/>
                <a:gd name="connsiteY15" fmla="*/ 945931 h 977463"/>
                <a:gd name="connsiteX16" fmla="*/ 966952 w 1145628"/>
                <a:gd name="connsiteY16" fmla="*/ 956442 h 977463"/>
                <a:gd name="connsiteX17" fmla="*/ 1061545 w 1145628"/>
                <a:gd name="connsiteY17" fmla="*/ 977463 h 977463"/>
                <a:gd name="connsiteX18" fmla="*/ 1103586 w 1145628"/>
                <a:gd name="connsiteY18" fmla="*/ 966952 h 977463"/>
                <a:gd name="connsiteX19" fmla="*/ 1145628 w 1145628"/>
                <a:gd name="connsiteY19" fmla="*/ 893380 h 977463"/>
                <a:gd name="connsiteX20" fmla="*/ 1072055 w 1145628"/>
                <a:gd name="connsiteY20" fmla="*/ 819807 h 977463"/>
                <a:gd name="connsiteX21" fmla="*/ 1008993 w 1145628"/>
                <a:gd name="connsiteY21" fmla="*/ 798787 h 977463"/>
                <a:gd name="connsiteX22" fmla="*/ 977462 w 1145628"/>
                <a:gd name="connsiteY22" fmla="*/ 777766 h 977463"/>
                <a:gd name="connsiteX23" fmla="*/ 914400 w 1145628"/>
                <a:gd name="connsiteY23" fmla="*/ 725214 h 977463"/>
                <a:gd name="connsiteX24" fmla="*/ 893379 w 1145628"/>
                <a:gd name="connsiteY24" fmla="*/ 693683 h 977463"/>
                <a:gd name="connsiteX25" fmla="*/ 861848 w 1145628"/>
                <a:gd name="connsiteY25" fmla="*/ 672663 h 977463"/>
                <a:gd name="connsiteX26" fmla="*/ 840828 w 1145628"/>
                <a:gd name="connsiteY26" fmla="*/ 630621 h 977463"/>
                <a:gd name="connsiteX27" fmla="*/ 777766 w 1145628"/>
                <a:gd name="connsiteY27" fmla="*/ 588580 h 977463"/>
                <a:gd name="connsiteX28" fmla="*/ 746235 w 1145628"/>
                <a:gd name="connsiteY28" fmla="*/ 557049 h 977463"/>
                <a:gd name="connsiteX29" fmla="*/ 714704 w 1145628"/>
                <a:gd name="connsiteY29" fmla="*/ 546538 h 977463"/>
                <a:gd name="connsiteX30" fmla="*/ 662152 w 1145628"/>
                <a:gd name="connsiteY30" fmla="*/ 483476 h 977463"/>
                <a:gd name="connsiteX31" fmla="*/ 641131 w 1145628"/>
                <a:gd name="connsiteY31" fmla="*/ 451945 h 977463"/>
                <a:gd name="connsiteX32" fmla="*/ 588579 w 1145628"/>
                <a:gd name="connsiteY32" fmla="*/ 388883 h 977463"/>
                <a:gd name="connsiteX33" fmla="*/ 578069 w 1145628"/>
                <a:gd name="connsiteY33" fmla="*/ 357352 h 977463"/>
                <a:gd name="connsiteX34" fmla="*/ 536028 w 1145628"/>
                <a:gd name="connsiteY34" fmla="*/ 294290 h 977463"/>
                <a:gd name="connsiteX35" fmla="*/ 483476 w 1145628"/>
                <a:gd name="connsiteY35" fmla="*/ 199697 h 977463"/>
                <a:gd name="connsiteX36" fmla="*/ 451945 w 1145628"/>
                <a:gd name="connsiteY36" fmla="*/ 168166 h 977463"/>
                <a:gd name="connsiteX37" fmla="*/ 378373 w 1145628"/>
                <a:gd name="connsiteY37" fmla="*/ 84083 h 977463"/>
                <a:gd name="connsiteX38" fmla="*/ 315311 w 1145628"/>
                <a:gd name="connsiteY38" fmla="*/ 31531 h 977463"/>
                <a:gd name="connsiteX39" fmla="*/ 252248 w 1145628"/>
                <a:gd name="connsiteY39" fmla="*/ 10511 h 977463"/>
                <a:gd name="connsiteX40" fmla="*/ 220717 w 1145628"/>
                <a:gd name="connsiteY40" fmla="*/ 0 h 977463"/>
                <a:gd name="connsiteX41" fmla="*/ 105104 w 1145628"/>
                <a:gd name="connsiteY41" fmla="*/ 10511 h 977463"/>
                <a:gd name="connsiteX42" fmla="*/ 73573 w 1145628"/>
                <a:gd name="connsiteY42" fmla="*/ 21021 h 977463"/>
                <a:gd name="connsiteX43" fmla="*/ 0 w 1145628"/>
                <a:gd name="connsiteY43" fmla="*/ 42042 h 97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145628" h="977463">
                  <a:moveTo>
                    <a:pt x="0" y="42042"/>
                  </a:moveTo>
                  <a:lnTo>
                    <a:pt x="0" y="42042"/>
                  </a:lnTo>
                  <a:cubicBezTo>
                    <a:pt x="7183" y="121052"/>
                    <a:pt x="2856" y="139148"/>
                    <a:pt x="21021" y="199697"/>
                  </a:cubicBezTo>
                  <a:cubicBezTo>
                    <a:pt x="27388" y="220920"/>
                    <a:pt x="29751" y="244322"/>
                    <a:pt x="42042" y="262759"/>
                  </a:cubicBezTo>
                  <a:cubicBezTo>
                    <a:pt x="49049" y="273269"/>
                    <a:pt x="56795" y="283323"/>
                    <a:pt x="63062" y="294290"/>
                  </a:cubicBezTo>
                  <a:cubicBezTo>
                    <a:pt x="95222" y="350571"/>
                    <a:pt x="70966" y="320923"/>
                    <a:pt x="105104" y="367863"/>
                  </a:cubicBezTo>
                  <a:cubicBezTo>
                    <a:pt x="108809" y="372957"/>
                    <a:pt x="172867" y="454917"/>
                    <a:pt x="189186" y="483476"/>
                  </a:cubicBezTo>
                  <a:cubicBezTo>
                    <a:pt x="231466" y="557468"/>
                    <a:pt x="219661" y="587524"/>
                    <a:pt x="304800" y="672663"/>
                  </a:cubicBezTo>
                  <a:cubicBezTo>
                    <a:pt x="315310" y="683173"/>
                    <a:pt x="327413" y="692303"/>
                    <a:pt x="336331" y="704194"/>
                  </a:cubicBezTo>
                  <a:cubicBezTo>
                    <a:pt x="348588" y="720537"/>
                    <a:pt x="355605" y="740402"/>
                    <a:pt x="367862" y="756745"/>
                  </a:cubicBezTo>
                  <a:cubicBezTo>
                    <a:pt x="376780" y="768636"/>
                    <a:pt x="389877" y="776857"/>
                    <a:pt x="399393" y="788276"/>
                  </a:cubicBezTo>
                  <a:cubicBezTo>
                    <a:pt x="421501" y="814805"/>
                    <a:pt x="419905" y="831313"/>
                    <a:pt x="451945" y="851338"/>
                  </a:cubicBezTo>
                  <a:cubicBezTo>
                    <a:pt x="483695" y="871182"/>
                    <a:pt x="559121" y="886016"/>
                    <a:pt x="588579" y="893380"/>
                  </a:cubicBezTo>
                  <a:cubicBezTo>
                    <a:pt x="630331" y="903818"/>
                    <a:pt x="647301" y="909246"/>
                    <a:pt x="693683" y="914400"/>
                  </a:cubicBezTo>
                  <a:cubicBezTo>
                    <a:pt x="735612" y="919059"/>
                    <a:pt x="777766" y="921407"/>
                    <a:pt x="819807" y="924911"/>
                  </a:cubicBezTo>
                  <a:cubicBezTo>
                    <a:pt x="854842" y="931918"/>
                    <a:pt x="890249" y="937265"/>
                    <a:pt x="924911" y="945931"/>
                  </a:cubicBezTo>
                  <a:cubicBezTo>
                    <a:pt x="938925" y="949435"/>
                    <a:pt x="952851" y="953308"/>
                    <a:pt x="966952" y="956442"/>
                  </a:cubicBezTo>
                  <a:cubicBezTo>
                    <a:pt x="1087041" y="983129"/>
                    <a:pt x="959016" y="951829"/>
                    <a:pt x="1061545" y="977463"/>
                  </a:cubicBezTo>
                  <a:cubicBezTo>
                    <a:pt x="1075559" y="973959"/>
                    <a:pt x="1091832" y="975348"/>
                    <a:pt x="1103586" y="966952"/>
                  </a:cubicBezTo>
                  <a:cubicBezTo>
                    <a:pt x="1131424" y="947068"/>
                    <a:pt x="1136117" y="921910"/>
                    <a:pt x="1145628" y="893380"/>
                  </a:cubicBezTo>
                  <a:cubicBezTo>
                    <a:pt x="1131090" y="849769"/>
                    <a:pt x="1135299" y="840888"/>
                    <a:pt x="1072055" y="819807"/>
                  </a:cubicBezTo>
                  <a:lnTo>
                    <a:pt x="1008993" y="798787"/>
                  </a:lnTo>
                  <a:cubicBezTo>
                    <a:pt x="998483" y="791780"/>
                    <a:pt x="987166" y="785853"/>
                    <a:pt x="977462" y="777766"/>
                  </a:cubicBezTo>
                  <a:cubicBezTo>
                    <a:pt x="896536" y="710327"/>
                    <a:pt x="992686" y="777405"/>
                    <a:pt x="914400" y="725214"/>
                  </a:cubicBezTo>
                  <a:cubicBezTo>
                    <a:pt x="907393" y="714704"/>
                    <a:pt x="902311" y="702615"/>
                    <a:pt x="893379" y="693683"/>
                  </a:cubicBezTo>
                  <a:cubicBezTo>
                    <a:pt x="884447" y="684751"/>
                    <a:pt x="869935" y="682367"/>
                    <a:pt x="861848" y="672663"/>
                  </a:cubicBezTo>
                  <a:cubicBezTo>
                    <a:pt x="851818" y="660626"/>
                    <a:pt x="851907" y="641700"/>
                    <a:pt x="840828" y="630621"/>
                  </a:cubicBezTo>
                  <a:cubicBezTo>
                    <a:pt x="822964" y="612757"/>
                    <a:pt x="795630" y="606444"/>
                    <a:pt x="777766" y="588580"/>
                  </a:cubicBezTo>
                  <a:cubicBezTo>
                    <a:pt x="767256" y="578070"/>
                    <a:pt x="758602" y="565294"/>
                    <a:pt x="746235" y="557049"/>
                  </a:cubicBezTo>
                  <a:cubicBezTo>
                    <a:pt x="737017" y="550903"/>
                    <a:pt x="725214" y="550042"/>
                    <a:pt x="714704" y="546538"/>
                  </a:cubicBezTo>
                  <a:cubicBezTo>
                    <a:pt x="662513" y="468252"/>
                    <a:pt x="729591" y="564402"/>
                    <a:pt x="662152" y="483476"/>
                  </a:cubicBezTo>
                  <a:cubicBezTo>
                    <a:pt x="654065" y="473772"/>
                    <a:pt x="649218" y="461649"/>
                    <a:pt x="641131" y="451945"/>
                  </a:cubicBezTo>
                  <a:cubicBezTo>
                    <a:pt x="573692" y="371019"/>
                    <a:pt x="640770" y="467169"/>
                    <a:pt x="588579" y="388883"/>
                  </a:cubicBezTo>
                  <a:cubicBezTo>
                    <a:pt x="585076" y="378373"/>
                    <a:pt x="583449" y="367037"/>
                    <a:pt x="578069" y="357352"/>
                  </a:cubicBezTo>
                  <a:cubicBezTo>
                    <a:pt x="565800" y="335268"/>
                    <a:pt x="544018" y="318257"/>
                    <a:pt x="536028" y="294290"/>
                  </a:cubicBezTo>
                  <a:cubicBezTo>
                    <a:pt x="522811" y="254641"/>
                    <a:pt x="519614" y="235835"/>
                    <a:pt x="483476" y="199697"/>
                  </a:cubicBezTo>
                  <a:cubicBezTo>
                    <a:pt x="472966" y="189187"/>
                    <a:pt x="461070" y="179899"/>
                    <a:pt x="451945" y="168166"/>
                  </a:cubicBezTo>
                  <a:cubicBezTo>
                    <a:pt x="340943" y="25448"/>
                    <a:pt x="461902" y="153691"/>
                    <a:pt x="378373" y="84083"/>
                  </a:cubicBezTo>
                  <a:cubicBezTo>
                    <a:pt x="350088" y="60512"/>
                    <a:pt x="348860" y="46441"/>
                    <a:pt x="315311" y="31531"/>
                  </a:cubicBezTo>
                  <a:cubicBezTo>
                    <a:pt x="295063" y="22532"/>
                    <a:pt x="273269" y="17518"/>
                    <a:pt x="252248" y="10511"/>
                  </a:cubicBezTo>
                  <a:lnTo>
                    <a:pt x="220717" y="0"/>
                  </a:lnTo>
                  <a:cubicBezTo>
                    <a:pt x="182179" y="3504"/>
                    <a:pt x="143412" y="5038"/>
                    <a:pt x="105104" y="10511"/>
                  </a:cubicBezTo>
                  <a:cubicBezTo>
                    <a:pt x="94137" y="12078"/>
                    <a:pt x="82791" y="14876"/>
                    <a:pt x="73573" y="21021"/>
                  </a:cubicBezTo>
                  <a:cubicBezTo>
                    <a:pt x="61205" y="29266"/>
                    <a:pt x="12262" y="38539"/>
                    <a:pt x="0" y="42042"/>
                  </a:cubicBezTo>
                  <a:close/>
                </a:path>
              </a:pathLst>
            </a:custGeom>
            <a:solidFill>
              <a:schemeClr val="accent5">
                <a:lumMod val="40000"/>
                <a:lumOff val="6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a:extLst>
                <a:ext uri="{FF2B5EF4-FFF2-40B4-BE49-F238E27FC236}">
                  <a16:creationId xmlns:a16="http://schemas.microsoft.com/office/drawing/2014/main" id="{39908412-4EB1-D34E-A03C-D088ED604316}"/>
                </a:ext>
              </a:extLst>
            </p:cNvPr>
            <p:cNvSpPr/>
            <p:nvPr/>
          </p:nvSpPr>
          <p:spPr>
            <a:xfrm>
              <a:off x="9837685" y="3163610"/>
              <a:ext cx="935420" cy="756744"/>
            </a:xfrm>
            <a:custGeom>
              <a:avLst/>
              <a:gdLst>
                <a:gd name="connsiteX0" fmla="*/ 935420 w 935420"/>
                <a:gd name="connsiteY0" fmla="*/ 21020 h 756744"/>
                <a:gd name="connsiteX1" fmla="*/ 935420 w 935420"/>
                <a:gd name="connsiteY1" fmla="*/ 21020 h 756744"/>
                <a:gd name="connsiteX2" fmla="*/ 840827 w 935420"/>
                <a:gd name="connsiteY2" fmla="*/ 10510 h 756744"/>
                <a:gd name="connsiteX3" fmla="*/ 809296 w 935420"/>
                <a:gd name="connsiteY3" fmla="*/ 0 h 756744"/>
                <a:gd name="connsiteX4" fmla="*/ 451944 w 935420"/>
                <a:gd name="connsiteY4" fmla="*/ 21020 h 756744"/>
                <a:gd name="connsiteX5" fmla="*/ 336331 w 935420"/>
                <a:gd name="connsiteY5" fmla="*/ 42041 h 756744"/>
                <a:gd name="connsiteX6" fmla="*/ 189186 w 935420"/>
                <a:gd name="connsiteY6" fmla="*/ 63062 h 756744"/>
                <a:gd name="connsiteX7" fmla="*/ 63062 w 935420"/>
                <a:gd name="connsiteY7" fmla="*/ 105103 h 756744"/>
                <a:gd name="connsiteX8" fmla="*/ 31531 w 935420"/>
                <a:gd name="connsiteY8" fmla="*/ 115613 h 756744"/>
                <a:gd name="connsiteX9" fmla="*/ 0 w 935420"/>
                <a:gd name="connsiteY9" fmla="*/ 126124 h 756744"/>
                <a:gd name="connsiteX10" fmla="*/ 10510 w 935420"/>
                <a:gd name="connsiteY10" fmla="*/ 325820 h 756744"/>
                <a:gd name="connsiteX11" fmla="*/ 31531 w 935420"/>
                <a:gd name="connsiteY11" fmla="*/ 399393 h 756744"/>
                <a:gd name="connsiteX12" fmla="*/ 73572 w 935420"/>
                <a:gd name="connsiteY12" fmla="*/ 462455 h 756744"/>
                <a:gd name="connsiteX13" fmla="*/ 126124 w 935420"/>
                <a:gd name="connsiteY13" fmla="*/ 536027 h 756744"/>
                <a:gd name="connsiteX14" fmla="*/ 157655 w 935420"/>
                <a:gd name="connsiteY14" fmla="*/ 567558 h 756744"/>
                <a:gd name="connsiteX15" fmla="*/ 210206 w 935420"/>
                <a:gd name="connsiteY15" fmla="*/ 609600 h 756744"/>
                <a:gd name="connsiteX16" fmla="*/ 273268 w 935420"/>
                <a:gd name="connsiteY16" fmla="*/ 662151 h 756744"/>
                <a:gd name="connsiteX17" fmla="*/ 325820 w 935420"/>
                <a:gd name="connsiteY17" fmla="*/ 672662 h 756744"/>
                <a:gd name="connsiteX18" fmla="*/ 399393 w 935420"/>
                <a:gd name="connsiteY18" fmla="*/ 693682 h 756744"/>
                <a:gd name="connsiteX19" fmla="*/ 430924 w 935420"/>
                <a:gd name="connsiteY19" fmla="*/ 714703 h 756744"/>
                <a:gd name="connsiteX20" fmla="*/ 504496 w 935420"/>
                <a:gd name="connsiteY20" fmla="*/ 735724 h 756744"/>
                <a:gd name="connsiteX21" fmla="*/ 672662 w 935420"/>
                <a:gd name="connsiteY21" fmla="*/ 756744 h 756744"/>
                <a:gd name="connsiteX22" fmla="*/ 809296 w 935420"/>
                <a:gd name="connsiteY22" fmla="*/ 746234 h 756744"/>
                <a:gd name="connsiteX23" fmla="*/ 830317 w 935420"/>
                <a:gd name="connsiteY23" fmla="*/ 714703 h 756744"/>
                <a:gd name="connsiteX24" fmla="*/ 851337 w 935420"/>
                <a:gd name="connsiteY24" fmla="*/ 651641 h 756744"/>
                <a:gd name="connsiteX25" fmla="*/ 882868 w 935420"/>
                <a:gd name="connsiteY25" fmla="*/ 515007 h 756744"/>
                <a:gd name="connsiteX26" fmla="*/ 893379 w 935420"/>
                <a:gd name="connsiteY26" fmla="*/ 483476 h 756744"/>
                <a:gd name="connsiteX27" fmla="*/ 903889 w 935420"/>
                <a:gd name="connsiteY27" fmla="*/ 105103 h 756744"/>
                <a:gd name="connsiteX28" fmla="*/ 935420 w 935420"/>
                <a:gd name="connsiteY28" fmla="*/ 21020 h 75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35420" h="756744">
                  <a:moveTo>
                    <a:pt x="935420" y="21020"/>
                  </a:moveTo>
                  <a:lnTo>
                    <a:pt x="935420" y="21020"/>
                  </a:lnTo>
                  <a:cubicBezTo>
                    <a:pt x="903889" y="17517"/>
                    <a:pt x="872120" y="15725"/>
                    <a:pt x="840827" y="10510"/>
                  </a:cubicBezTo>
                  <a:cubicBezTo>
                    <a:pt x="829899" y="8689"/>
                    <a:pt x="820375" y="0"/>
                    <a:pt x="809296" y="0"/>
                  </a:cubicBezTo>
                  <a:cubicBezTo>
                    <a:pt x="747958" y="0"/>
                    <a:pt x="534877" y="12727"/>
                    <a:pt x="451944" y="21020"/>
                  </a:cubicBezTo>
                  <a:cubicBezTo>
                    <a:pt x="345077" y="31707"/>
                    <a:pt x="413482" y="26611"/>
                    <a:pt x="336331" y="42041"/>
                  </a:cubicBezTo>
                  <a:cubicBezTo>
                    <a:pt x="285827" y="52141"/>
                    <a:pt x="240842" y="56605"/>
                    <a:pt x="189186" y="63062"/>
                  </a:cubicBezTo>
                  <a:lnTo>
                    <a:pt x="63062" y="105103"/>
                  </a:lnTo>
                  <a:lnTo>
                    <a:pt x="31531" y="115613"/>
                  </a:lnTo>
                  <a:lnTo>
                    <a:pt x="0" y="126124"/>
                  </a:lnTo>
                  <a:cubicBezTo>
                    <a:pt x="3503" y="192689"/>
                    <a:pt x="4736" y="259413"/>
                    <a:pt x="10510" y="325820"/>
                  </a:cubicBezTo>
                  <a:cubicBezTo>
                    <a:pt x="11071" y="332277"/>
                    <a:pt x="26143" y="389694"/>
                    <a:pt x="31531" y="399393"/>
                  </a:cubicBezTo>
                  <a:cubicBezTo>
                    <a:pt x="43800" y="421477"/>
                    <a:pt x="59558" y="441434"/>
                    <a:pt x="73572" y="462455"/>
                  </a:cubicBezTo>
                  <a:cubicBezTo>
                    <a:pt x="90207" y="487407"/>
                    <a:pt x="106571" y="513215"/>
                    <a:pt x="126124" y="536027"/>
                  </a:cubicBezTo>
                  <a:cubicBezTo>
                    <a:pt x="135797" y="547312"/>
                    <a:pt x="148139" y="556139"/>
                    <a:pt x="157655" y="567558"/>
                  </a:cubicBezTo>
                  <a:cubicBezTo>
                    <a:pt x="194225" y="611442"/>
                    <a:pt x="158443" y="592345"/>
                    <a:pt x="210206" y="609600"/>
                  </a:cubicBezTo>
                  <a:cubicBezTo>
                    <a:pt x="226565" y="625959"/>
                    <a:pt x="249854" y="653371"/>
                    <a:pt x="273268" y="662151"/>
                  </a:cubicBezTo>
                  <a:cubicBezTo>
                    <a:pt x="289995" y="668424"/>
                    <a:pt x="308381" y="668787"/>
                    <a:pt x="325820" y="672662"/>
                  </a:cubicBezTo>
                  <a:cubicBezTo>
                    <a:pt x="365417" y="681461"/>
                    <a:pt x="364276" y="681977"/>
                    <a:pt x="399393" y="693682"/>
                  </a:cubicBezTo>
                  <a:cubicBezTo>
                    <a:pt x="409903" y="700689"/>
                    <a:pt x="419626" y="709054"/>
                    <a:pt x="430924" y="714703"/>
                  </a:cubicBezTo>
                  <a:cubicBezTo>
                    <a:pt x="447719" y="723100"/>
                    <a:pt x="488788" y="731236"/>
                    <a:pt x="504496" y="735724"/>
                  </a:cubicBezTo>
                  <a:cubicBezTo>
                    <a:pt x="596431" y="761992"/>
                    <a:pt x="454606" y="739971"/>
                    <a:pt x="672662" y="756744"/>
                  </a:cubicBezTo>
                  <a:cubicBezTo>
                    <a:pt x="718207" y="753241"/>
                    <a:pt x="765159" y="758004"/>
                    <a:pt x="809296" y="746234"/>
                  </a:cubicBezTo>
                  <a:cubicBezTo>
                    <a:pt x="821501" y="742979"/>
                    <a:pt x="825187" y="726246"/>
                    <a:pt x="830317" y="714703"/>
                  </a:cubicBezTo>
                  <a:cubicBezTo>
                    <a:pt x="839316" y="694455"/>
                    <a:pt x="851337" y="651641"/>
                    <a:pt x="851337" y="651641"/>
                  </a:cubicBezTo>
                  <a:cubicBezTo>
                    <a:pt x="864981" y="556139"/>
                    <a:pt x="854015" y="601566"/>
                    <a:pt x="882868" y="515007"/>
                  </a:cubicBezTo>
                  <a:lnTo>
                    <a:pt x="893379" y="483476"/>
                  </a:lnTo>
                  <a:cubicBezTo>
                    <a:pt x="896882" y="357352"/>
                    <a:pt x="903889" y="231276"/>
                    <a:pt x="903889" y="105103"/>
                  </a:cubicBezTo>
                  <a:cubicBezTo>
                    <a:pt x="903889" y="38585"/>
                    <a:pt x="930165" y="35034"/>
                    <a:pt x="935420" y="21020"/>
                  </a:cubicBezTo>
                  <a:close/>
                </a:path>
              </a:pathLst>
            </a:custGeom>
            <a:solidFill>
              <a:schemeClr val="accent4">
                <a:lumMod val="20000"/>
                <a:lumOff val="8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a:extLst>
                <a:ext uri="{FF2B5EF4-FFF2-40B4-BE49-F238E27FC236}">
                  <a16:creationId xmlns:a16="http://schemas.microsoft.com/office/drawing/2014/main" id="{C1F51CB1-1245-1241-B488-4264FAEE170A}"/>
                </a:ext>
              </a:extLst>
            </p:cNvPr>
            <p:cNvSpPr/>
            <p:nvPr/>
          </p:nvSpPr>
          <p:spPr>
            <a:xfrm>
              <a:off x="9270126" y="2280741"/>
              <a:ext cx="1229710" cy="945931"/>
            </a:xfrm>
            <a:custGeom>
              <a:avLst/>
              <a:gdLst>
                <a:gd name="connsiteX0" fmla="*/ 105103 w 1229710"/>
                <a:gd name="connsiteY0" fmla="*/ 0 h 945931"/>
                <a:gd name="connsiteX1" fmla="*/ 105103 w 1229710"/>
                <a:gd name="connsiteY1" fmla="*/ 0 h 945931"/>
                <a:gd name="connsiteX2" fmla="*/ 767255 w 1229710"/>
                <a:gd name="connsiteY2" fmla="*/ 21020 h 945931"/>
                <a:gd name="connsiteX3" fmla="*/ 840827 w 1229710"/>
                <a:gd name="connsiteY3" fmla="*/ 31531 h 945931"/>
                <a:gd name="connsiteX4" fmla="*/ 956441 w 1229710"/>
                <a:gd name="connsiteY4" fmla="*/ 52551 h 945931"/>
                <a:gd name="connsiteX5" fmla="*/ 998483 w 1229710"/>
                <a:gd name="connsiteY5" fmla="*/ 73572 h 945931"/>
                <a:gd name="connsiteX6" fmla="*/ 1082565 w 1229710"/>
                <a:gd name="connsiteY6" fmla="*/ 94593 h 945931"/>
                <a:gd name="connsiteX7" fmla="*/ 1114096 w 1229710"/>
                <a:gd name="connsiteY7" fmla="*/ 126124 h 945931"/>
                <a:gd name="connsiteX8" fmla="*/ 1156138 w 1229710"/>
                <a:gd name="connsiteY8" fmla="*/ 199696 h 945931"/>
                <a:gd name="connsiteX9" fmla="*/ 1198179 w 1229710"/>
                <a:gd name="connsiteY9" fmla="*/ 273269 h 945931"/>
                <a:gd name="connsiteX10" fmla="*/ 1208690 w 1229710"/>
                <a:gd name="connsiteY10" fmla="*/ 315310 h 945931"/>
                <a:gd name="connsiteX11" fmla="*/ 1229710 w 1229710"/>
                <a:gd name="connsiteY11" fmla="*/ 462455 h 945931"/>
                <a:gd name="connsiteX12" fmla="*/ 1219200 w 1229710"/>
                <a:gd name="connsiteY12" fmla="*/ 515007 h 945931"/>
                <a:gd name="connsiteX13" fmla="*/ 1208690 w 1229710"/>
                <a:gd name="connsiteY13" fmla="*/ 546538 h 945931"/>
                <a:gd name="connsiteX14" fmla="*/ 1187669 w 1229710"/>
                <a:gd name="connsiteY14" fmla="*/ 662151 h 945931"/>
                <a:gd name="connsiteX15" fmla="*/ 1156138 w 1229710"/>
                <a:gd name="connsiteY15" fmla="*/ 777765 h 945931"/>
                <a:gd name="connsiteX16" fmla="*/ 1061545 w 1229710"/>
                <a:gd name="connsiteY16" fmla="*/ 819807 h 945931"/>
                <a:gd name="connsiteX17" fmla="*/ 1030014 w 1229710"/>
                <a:gd name="connsiteY17" fmla="*/ 830317 h 945931"/>
                <a:gd name="connsiteX18" fmla="*/ 966952 w 1229710"/>
                <a:gd name="connsiteY18" fmla="*/ 851338 h 945931"/>
                <a:gd name="connsiteX19" fmla="*/ 935421 w 1229710"/>
                <a:gd name="connsiteY19" fmla="*/ 861848 h 945931"/>
                <a:gd name="connsiteX20" fmla="*/ 819807 w 1229710"/>
                <a:gd name="connsiteY20" fmla="*/ 882869 h 945931"/>
                <a:gd name="connsiteX21" fmla="*/ 788276 w 1229710"/>
                <a:gd name="connsiteY21" fmla="*/ 893379 h 945931"/>
                <a:gd name="connsiteX22" fmla="*/ 746234 w 1229710"/>
                <a:gd name="connsiteY22" fmla="*/ 903889 h 945931"/>
                <a:gd name="connsiteX23" fmla="*/ 704193 w 1229710"/>
                <a:gd name="connsiteY23" fmla="*/ 924910 h 945931"/>
                <a:gd name="connsiteX24" fmla="*/ 641131 w 1229710"/>
                <a:gd name="connsiteY24" fmla="*/ 945931 h 945931"/>
                <a:gd name="connsiteX25" fmla="*/ 357352 w 1229710"/>
                <a:gd name="connsiteY25" fmla="*/ 935420 h 945931"/>
                <a:gd name="connsiteX26" fmla="*/ 199696 w 1229710"/>
                <a:gd name="connsiteY26" fmla="*/ 914400 h 945931"/>
                <a:gd name="connsiteX27" fmla="*/ 168165 w 1229710"/>
                <a:gd name="connsiteY27" fmla="*/ 893379 h 945931"/>
                <a:gd name="connsiteX28" fmla="*/ 126124 w 1229710"/>
                <a:gd name="connsiteY28" fmla="*/ 830317 h 945931"/>
                <a:gd name="connsiteX29" fmla="*/ 94593 w 1229710"/>
                <a:gd name="connsiteY29" fmla="*/ 788276 h 945931"/>
                <a:gd name="connsiteX30" fmla="*/ 63062 w 1229710"/>
                <a:gd name="connsiteY30" fmla="*/ 725213 h 945931"/>
                <a:gd name="connsiteX31" fmla="*/ 31531 w 1229710"/>
                <a:gd name="connsiteY31" fmla="*/ 630620 h 945931"/>
                <a:gd name="connsiteX32" fmla="*/ 21021 w 1229710"/>
                <a:gd name="connsiteY32" fmla="*/ 599089 h 945931"/>
                <a:gd name="connsiteX33" fmla="*/ 10510 w 1229710"/>
                <a:gd name="connsiteY33" fmla="*/ 567558 h 945931"/>
                <a:gd name="connsiteX34" fmla="*/ 0 w 1229710"/>
                <a:gd name="connsiteY34" fmla="*/ 430924 h 945931"/>
                <a:gd name="connsiteX35" fmla="*/ 10510 w 1229710"/>
                <a:gd name="connsiteY35" fmla="*/ 367862 h 945931"/>
                <a:gd name="connsiteX36" fmla="*/ 21021 w 1229710"/>
                <a:gd name="connsiteY36" fmla="*/ 283779 h 945931"/>
                <a:gd name="connsiteX37" fmla="*/ 31531 w 1229710"/>
                <a:gd name="connsiteY37" fmla="*/ 136634 h 945931"/>
                <a:gd name="connsiteX38" fmla="*/ 73572 w 1229710"/>
                <a:gd name="connsiteY38" fmla="*/ 73572 h 945931"/>
                <a:gd name="connsiteX39" fmla="*/ 126124 w 1229710"/>
                <a:gd name="connsiteY39" fmla="*/ 52551 h 945931"/>
                <a:gd name="connsiteX40" fmla="*/ 105103 w 1229710"/>
                <a:gd name="connsiteY40" fmla="*/ 0 h 94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229710" h="945931">
                  <a:moveTo>
                    <a:pt x="105103" y="0"/>
                  </a:moveTo>
                  <a:lnTo>
                    <a:pt x="105103" y="0"/>
                  </a:lnTo>
                  <a:cubicBezTo>
                    <a:pt x="275017" y="3776"/>
                    <a:pt x="567285" y="5022"/>
                    <a:pt x="767255" y="21020"/>
                  </a:cubicBezTo>
                  <a:cubicBezTo>
                    <a:pt x="791949" y="22996"/>
                    <a:pt x="816342" y="27764"/>
                    <a:pt x="840827" y="31531"/>
                  </a:cubicBezTo>
                  <a:cubicBezTo>
                    <a:pt x="899113" y="40498"/>
                    <a:pt x="901768" y="41617"/>
                    <a:pt x="956441" y="52551"/>
                  </a:cubicBezTo>
                  <a:cubicBezTo>
                    <a:pt x="970455" y="59558"/>
                    <a:pt x="983619" y="68617"/>
                    <a:pt x="998483" y="73572"/>
                  </a:cubicBezTo>
                  <a:cubicBezTo>
                    <a:pt x="1025890" y="82708"/>
                    <a:pt x="1082565" y="94593"/>
                    <a:pt x="1082565" y="94593"/>
                  </a:cubicBezTo>
                  <a:cubicBezTo>
                    <a:pt x="1093075" y="105103"/>
                    <a:pt x="1104580" y="114705"/>
                    <a:pt x="1114096" y="126124"/>
                  </a:cubicBezTo>
                  <a:cubicBezTo>
                    <a:pt x="1137375" y="154059"/>
                    <a:pt x="1137446" y="166986"/>
                    <a:pt x="1156138" y="199696"/>
                  </a:cubicBezTo>
                  <a:cubicBezTo>
                    <a:pt x="1178318" y="238511"/>
                    <a:pt x="1180852" y="227064"/>
                    <a:pt x="1198179" y="273269"/>
                  </a:cubicBezTo>
                  <a:cubicBezTo>
                    <a:pt x="1203251" y="286794"/>
                    <a:pt x="1205556" y="301209"/>
                    <a:pt x="1208690" y="315310"/>
                  </a:cubicBezTo>
                  <a:cubicBezTo>
                    <a:pt x="1223562" y="382231"/>
                    <a:pt x="1220530" y="379835"/>
                    <a:pt x="1229710" y="462455"/>
                  </a:cubicBezTo>
                  <a:cubicBezTo>
                    <a:pt x="1226207" y="479972"/>
                    <a:pt x="1223533" y="497676"/>
                    <a:pt x="1219200" y="515007"/>
                  </a:cubicBezTo>
                  <a:cubicBezTo>
                    <a:pt x="1216513" y="525755"/>
                    <a:pt x="1211377" y="535790"/>
                    <a:pt x="1208690" y="546538"/>
                  </a:cubicBezTo>
                  <a:cubicBezTo>
                    <a:pt x="1202651" y="570692"/>
                    <a:pt x="1190794" y="640272"/>
                    <a:pt x="1187669" y="662151"/>
                  </a:cubicBezTo>
                  <a:cubicBezTo>
                    <a:pt x="1180415" y="712928"/>
                    <a:pt x="1190670" y="743233"/>
                    <a:pt x="1156138" y="777765"/>
                  </a:cubicBezTo>
                  <a:cubicBezTo>
                    <a:pt x="1131154" y="802749"/>
                    <a:pt x="1092767" y="809400"/>
                    <a:pt x="1061545" y="819807"/>
                  </a:cubicBezTo>
                  <a:lnTo>
                    <a:pt x="1030014" y="830317"/>
                  </a:lnTo>
                  <a:lnTo>
                    <a:pt x="966952" y="851338"/>
                  </a:lnTo>
                  <a:cubicBezTo>
                    <a:pt x="956442" y="854841"/>
                    <a:pt x="946349" y="860027"/>
                    <a:pt x="935421" y="861848"/>
                  </a:cubicBezTo>
                  <a:cubicBezTo>
                    <a:pt x="907295" y="866536"/>
                    <a:pt x="849198" y="875521"/>
                    <a:pt x="819807" y="882869"/>
                  </a:cubicBezTo>
                  <a:cubicBezTo>
                    <a:pt x="809059" y="885556"/>
                    <a:pt x="798929" y="890336"/>
                    <a:pt x="788276" y="893379"/>
                  </a:cubicBezTo>
                  <a:cubicBezTo>
                    <a:pt x="774386" y="897347"/>
                    <a:pt x="760248" y="900386"/>
                    <a:pt x="746234" y="903889"/>
                  </a:cubicBezTo>
                  <a:cubicBezTo>
                    <a:pt x="732220" y="910896"/>
                    <a:pt x="718740" y="919091"/>
                    <a:pt x="704193" y="924910"/>
                  </a:cubicBezTo>
                  <a:cubicBezTo>
                    <a:pt x="683620" y="933139"/>
                    <a:pt x="641131" y="945931"/>
                    <a:pt x="641131" y="945931"/>
                  </a:cubicBezTo>
                  <a:lnTo>
                    <a:pt x="357352" y="935420"/>
                  </a:lnTo>
                  <a:cubicBezTo>
                    <a:pt x="235772" y="929185"/>
                    <a:pt x="267157" y="936886"/>
                    <a:pt x="199696" y="914400"/>
                  </a:cubicBezTo>
                  <a:cubicBezTo>
                    <a:pt x="189186" y="907393"/>
                    <a:pt x="176483" y="902886"/>
                    <a:pt x="168165" y="893379"/>
                  </a:cubicBezTo>
                  <a:cubicBezTo>
                    <a:pt x="151529" y="874366"/>
                    <a:pt x="141282" y="850528"/>
                    <a:pt x="126124" y="830317"/>
                  </a:cubicBezTo>
                  <a:lnTo>
                    <a:pt x="94593" y="788276"/>
                  </a:lnTo>
                  <a:cubicBezTo>
                    <a:pt x="56267" y="673295"/>
                    <a:pt x="117390" y="847449"/>
                    <a:pt x="63062" y="725213"/>
                  </a:cubicBezTo>
                  <a:cubicBezTo>
                    <a:pt x="63057" y="725203"/>
                    <a:pt x="36788" y="646391"/>
                    <a:pt x="31531" y="630620"/>
                  </a:cubicBezTo>
                  <a:lnTo>
                    <a:pt x="21021" y="599089"/>
                  </a:lnTo>
                  <a:lnTo>
                    <a:pt x="10510" y="567558"/>
                  </a:lnTo>
                  <a:cubicBezTo>
                    <a:pt x="7007" y="522013"/>
                    <a:pt x="0" y="476603"/>
                    <a:pt x="0" y="430924"/>
                  </a:cubicBezTo>
                  <a:cubicBezTo>
                    <a:pt x="0" y="409613"/>
                    <a:pt x="7496" y="388958"/>
                    <a:pt x="10510" y="367862"/>
                  </a:cubicBezTo>
                  <a:cubicBezTo>
                    <a:pt x="14505" y="339900"/>
                    <a:pt x="18464" y="311909"/>
                    <a:pt x="21021" y="283779"/>
                  </a:cubicBezTo>
                  <a:cubicBezTo>
                    <a:pt x="25473" y="234808"/>
                    <a:pt x="19605" y="184339"/>
                    <a:pt x="31531" y="136634"/>
                  </a:cubicBezTo>
                  <a:cubicBezTo>
                    <a:pt x="37658" y="112125"/>
                    <a:pt x="52551" y="87586"/>
                    <a:pt x="73572" y="73572"/>
                  </a:cubicBezTo>
                  <a:cubicBezTo>
                    <a:pt x="143152" y="27186"/>
                    <a:pt x="147932" y="8935"/>
                    <a:pt x="126124" y="52551"/>
                  </a:cubicBezTo>
                  <a:lnTo>
                    <a:pt x="105103" y="0"/>
                  </a:lnTo>
                  <a:close/>
                </a:path>
              </a:pathLst>
            </a:custGeom>
            <a:solidFill>
              <a:schemeClr val="accent3">
                <a:lumMod val="20000"/>
                <a:lumOff val="8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a:extLst>
                <a:ext uri="{FF2B5EF4-FFF2-40B4-BE49-F238E27FC236}">
                  <a16:creationId xmlns:a16="http://schemas.microsoft.com/office/drawing/2014/main" id="{68AF5437-997C-4744-A272-5308FA038B55}"/>
                </a:ext>
              </a:extLst>
            </p:cNvPr>
            <p:cNvGrpSpPr>
              <a:grpSpLocks noChangeAspect="1"/>
            </p:cNvGrpSpPr>
            <p:nvPr/>
          </p:nvGrpSpPr>
          <p:grpSpPr>
            <a:xfrm>
              <a:off x="9411643" y="2352975"/>
              <a:ext cx="1206000" cy="1833539"/>
              <a:chOff x="7498380" y="2018075"/>
              <a:chExt cx="1335522" cy="2033946"/>
            </a:xfrm>
          </p:grpSpPr>
          <p:sp>
            <p:nvSpPr>
              <p:cNvPr id="67" name="Oval 66">
                <a:extLst>
                  <a:ext uri="{FF2B5EF4-FFF2-40B4-BE49-F238E27FC236}">
                    <a16:creationId xmlns:a16="http://schemas.microsoft.com/office/drawing/2014/main" id="{3ECEB8DA-FC4C-DB44-9440-15E00B1A049B}"/>
                  </a:ext>
                </a:extLst>
              </p:cNvPr>
              <p:cNvSpPr/>
              <p:nvPr/>
            </p:nvSpPr>
            <p:spPr>
              <a:xfrm rot="20486369">
                <a:off x="7498380" y="2090083"/>
                <a:ext cx="136587" cy="144016"/>
              </a:xfrm>
              <a:prstGeom prst="ellipse">
                <a:avLst/>
              </a:prstGeom>
              <a:solidFill>
                <a:schemeClr val="accent3">
                  <a:lumMod val="60000"/>
                  <a:lumOff val="40000"/>
                </a:schemeClr>
              </a:solidFill>
              <a:ln w="127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54CF2C68-A9AA-3C40-ADE9-73781E84651E}"/>
                  </a:ext>
                </a:extLst>
              </p:cNvPr>
              <p:cNvSpPr/>
              <p:nvPr/>
            </p:nvSpPr>
            <p:spPr>
              <a:xfrm rot="21031718">
                <a:off x="8244436" y="2018075"/>
                <a:ext cx="136587" cy="144016"/>
              </a:xfrm>
              <a:prstGeom prst="ellipse">
                <a:avLst/>
              </a:prstGeom>
              <a:solidFill>
                <a:schemeClr val="accent3">
                  <a:lumMod val="60000"/>
                  <a:lumOff val="40000"/>
                </a:schemeClr>
              </a:solidFill>
              <a:ln w="127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761C70E1-27D8-4740-BFD6-74FF6AC90F86}"/>
                  </a:ext>
                </a:extLst>
              </p:cNvPr>
              <p:cNvSpPr/>
              <p:nvPr/>
            </p:nvSpPr>
            <p:spPr>
              <a:xfrm rot="238587">
                <a:off x="7982064" y="2336262"/>
                <a:ext cx="136587" cy="144016"/>
              </a:xfrm>
              <a:prstGeom prst="ellipse">
                <a:avLst/>
              </a:prstGeom>
              <a:solidFill>
                <a:schemeClr val="accent3">
                  <a:lumMod val="60000"/>
                  <a:lumOff val="40000"/>
                </a:schemeClr>
              </a:solidFill>
              <a:ln w="127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20CF190-D68C-4646-9031-E9C3A1AD70EF}"/>
                  </a:ext>
                </a:extLst>
              </p:cNvPr>
              <p:cNvSpPr/>
              <p:nvPr/>
            </p:nvSpPr>
            <p:spPr>
              <a:xfrm rot="865396">
                <a:off x="7840648" y="2750249"/>
                <a:ext cx="136587" cy="144016"/>
              </a:xfrm>
              <a:prstGeom prst="ellipse">
                <a:avLst/>
              </a:prstGeom>
              <a:solidFill>
                <a:schemeClr val="accent3">
                  <a:lumMod val="60000"/>
                  <a:lumOff val="40000"/>
                </a:schemeClr>
              </a:solidFill>
              <a:ln w="127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7EB1DB9C-5EDC-4549-B6C5-8A9BF40ECC06}"/>
                  </a:ext>
                </a:extLst>
              </p:cNvPr>
              <p:cNvSpPr/>
              <p:nvPr/>
            </p:nvSpPr>
            <p:spPr>
              <a:xfrm>
                <a:off x="7840648" y="3547965"/>
                <a:ext cx="136587" cy="144016"/>
              </a:xfrm>
              <a:prstGeom prst="ellipse">
                <a:avLst/>
              </a:prstGeom>
              <a:solidFill>
                <a:srgbClr val="00B0F0"/>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C9FE345A-4533-7446-8B7D-913C9DCEE71C}"/>
                  </a:ext>
                </a:extLst>
              </p:cNvPr>
              <p:cNvSpPr/>
              <p:nvPr/>
            </p:nvSpPr>
            <p:spPr>
              <a:xfrm rot="21194347">
                <a:off x="8391942" y="2622367"/>
                <a:ext cx="136587" cy="144016"/>
              </a:xfrm>
              <a:prstGeom prst="ellipse">
                <a:avLst/>
              </a:prstGeom>
              <a:solidFill>
                <a:schemeClr val="accent3">
                  <a:lumMod val="60000"/>
                  <a:lumOff val="40000"/>
                </a:schemeClr>
              </a:solidFill>
              <a:ln w="127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1A2BE9EA-08CB-7242-BC54-6E24B5605F51}"/>
                  </a:ext>
                </a:extLst>
              </p:cNvPr>
              <p:cNvSpPr/>
              <p:nvPr/>
            </p:nvSpPr>
            <p:spPr>
              <a:xfrm rot="19774477">
                <a:off x="7517755" y="3113844"/>
                <a:ext cx="136587" cy="144016"/>
              </a:xfrm>
              <a:prstGeom prst="ellipse">
                <a:avLst/>
              </a:prstGeom>
              <a:solidFill>
                <a:srgbClr val="00B0F0"/>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54CC4275-4E8E-AC4F-96BD-E14400CCC720}"/>
                  </a:ext>
                </a:extLst>
              </p:cNvPr>
              <p:cNvSpPr/>
              <p:nvPr/>
            </p:nvSpPr>
            <p:spPr>
              <a:xfrm>
                <a:off x="8697315" y="3018673"/>
                <a:ext cx="136587" cy="144016"/>
              </a:xfrm>
              <a:prstGeom prst="ellipse">
                <a:avLst/>
              </a:prstGeom>
              <a:solidFill>
                <a:schemeClr val="accent4">
                  <a:lumMod val="60000"/>
                  <a:lumOff val="40000"/>
                </a:schemeClr>
              </a:solid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4C70D75E-C900-B84D-A8FA-69EE65A4B325}"/>
                  </a:ext>
                </a:extLst>
              </p:cNvPr>
              <p:cNvSpPr/>
              <p:nvPr/>
            </p:nvSpPr>
            <p:spPr>
              <a:xfrm rot="21320258">
                <a:off x="8121251" y="3115917"/>
                <a:ext cx="136587" cy="144016"/>
              </a:xfrm>
              <a:prstGeom prst="ellipse">
                <a:avLst/>
              </a:prstGeom>
              <a:solidFill>
                <a:schemeClr val="accent4">
                  <a:lumMod val="60000"/>
                  <a:lumOff val="40000"/>
                </a:schemeClr>
              </a:solid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A73B0FB-D892-AC4C-AF7F-F041CAC0BEE0}"/>
                  </a:ext>
                </a:extLst>
              </p:cNvPr>
              <p:cNvSpPr/>
              <p:nvPr/>
            </p:nvSpPr>
            <p:spPr>
              <a:xfrm rot="912132">
                <a:off x="8599769" y="3484591"/>
                <a:ext cx="136587" cy="144016"/>
              </a:xfrm>
              <a:prstGeom prst="ellipse">
                <a:avLst/>
              </a:prstGeom>
              <a:solidFill>
                <a:schemeClr val="accent4">
                  <a:lumMod val="60000"/>
                  <a:lumOff val="40000"/>
                </a:schemeClr>
              </a:solid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F0CFCED1-4357-594D-99B6-7FE51171244D}"/>
                  </a:ext>
                </a:extLst>
              </p:cNvPr>
              <p:cNvSpPr/>
              <p:nvPr/>
            </p:nvSpPr>
            <p:spPr>
              <a:xfrm>
                <a:off x="8265267" y="3908005"/>
                <a:ext cx="136587" cy="144016"/>
              </a:xfrm>
              <a:prstGeom prst="ellipse">
                <a:avLst/>
              </a:prstGeom>
              <a:solidFill>
                <a:srgbClr val="00B0F0"/>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A81E9D8C-0715-2247-BC8B-D2D50052ECDD}"/>
                  </a:ext>
                </a:extLst>
              </p:cNvPr>
              <p:cNvCxnSpPr>
                <a:stCxn id="85" idx="5"/>
                <a:endCxn id="87" idx="0"/>
              </p:cNvCxnSpPr>
              <p:nvPr/>
            </p:nvCxnSpPr>
            <p:spPr>
              <a:xfrm>
                <a:off x="8241814" y="3234748"/>
                <a:ext cx="91747" cy="673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2D4C350-6B9C-A44B-A848-0F04A03A69E0}"/>
                  </a:ext>
                </a:extLst>
              </p:cNvPr>
              <p:cNvCxnSpPr>
                <a:stCxn id="85" idx="6"/>
                <a:endCxn id="84" idx="2"/>
              </p:cNvCxnSpPr>
              <p:nvPr/>
            </p:nvCxnSpPr>
            <p:spPr>
              <a:xfrm flipV="1">
                <a:off x="8257612" y="3090681"/>
                <a:ext cx="439703" cy="91693"/>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731A536-7AF9-B14A-B5F7-82DD9F740D4A}"/>
                  </a:ext>
                </a:extLst>
              </p:cNvPr>
              <p:cNvCxnSpPr>
                <a:stCxn id="81" idx="5"/>
                <a:endCxn id="87" idx="1"/>
              </p:cNvCxnSpPr>
              <p:nvPr/>
            </p:nvCxnSpPr>
            <p:spPr>
              <a:xfrm>
                <a:off x="7957232" y="3670890"/>
                <a:ext cx="328038" cy="258206"/>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ED437D2-D2F1-B544-AC17-05054998B3E5}"/>
                  </a:ext>
                </a:extLst>
              </p:cNvPr>
              <p:cNvCxnSpPr>
                <a:stCxn id="79" idx="5"/>
                <a:endCxn id="82" idx="1"/>
              </p:cNvCxnSpPr>
              <p:nvPr/>
            </p:nvCxnSpPr>
            <p:spPr>
              <a:xfrm>
                <a:off x="8094177" y="2453999"/>
                <a:ext cx="312110" cy="195498"/>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AF32786-1412-1345-8AFD-F50BF620DF90}"/>
                  </a:ext>
                </a:extLst>
              </p:cNvPr>
              <p:cNvCxnSpPr>
                <a:stCxn id="80" idx="0"/>
                <a:endCxn id="79" idx="4"/>
              </p:cNvCxnSpPr>
              <p:nvPr/>
            </p:nvCxnSpPr>
            <p:spPr>
              <a:xfrm flipV="1">
                <a:off x="7926878" y="2471691"/>
                <a:ext cx="117663" cy="280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EEE4203-EA8D-0940-9956-C55CD9B1EE8C}"/>
                  </a:ext>
                </a:extLst>
              </p:cNvPr>
              <p:cNvCxnSpPr>
                <a:stCxn id="80" idx="5"/>
                <a:endCxn id="85" idx="1"/>
              </p:cNvCxnSpPr>
              <p:nvPr/>
            </p:nvCxnSpPr>
            <p:spPr>
              <a:xfrm>
                <a:off x="7943027" y="2883598"/>
                <a:ext cx="194248" cy="257504"/>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8BE6155-DF68-B747-AD60-3BE6809403D1}"/>
                  </a:ext>
                </a:extLst>
              </p:cNvPr>
              <p:cNvCxnSpPr>
                <a:stCxn id="81" idx="7"/>
                <a:endCxn id="85" idx="3"/>
              </p:cNvCxnSpPr>
              <p:nvPr/>
            </p:nvCxnSpPr>
            <p:spPr>
              <a:xfrm flipV="1">
                <a:off x="7957232" y="3242599"/>
                <a:ext cx="188321" cy="326457"/>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A6EE78CA-95AB-6847-8481-3BC72632D9D7}"/>
                  </a:ext>
                </a:extLst>
              </p:cNvPr>
              <p:cNvCxnSpPr>
                <a:stCxn id="84" idx="4"/>
                <a:endCxn id="86" idx="0"/>
              </p:cNvCxnSpPr>
              <p:nvPr/>
            </p:nvCxnSpPr>
            <p:spPr>
              <a:xfrm flipH="1">
                <a:off x="8686945" y="3162689"/>
                <a:ext cx="78664" cy="324422"/>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5844D5B-F0FC-0D4B-B2B5-28382B18BE69}"/>
                  </a:ext>
                </a:extLst>
              </p:cNvPr>
              <p:cNvCxnSpPr>
                <a:stCxn id="83" idx="4"/>
                <a:endCxn id="81" idx="1"/>
              </p:cNvCxnSpPr>
              <p:nvPr/>
            </p:nvCxnSpPr>
            <p:spPr>
              <a:xfrm>
                <a:off x="7622515" y="3247943"/>
                <a:ext cx="238136" cy="321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F48417F-9F13-5A4F-A32F-500F2F0D0691}"/>
                  </a:ext>
                </a:extLst>
              </p:cNvPr>
              <p:cNvCxnSpPr>
                <a:endCxn id="79" idx="2"/>
              </p:cNvCxnSpPr>
              <p:nvPr/>
            </p:nvCxnSpPr>
            <p:spPr>
              <a:xfrm>
                <a:off x="7636749" y="2202998"/>
                <a:ext cx="344655" cy="192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D72B70FC-E86F-1643-AF32-F0B2887B45C8}"/>
                  </a:ext>
                </a:extLst>
              </p:cNvPr>
              <p:cNvCxnSpPr>
                <a:stCxn id="82" idx="0"/>
                <a:endCxn id="78" idx="4"/>
              </p:cNvCxnSpPr>
              <p:nvPr/>
            </p:nvCxnSpPr>
            <p:spPr>
              <a:xfrm flipH="1" flipV="1">
                <a:off x="8324579" y="2161109"/>
                <a:ext cx="127180" cy="461759"/>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864D6AA-583F-1D43-A4ED-88C28EA69337}"/>
                  </a:ext>
                </a:extLst>
              </p:cNvPr>
              <p:cNvCxnSpPr>
                <a:stCxn id="80" idx="7"/>
                <a:endCxn id="82" idx="2"/>
              </p:cNvCxnSpPr>
              <p:nvPr/>
            </p:nvCxnSpPr>
            <p:spPr>
              <a:xfrm flipV="1">
                <a:off x="7968393" y="2702415"/>
                <a:ext cx="424024" cy="82558"/>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60" name="Slide Number Placeholder 4">
            <a:extLst>
              <a:ext uri="{FF2B5EF4-FFF2-40B4-BE49-F238E27FC236}">
                <a16:creationId xmlns:a16="http://schemas.microsoft.com/office/drawing/2014/main" id="{D0D59F25-07C8-FF45-8393-74D025879990}"/>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82</a:t>
            </a:fld>
            <a:r>
              <a:rPr lang="en-AU"/>
              <a:t>  |</a:t>
            </a:r>
            <a:endParaRPr lang="en-AU" dirty="0"/>
          </a:p>
        </p:txBody>
      </p:sp>
      <p:sp>
        <p:nvSpPr>
          <p:cNvPr id="3" name="Footer Placeholder 2">
            <a:extLst>
              <a:ext uri="{FF2B5EF4-FFF2-40B4-BE49-F238E27FC236}">
                <a16:creationId xmlns:a16="http://schemas.microsoft.com/office/drawing/2014/main" id="{E479B281-D8F4-EB43-AF97-460991675FEA}"/>
              </a:ext>
            </a:extLst>
          </p:cNvPr>
          <p:cNvSpPr>
            <a:spLocks noGrp="1"/>
          </p:cNvSpPr>
          <p:nvPr>
            <p:ph type="ftr" sz="quarter" idx="11"/>
          </p:nvPr>
        </p:nvSpPr>
        <p:spPr/>
        <p:txBody>
          <a:bodyPr/>
          <a:lstStyle/>
          <a:p>
            <a:r>
              <a:rPr lang="en-AU"/>
              <a:t>Practical ML On Graphs</a:t>
            </a:r>
            <a:endParaRPr lang="en-AU" dirty="0"/>
          </a:p>
        </p:txBody>
      </p:sp>
      <p:sp>
        <p:nvSpPr>
          <p:cNvPr id="4" name="Slide Number Placeholder 3">
            <a:extLst>
              <a:ext uri="{FF2B5EF4-FFF2-40B4-BE49-F238E27FC236}">
                <a16:creationId xmlns:a16="http://schemas.microsoft.com/office/drawing/2014/main" id="{531D52E0-A8C3-EF44-BD5A-575EAF8DB683}"/>
              </a:ext>
            </a:extLst>
          </p:cNvPr>
          <p:cNvSpPr>
            <a:spLocks noGrp="1"/>
          </p:cNvSpPr>
          <p:nvPr>
            <p:ph type="sldNum" sz="quarter" idx="12"/>
          </p:nvPr>
        </p:nvSpPr>
        <p:spPr/>
        <p:txBody>
          <a:bodyPr/>
          <a:lstStyle/>
          <a:p>
            <a:fld id="{FFF7CBAA-22EA-41CE-9725-C57ED0CEBC27}" type="slidenum">
              <a:rPr lang="en-AU" smtClean="0"/>
              <a:pPr/>
              <a:t>82</a:t>
            </a:fld>
            <a:r>
              <a:rPr lang="en-AU"/>
              <a:t>  |</a:t>
            </a:r>
            <a:endParaRPr lang="en-AU" dirty="0"/>
          </a:p>
        </p:txBody>
      </p:sp>
    </p:spTree>
    <p:extLst>
      <p:ext uri="{BB962C8B-B14F-4D97-AF65-F5344CB8AC3E}">
        <p14:creationId xmlns:p14="http://schemas.microsoft.com/office/powerpoint/2010/main" val="33803023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E2F85E-7D55-C241-ACB2-D21D68187F86}"/>
              </a:ext>
            </a:extLst>
          </p:cNvPr>
          <p:cNvSpPr txBox="1"/>
          <p:nvPr/>
        </p:nvSpPr>
        <p:spPr>
          <a:xfrm>
            <a:off x="4209907" y="2767281"/>
            <a:ext cx="3772186" cy="1323439"/>
          </a:xfrm>
          <a:prstGeom prst="rect">
            <a:avLst/>
          </a:prstGeom>
          <a:solidFill>
            <a:srgbClr val="FFFFFF"/>
          </a:solidFill>
          <a:effectLst>
            <a:outerShdw blurRad="50800" dist="38100" dir="2700000" algn="tl" rotWithShape="0">
              <a:prstClr val="black">
                <a:alpha val="40000"/>
              </a:prstClr>
            </a:outerShdw>
          </a:effectLst>
        </p:spPr>
        <p:txBody>
          <a:bodyPr wrap="none" rtlCol="0">
            <a:spAutoFit/>
          </a:bodyPr>
          <a:lstStyle/>
          <a:p>
            <a:r>
              <a:rPr lang="en-US" sz="8000" dirty="0"/>
              <a:t>Datasets</a:t>
            </a:r>
            <a:endParaRPr lang="en-US" sz="5400" dirty="0"/>
          </a:p>
        </p:txBody>
      </p:sp>
      <p:sp>
        <p:nvSpPr>
          <p:cNvPr id="6" name="Slide Number Placeholder 4">
            <a:extLst>
              <a:ext uri="{FF2B5EF4-FFF2-40B4-BE49-F238E27FC236}">
                <a16:creationId xmlns:a16="http://schemas.microsoft.com/office/drawing/2014/main" id="{46E778E3-FCE6-6341-A4F9-321DC27F437E}"/>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83</a:t>
            </a:fld>
            <a:r>
              <a:rPr lang="en-AU"/>
              <a:t>  |</a:t>
            </a:r>
            <a:endParaRPr lang="en-AU" dirty="0"/>
          </a:p>
        </p:txBody>
      </p:sp>
      <p:sp>
        <p:nvSpPr>
          <p:cNvPr id="2" name="Footer Placeholder 1">
            <a:extLst>
              <a:ext uri="{FF2B5EF4-FFF2-40B4-BE49-F238E27FC236}">
                <a16:creationId xmlns:a16="http://schemas.microsoft.com/office/drawing/2014/main" id="{7F7B56B7-AC0F-A240-8C26-31B2C4AD37E3}"/>
              </a:ext>
            </a:extLst>
          </p:cNvPr>
          <p:cNvSpPr>
            <a:spLocks noGrp="1"/>
          </p:cNvSpPr>
          <p:nvPr>
            <p:ph type="ftr" sz="quarter" idx="11"/>
          </p:nvPr>
        </p:nvSpPr>
        <p:spPr/>
        <p:txBody>
          <a:bodyPr/>
          <a:lstStyle/>
          <a:p>
            <a:r>
              <a:rPr lang="en-AU"/>
              <a:t>Practical ML On Graphs</a:t>
            </a:r>
            <a:endParaRPr lang="en-AU" dirty="0"/>
          </a:p>
        </p:txBody>
      </p:sp>
      <p:sp>
        <p:nvSpPr>
          <p:cNvPr id="4" name="Slide Number Placeholder 3">
            <a:extLst>
              <a:ext uri="{FF2B5EF4-FFF2-40B4-BE49-F238E27FC236}">
                <a16:creationId xmlns:a16="http://schemas.microsoft.com/office/drawing/2014/main" id="{C0A7F3CB-FF1D-7847-9588-B36053CC4034}"/>
              </a:ext>
            </a:extLst>
          </p:cNvPr>
          <p:cNvSpPr>
            <a:spLocks noGrp="1"/>
          </p:cNvSpPr>
          <p:nvPr>
            <p:ph type="sldNum" sz="quarter" idx="12"/>
          </p:nvPr>
        </p:nvSpPr>
        <p:spPr/>
        <p:txBody>
          <a:bodyPr/>
          <a:lstStyle/>
          <a:p>
            <a:fld id="{FFF7CBAA-22EA-41CE-9725-C57ED0CEBC27}" type="slidenum">
              <a:rPr lang="en-AU" smtClean="0"/>
              <a:pPr/>
              <a:t>83</a:t>
            </a:fld>
            <a:r>
              <a:rPr lang="en-AU"/>
              <a:t>  |</a:t>
            </a:r>
            <a:endParaRPr lang="en-AU" dirty="0"/>
          </a:p>
        </p:txBody>
      </p:sp>
    </p:spTree>
    <p:extLst>
      <p:ext uri="{BB962C8B-B14F-4D97-AF65-F5344CB8AC3E}">
        <p14:creationId xmlns:p14="http://schemas.microsoft.com/office/powerpoint/2010/main" val="28323485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a:extLst>
              <a:ext uri="{FF2B5EF4-FFF2-40B4-BE49-F238E27FC236}">
                <a16:creationId xmlns:a16="http://schemas.microsoft.com/office/drawing/2014/main" id="{C89AACCF-87D1-1147-B636-358EA6537A1A}"/>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84</a:t>
            </a:fld>
            <a:r>
              <a:rPr lang="en-AU" dirty="0"/>
              <a:t>  |</a:t>
            </a:r>
          </a:p>
        </p:txBody>
      </p:sp>
      <p:pic>
        <p:nvPicPr>
          <p:cNvPr id="3" name="Picture 2">
            <a:extLst>
              <a:ext uri="{FF2B5EF4-FFF2-40B4-BE49-F238E27FC236}">
                <a16:creationId xmlns:a16="http://schemas.microsoft.com/office/drawing/2014/main" id="{FBFE6867-69F4-C24A-92E1-C83B0951AD6F}"/>
              </a:ext>
            </a:extLst>
          </p:cNvPr>
          <p:cNvPicPr>
            <a:picLocks noChangeAspect="1"/>
          </p:cNvPicPr>
          <p:nvPr/>
        </p:nvPicPr>
        <p:blipFill rotWithShape="1">
          <a:blip r:embed="rId2">
            <a:extLst>
              <a:ext uri="{28A0092B-C50C-407E-A947-70E740481C1C}">
                <a14:useLocalDpi xmlns:a14="http://schemas.microsoft.com/office/drawing/2010/main" val="0"/>
              </a:ext>
            </a:extLst>
          </a:blip>
          <a:srcRect l="9003" t="12784" r="9038" b="15876"/>
          <a:stretch/>
        </p:blipFill>
        <p:spPr>
          <a:xfrm>
            <a:off x="1989054" y="989814"/>
            <a:ext cx="8172987" cy="5335572"/>
          </a:xfrm>
          <a:prstGeom prst="rect">
            <a:avLst/>
          </a:prstGeom>
        </p:spPr>
      </p:pic>
      <p:sp>
        <p:nvSpPr>
          <p:cNvPr id="7" name="Text Placeholder 3">
            <a:extLst>
              <a:ext uri="{FF2B5EF4-FFF2-40B4-BE49-F238E27FC236}">
                <a16:creationId xmlns:a16="http://schemas.microsoft.com/office/drawing/2014/main" id="{E15AD960-A4ED-E94E-B040-CCE12677723B}"/>
              </a:ext>
            </a:extLst>
          </p:cNvPr>
          <p:cNvSpPr txBox="1">
            <a:spLocks/>
          </p:cNvSpPr>
          <p:nvPr/>
        </p:nvSpPr>
        <p:spPr>
          <a:xfrm>
            <a:off x="571512" y="451256"/>
            <a:ext cx="10820400" cy="444500"/>
          </a:xfrm>
          <a:prstGeom prst="rect">
            <a:avLst/>
          </a:prstGeom>
        </p:spPr>
        <p:txBody>
          <a:bodyPr vert="horz" lIns="91440" tIns="45720" rIns="91440" bIns="45720" rtlCol="0" anchor="ctr">
            <a:normAutofit fontScale="77500" lnSpcReduction="20000"/>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400" b="1" kern="1200">
                <a:solidFill>
                  <a:schemeClr val="accent1"/>
                </a:solidFill>
                <a:latin typeface="+mn-lt"/>
                <a:ea typeface="+mn-ea"/>
                <a:cs typeface="+mn-cs"/>
              </a:defRPr>
            </a:lvl1pPr>
            <a:lvl2pPr marL="266700" indent="-266700" algn="l" defTabSz="914400" rtl="0" eaLnBrk="1" latinLnBrk="0" hangingPunct="1">
              <a:lnSpc>
                <a:spcPct val="90000"/>
              </a:lnSpc>
              <a:spcBef>
                <a:spcPts val="500"/>
              </a:spcBef>
              <a:buClr>
                <a:schemeClr val="accent1"/>
              </a:buClr>
              <a:buFont typeface="TheSansB W3 Light" panose="020B0302050302020203" pitchFamily="34" charset="0"/>
              <a:buChar char="-"/>
              <a:defRPr sz="2000" kern="1200">
                <a:solidFill>
                  <a:schemeClr val="tx1"/>
                </a:solidFill>
                <a:latin typeface="+mn-lt"/>
                <a:ea typeface="+mn-ea"/>
                <a:cs typeface="+mn-cs"/>
              </a:defRPr>
            </a:lvl2pPr>
            <a:lvl3pPr marL="723900" indent="-2794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3pPr>
            <a:lvl4pPr marL="990600" indent="-2667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pPr>
            <a:r>
              <a:rPr lang="en-US" sz="4000" dirty="0">
                <a:solidFill>
                  <a:schemeClr val="tx1"/>
                </a:solidFill>
                <a:latin typeface="+mj-lt"/>
                <a:ea typeface="+mj-ea"/>
                <a:cs typeface="+mj-cs"/>
              </a:rPr>
              <a:t>CORA citation network</a:t>
            </a:r>
          </a:p>
        </p:txBody>
      </p:sp>
      <p:sp>
        <p:nvSpPr>
          <p:cNvPr id="2" name="Footer Placeholder 1">
            <a:extLst>
              <a:ext uri="{FF2B5EF4-FFF2-40B4-BE49-F238E27FC236}">
                <a16:creationId xmlns:a16="http://schemas.microsoft.com/office/drawing/2014/main" id="{B53CDF3A-470B-C841-A20A-FCF6BF516CEF}"/>
              </a:ext>
            </a:extLst>
          </p:cNvPr>
          <p:cNvSpPr>
            <a:spLocks noGrp="1"/>
          </p:cNvSpPr>
          <p:nvPr>
            <p:ph type="ftr" sz="quarter" idx="11"/>
          </p:nvPr>
        </p:nvSpPr>
        <p:spPr/>
        <p:txBody>
          <a:bodyPr/>
          <a:lstStyle/>
          <a:p>
            <a:r>
              <a:rPr lang="en-AU"/>
              <a:t>Practical ML On Graphs</a:t>
            </a:r>
            <a:endParaRPr lang="en-AU" dirty="0"/>
          </a:p>
        </p:txBody>
      </p:sp>
      <p:sp>
        <p:nvSpPr>
          <p:cNvPr id="4" name="Slide Number Placeholder 3">
            <a:extLst>
              <a:ext uri="{FF2B5EF4-FFF2-40B4-BE49-F238E27FC236}">
                <a16:creationId xmlns:a16="http://schemas.microsoft.com/office/drawing/2014/main" id="{B7E490ED-6CC8-0B41-8EA2-C5A1339AB674}"/>
              </a:ext>
            </a:extLst>
          </p:cNvPr>
          <p:cNvSpPr>
            <a:spLocks noGrp="1"/>
          </p:cNvSpPr>
          <p:nvPr>
            <p:ph type="sldNum" sz="quarter" idx="12"/>
          </p:nvPr>
        </p:nvSpPr>
        <p:spPr/>
        <p:txBody>
          <a:bodyPr/>
          <a:lstStyle/>
          <a:p>
            <a:fld id="{FFF7CBAA-22EA-41CE-9725-C57ED0CEBC27}" type="slidenum">
              <a:rPr lang="en-AU" smtClean="0"/>
              <a:pPr/>
              <a:t>84</a:t>
            </a:fld>
            <a:r>
              <a:rPr lang="en-AU"/>
              <a:t>  |</a:t>
            </a:r>
            <a:endParaRPr lang="en-AU" dirty="0"/>
          </a:p>
        </p:txBody>
      </p:sp>
    </p:spTree>
    <p:extLst>
      <p:ext uri="{BB962C8B-B14F-4D97-AF65-F5344CB8AC3E}">
        <p14:creationId xmlns:p14="http://schemas.microsoft.com/office/powerpoint/2010/main" val="23208180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435C415-11A2-BB45-9AE6-B582FF7891A0}"/>
              </a:ext>
            </a:extLst>
          </p:cNvPr>
          <p:cNvPicPr>
            <a:picLocks noChangeAspect="1"/>
          </p:cNvPicPr>
          <p:nvPr/>
        </p:nvPicPr>
        <p:blipFill rotWithShape="1">
          <a:blip r:embed="rId2">
            <a:extLst>
              <a:ext uri="{28A0092B-C50C-407E-A947-70E740481C1C}">
                <a14:useLocalDpi xmlns:a14="http://schemas.microsoft.com/office/drawing/2010/main" val="0"/>
              </a:ext>
            </a:extLst>
          </a:blip>
          <a:srcRect l="2041" r="2499" b="13321"/>
          <a:stretch/>
        </p:blipFill>
        <p:spPr>
          <a:xfrm>
            <a:off x="1696826" y="523140"/>
            <a:ext cx="8436988" cy="5745686"/>
          </a:xfrm>
          <a:prstGeom prst="rect">
            <a:avLst/>
          </a:prstGeom>
        </p:spPr>
      </p:pic>
      <p:sp>
        <p:nvSpPr>
          <p:cNvPr id="9" name="Slide Number Placeholder 4">
            <a:extLst>
              <a:ext uri="{FF2B5EF4-FFF2-40B4-BE49-F238E27FC236}">
                <a16:creationId xmlns:a16="http://schemas.microsoft.com/office/drawing/2014/main" id="{C89AACCF-87D1-1147-B636-358EA6537A1A}"/>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85</a:t>
            </a:fld>
            <a:r>
              <a:rPr lang="en-AU" dirty="0"/>
              <a:t>  |</a:t>
            </a:r>
          </a:p>
        </p:txBody>
      </p:sp>
      <p:sp>
        <p:nvSpPr>
          <p:cNvPr id="10" name="Text Placeholder 3">
            <a:extLst>
              <a:ext uri="{FF2B5EF4-FFF2-40B4-BE49-F238E27FC236}">
                <a16:creationId xmlns:a16="http://schemas.microsoft.com/office/drawing/2014/main" id="{14E5F567-3A94-6A49-8CB1-9730385FF87B}"/>
              </a:ext>
            </a:extLst>
          </p:cNvPr>
          <p:cNvSpPr txBox="1">
            <a:spLocks/>
          </p:cNvSpPr>
          <p:nvPr/>
        </p:nvSpPr>
        <p:spPr>
          <a:xfrm>
            <a:off x="571512" y="451256"/>
            <a:ext cx="10820400" cy="444500"/>
          </a:xfrm>
          <a:prstGeom prst="rect">
            <a:avLst/>
          </a:prstGeom>
        </p:spPr>
        <p:txBody>
          <a:bodyPr vert="horz" lIns="91440" tIns="45720" rIns="91440" bIns="45720" rtlCol="0" anchor="ctr">
            <a:normAutofit fontScale="77500" lnSpcReduction="20000"/>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400" b="1" kern="1200">
                <a:solidFill>
                  <a:schemeClr val="accent1"/>
                </a:solidFill>
                <a:latin typeface="+mn-lt"/>
                <a:ea typeface="+mn-ea"/>
                <a:cs typeface="+mn-cs"/>
              </a:defRPr>
            </a:lvl1pPr>
            <a:lvl2pPr marL="266700" indent="-266700" algn="l" defTabSz="914400" rtl="0" eaLnBrk="1" latinLnBrk="0" hangingPunct="1">
              <a:lnSpc>
                <a:spcPct val="90000"/>
              </a:lnSpc>
              <a:spcBef>
                <a:spcPts val="500"/>
              </a:spcBef>
              <a:buClr>
                <a:schemeClr val="accent1"/>
              </a:buClr>
              <a:buFont typeface="TheSansB W3 Light" panose="020B0302050302020203" pitchFamily="34" charset="0"/>
              <a:buChar char="-"/>
              <a:defRPr sz="2000" kern="1200">
                <a:solidFill>
                  <a:schemeClr val="tx1"/>
                </a:solidFill>
                <a:latin typeface="+mn-lt"/>
                <a:ea typeface="+mn-ea"/>
                <a:cs typeface="+mn-cs"/>
              </a:defRPr>
            </a:lvl2pPr>
            <a:lvl3pPr marL="723900" indent="-2794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3pPr>
            <a:lvl4pPr marL="990600" indent="-2667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pPr>
            <a:r>
              <a:rPr lang="en-US" sz="4000" dirty="0">
                <a:solidFill>
                  <a:schemeClr val="tx1"/>
                </a:solidFill>
                <a:latin typeface="+mj-lt"/>
                <a:ea typeface="+mj-ea"/>
                <a:cs typeface="+mj-cs"/>
              </a:rPr>
              <a:t>CORA node features</a:t>
            </a:r>
          </a:p>
        </p:txBody>
      </p:sp>
      <p:sp>
        <p:nvSpPr>
          <p:cNvPr id="2" name="Footer Placeholder 1">
            <a:extLst>
              <a:ext uri="{FF2B5EF4-FFF2-40B4-BE49-F238E27FC236}">
                <a16:creationId xmlns:a16="http://schemas.microsoft.com/office/drawing/2014/main" id="{238B6533-30E4-AE4E-A574-146D7D5E35EC}"/>
              </a:ext>
            </a:extLst>
          </p:cNvPr>
          <p:cNvSpPr>
            <a:spLocks noGrp="1"/>
          </p:cNvSpPr>
          <p:nvPr>
            <p:ph type="ftr" sz="quarter" idx="11"/>
          </p:nvPr>
        </p:nvSpPr>
        <p:spPr/>
        <p:txBody>
          <a:bodyPr/>
          <a:lstStyle/>
          <a:p>
            <a:r>
              <a:rPr lang="en-AU"/>
              <a:t>Practical ML On Graphs</a:t>
            </a:r>
            <a:endParaRPr lang="en-AU" dirty="0"/>
          </a:p>
        </p:txBody>
      </p:sp>
      <p:sp>
        <p:nvSpPr>
          <p:cNvPr id="3" name="Slide Number Placeholder 2">
            <a:extLst>
              <a:ext uri="{FF2B5EF4-FFF2-40B4-BE49-F238E27FC236}">
                <a16:creationId xmlns:a16="http://schemas.microsoft.com/office/drawing/2014/main" id="{DDD2BBFE-0F3F-5C45-97F0-EC7259BCD7D8}"/>
              </a:ext>
            </a:extLst>
          </p:cNvPr>
          <p:cNvSpPr>
            <a:spLocks noGrp="1"/>
          </p:cNvSpPr>
          <p:nvPr>
            <p:ph type="sldNum" sz="quarter" idx="12"/>
          </p:nvPr>
        </p:nvSpPr>
        <p:spPr/>
        <p:txBody>
          <a:bodyPr/>
          <a:lstStyle/>
          <a:p>
            <a:fld id="{FFF7CBAA-22EA-41CE-9725-C57ED0CEBC27}" type="slidenum">
              <a:rPr lang="en-AU" smtClean="0"/>
              <a:pPr/>
              <a:t>85</a:t>
            </a:fld>
            <a:r>
              <a:rPr lang="en-AU"/>
              <a:t>  |</a:t>
            </a:r>
            <a:endParaRPr lang="en-AU" dirty="0"/>
          </a:p>
        </p:txBody>
      </p:sp>
    </p:spTree>
    <p:extLst>
      <p:ext uri="{BB962C8B-B14F-4D97-AF65-F5344CB8AC3E}">
        <p14:creationId xmlns:p14="http://schemas.microsoft.com/office/powerpoint/2010/main" val="35923110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6DF4F-4A93-534B-A28F-CA8E92B145AB}"/>
              </a:ext>
            </a:extLst>
          </p:cNvPr>
          <p:cNvSpPr>
            <a:spLocks noGrp="1"/>
          </p:cNvSpPr>
          <p:nvPr>
            <p:ph type="title"/>
          </p:nvPr>
        </p:nvSpPr>
        <p:spPr/>
        <p:txBody>
          <a:bodyPr/>
          <a:lstStyle/>
          <a:p>
            <a:r>
              <a:rPr lang="en-US" dirty="0"/>
              <a:t>Hateful twitter users network</a:t>
            </a:r>
          </a:p>
        </p:txBody>
      </p:sp>
      <p:sp>
        <p:nvSpPr>
          <p:cNvPr id="3" name="Text Placeholder 2">
            <a:extLst>
              <a:ext uri="{FF2B5EF4-FFF2-40B4-BE49-F238E27FC236}">
                <a16:creationId xmlns:a16="http://schemas.microsoft.com/office/drawing/2014/main" id="{5BEE0924-42B7-394A-826F-05BE16F0B939}"/>
              </a:ext>
            </a:extLst>
          </p:cNvPr>
          <p:cNvSpPr>
            <a:spLocks noGrp="1"/>
          </p:cNvSpPr>
          <p:nvPr>
            <p:ph type="body" idx="1"/>
          </p:nvPr>
        </p:nvSpPr>
        <p:spPr>
          <a:xfrm>
            <a:off x="4297679" y="5927896"/>
            <a:ext cx="6229644" cy="391331"/>
          </a:xfrm>
        </p:spPr>
        <p:txBody>
          <a:bodyPr/>
          <a:lstStyle/>
          <a:p>
            <a:pPr marL="76200" indent="0">
              <a:buNone/>
            </a:pPr>
            <a:r>
              <a:rPr lang="en-US" sz="1400" dirty="0"/>
              <a:t>Dataset: </a:t>
            </a:r>
            <a:r>
              <a:rPr lang="en-US" sz="1400" dirty="0">
                <a:solidFill>
                  <a:srgbClr val="0070C0"/>
                </a:solidFill>
              </a:rPr>
              <a:t>https://</a:t>
            </a:r>
            <a:r>
              <a:rPr lang="en-US" sz="1400" dirty="0" err="1">
                <a:solidFill>
                  <a:srgbClr val="0070C0"/>
                </a:solidFill>
              </a:rPr>
              <a:t>www.kaggle.com</a:t>
            </a:r>
            <a:r>
              <a:rPr lang="en-US" sz="1400" dirty="0">
                <a:solidFill>
                  <a:srgbClr val="0070C0"/>
                </a:solidFill>
              </a:rPr>
              <a:t>/</a:t>
            </a:r>
            <a:r>
              <a:rPr lang="en-US" sz="1400" dirty="0" err="1">
                <a:solidFill>
                  <a:srgbClr val="0070C0"/>
                </a:solidFill>
              </a:rPr>
              <a:t>manoelribeiro</a:t>
            </a:r>
            <a:r>
              <a:rPr lang="en-US" sz="1400" dirty="0">
                <a:solidFill>
                  <a:srgbClr val="0070C0"/>
                </a:solidFill>
              </a:rPr>
              <a:t>/hateful-users-on-twitter/home</a:t>
            </a:r>
          </a:p>
        </p:txBody>
      </p:sp>
      <p:pic>
        <p:nvPicPr>
          <p:cNvPr id="10" name="Picture 9">
            <a:extLst>
              <a:ext uri="{FF2B5EF4-FFF2-40B4-BE49-F238E27FC236}">
                <a16:creationId xmlns:a16="http://schemas.microsoft.com/office/drawing/2014/main" id="{4A176B97-6452-C548-B912-BF764A5FF4FC}"/>
              </a:ext>
            </a:extLst>
          </p:cNvPr>
          <p:cNvPicPr>
            <a:picLocks noChangeAspect="1"/>
          </p:cNvPicPr>
          <p:nvPr/>
        </p:nvPicPr>
        <p:blipFill>
          <a:blip r:embed="rId3"/>
          <a:stretch>
            <a:fillRect/>
          </a:stretch>
        </p:blipFill>
        <p:spPr>
          <a:xfrm>
            <a:off x="3214370" y="5347970"/>
            <a:ext cx="900000" cy="900000"/>
          </a:xfrm>
          <a:prstGeom prst="rect">
            <a:avLst/>
          </a:prstGeom>
        </p:spPr>
      </p:pic>
      <p:pic>
        <p:nvPicPr>
          <p:cNvPr id="11" name="Picture 10">
            <a:extLst>
              <a:ext uri="{FF2B5EF4-FFF2-40B4-BE49-F238E27FC236}">
                <a16:creationId xmlns:a16="http://schemas.microsoft.com/office/drawing/2014/main" id="{C6066B39-D3DD-8041-ACDA-99992F9922FC}"/>
              </a:ext>
            </a:extLst>
          </p:cNvPr>
          <p:cNvPicPr>
            <a:picLocks noChangeAspect="1"/>
          </p:cNvPicPr>
          <p:nvPr/>
        </p:nvPicPr>
        <p:blipFill>
          <a:blip r:embed="rId3"/>
          <a:stretch>
            <a:fillRect/>
          </a:stretch>
        </p:blipFill>
        <p:spPr>
          <a:xfrm>
            <a:off x="2383790" y="3591560"/>
            <a:ext cx="900000" cy="900000"/>
          </a:xfrm>
          <a:prstGeom prst="rect">
            <a:avLst/>
          </a:prstGeom>
        </p:spPr>
      </p:pic>
      <p:pic>
        <p:nvPicPr>
          <p:cNvPr id="12" name="Picture 11">
            <a:extLst>
              <a:ext uri="{FF2B5EF4-FFF2-40B4-BE49-F238E27FC236}">
                <a16:creationId xmlns:a16="http://schemas.microsoft.com/office/drawing/2014/main" id="{55BE5531-64BD-EB44-9DA1-B74699F0C257}"/>
              </a:ext>
            </a:extLst>
          </p:cNvPr>
          <p:cNvPicPr>
            <a:picLocks noChangeAspect="1"/>
          </p:cNvPicPr>
          <p:nvPr/>
        </p:nvPicPr>
        <p:blipFill>
          <a:blip r:embed="rId3"/>
          <a:stretch>
            <a:fillRect/>
          </a:stretch>
        </p:blipFill>
        <p:spPr>
          <a:xfrm>
            <a:off x="307340" y="2555240"/>
            <a:ext cx="900000" cy="900000"/>
          </a:xfrm>
          <a:prstGeom prst="rect">
            <a:avLst/>
          </a:prstGeom>
        </p:spPr>
      </p:pic>
      <p:pic>
        <p:nvPicPr>
          <p:cNvPr id="13" name="Picture 12">
            <a:extLst>
              <a:ext uri="{FF2B5EF4-FFF2-40B4-BE49-F238E27FC236}">
                <a16:creationId xmlns:a16="http://schemas.microsoft.com/office/drawing/2014/main" id="{50220154-EADB-0444-80BB-5F8408321FD9}"/>
              </a:ext>
            </a:extLst>
          </p:cNvPr>
          <p:cNvPicPr>
            <a:picLocks noChangeAspect="1"/>
          </p:cNvPicPr>
          <p:nvPr/>
        </p:nvPicPr>
        <p:blipFill>
          <a:blip r:embed="rId3"/>
          <a:stretch>
            <a:fillRect/>
          </a:stretch>
        </p:blipFill>
        <p:spPr>
          <a:xfrm>
            <a:off x="299720" y="5085080"/>
            <a:ext cx="900000" cy="900000"/>
          </a:xfrm>
          <a:prstGeom prst="rect">
            <a:avLst/>
          </a:prstGeom>
        </p:spPr>
      </p:pic>
      <p:pic>
        <p:nvPicPr>
          <p:cNvPr id="14" name="Picture 13">
            <a:extLst>
              <a:ext uri="{FF2B5EF4-FFF2-40B4-BE49-F238E27FC236}">
                <a16:creationId xmlns:a16="http://schemas.microsoft.com/office/drawing/2014/main" id="{58067462-5309-1D4C-8FC6-22C5A84ACDC4}"/>
              </a:ext>
            </a:extLst>
          </p:cNvPr>
          <p:cNvPicPr>
            <a:picLocks noChangeAspect="1"/>
          </p:cNvPicPr>
          <p:nvPr/>
        </p:nvPicPr>
        <p:blipFill>
          <a:blip r:embed="rId3"/>
          <a:stretch>
            <a:fillRect/>
          </a:stretch>
        </p:blipFill>
        <p:spPr>
          <a:xfrm>
            <a:off x="5012690" y="4094480"/>
            <a:ext cx="900000" cy="900000"/>
          </a:xfrm>
          <a:prstGeom prst="rect">
            <a:avLst/>
          </a:prstGeom>
        </p:spPr>
      </p:pic>
      <p:pic>
        <p:nvPicPr>
          <p:cNvPr id="15" name="Picture 14">
            <a:extLst>
              <a:ext uri="{FF2B5EF4-FFF2-40B4-BE49-F238E27FC236}">
                <a16:creationId xmlns:a16="http://schemas.microsoft.com/office/drawing/2014/main" id="{ED3D2389-3241-3B47-85EF-02E984D415C5}"/>
              </a:ext>
            </a:extLst>
          </p:cNvPr>
          <p:cNvPicPr>
            <a:picLocks noChangeAspect="1"/>
          </p:cNvPicPr>
          <p:nvPr/>
        </p:nvPicPr>
        <p:blipFill>
          <a:blip r:embed="rId3"/>
          <a:stretch>
            <a:fillRect/>
          </a:stretch>
        </p:blipFill>
        <p:spPr>
          <a:xfrm>
            <a:off x="4502150" y="2418080"/>
            <a:ext cx="900000" cy="900000"/>
          </a:xfrm>
          <a:prstGeom prst="rect">
            <a:avLst/>
          </a:prstGeom>
        </p:spPr>
      </p:pic>
      <p:pic>
        <p:nvPicPr>
          <p:cNvPr id="16" name="Picture 15">
            <a:extLst>
              <a:ext uri="{FF2B5EF4-FFF2-40B4-BE49-F238E27FC236}">
                <a16:creationId xmlns:a16="http://schemas.microsoft.com/office/drawing/2014/main" id="{71855035-D0A3-9549-A8E8-D2A82E5F4E4E}"/>
              </a:ext>
            </a:extLst>
          </p:cNvPr>
          <p:cNvPicPr>
            <a:picLocks noChangeAspect="1"/>
          </p:cNvPicPr>
          <p:nvPr/>
        </p:nvPicPr>
        <p:blipFill>
          <a:blip r:embed="rId3"/>
          <a:stretch>
            <a:fillRect/>
          </a:stretch>
        </p:blipFill>
        <p:spPr>
          <a:xfrm>
            <a:off x="2399030" y="1240790"/>
            <a:ext cx="900000" cy="900000"/>
          </a:xfrm>
          <a:prstGeom prst="rect">
            <a:avLst/>
          </a:prstGeom>
        </p:spPr>
      </p:pic>
      <p:cxnSp>
        <p:nvCxnSpPr>
          <p:cNvPr id="18" name="Straight Arrow Connector 17">
            <a:extLst>
              <a:ext uri="{FF2B5EF4-FFF2-40B4-BE49-F238E27FC236}">
                <a16:creationId xmlns:a16="http://schemas.microsoft.com/office/drawing/2014/main" id="{98C39F64-EE33-F642-8722-0A21A4079B56}"/>
              </a:ext>
            </a:extLst>
          </p:cNvPr>
          <p:cNvCxnSpPr>
            <a:cxnSpLocks/>
          </p:cNvCxnSpPr>
          <p:nvPr/>
        </p:nvCxnSpPr>
        <p:spPr>
          <a:xfrm flipV="1">
            <a:off x="3314700" y="3314700"/>
            <a:ext cx="960120" cy="640080"/>
          </a:xfrm>
          <a:prstGeom prst="straightConnector1">
            <a:avLst/>
          </a:prstGeom>
          <a:ln w="44450" cap="rnd">
            <a:solidFill>
              <a:srgbClr val="0070C0"/>
            </a:solidFill>
            <a:tailEnd type="stealth"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ED4F6F8-A023-CF46-A45C-1875C460A82D}"/>
              </a:ext>
            </a:extLst>
          </p:cNvPr>
          <p:cNvCxnSpPr>
            <a:cxnSpLocks/>
          </p:cNvCxnSpPr>
          <p:nvPr/>
        </p:nvCxnSpPr>
        <p:spPr>
          <a:xfrm flipV="1">
            <a:off x="4023360" y="4941570"/>
            <a:ext cx="906780" cy="727710"/>
          </a:xfrm>
          <a:prstGeom prst="straightConnector1">
            <a:avLst/>
          </a:prstGeom>
          <a:ln w="44450" cap="rnd">
            <a:solidFill>
              <a:srgbClr val="0070C0"/>
            </a:solidFill>
            <a:tailEnd type="stealth"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52B646E-BF76-0740-A540-D065EC3CEBE0}"/>
              </a:ext>
            </a:extLst>
          </p:cNvPr>
          <p:cNvCxnSpPr>
            <a:cxnSpLocks/>
          </p:cNvCxnSpPr>
          <p:nvPr/>
        </p:nvCxnSpPr>
        <p:spPr>
          <a:xfrm rot="14700000" flipV="1">
            <a:off x="1253491" y="3379470"/>
            <a:ext cx="960120" cy="640080"/>
          </a:xfrm>
          <a:prstGeom prst="straightConnector1">
            <a:avLst/>
          </a:prstGeom>
          <a:ln w="44450" cap="rnd">
            <a:solidFill>
              <a:srgbClr val="0070C0"/>
            </a:solidFill>
            <a:tailEnd type="stealth"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77CC05C-5117-B74F-9A9C-DE0BDCC6EC4B}"/>
              </a:ext>
            </a:extLst>
          </p:cNvPr>
          <p:cNvCxnSpPr>
            <a:cxnSpLocks/>
          </p:cNvCxnSpPr>
          <p:nvPr/>
        </p:nvCxnSpPr>
        <p:spPr>
          <a:xfrm rot="18240000" flipV="1">
            <a:off x="160021" y="3931920"/>
            <a:ext cx="960120" cy="640080"/>
          </a:xfrm>
          <a:prstGeom prst="straightConnector1">
            <a:avLst/>
          </a:prstGeom>
          <a:ln w="44450" cap="rnd">
            <a:solidFill>
              <a:srgbClr val="0070C0"/>
            </a:solidFill>
            <a:tailEnd type="stealth"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39E3A1A-387A-4D4D-9669-FB2DE577D240}"/>
              </a:ext>
            </a:extLst>
          </p:cNvPr>
          <p:cNvCxnSpPr>
            <a:cxnSpLocks/>
          </p:cNvCxnSpPr>
          <p:nvPr/>
        </p:nvCxnSpPr>
        <p:spPr>
          <a:xfrm rot="7440000" flipV="1">
            <a:off x="2278380" y="2541270"/>
            <a:ext cx="960120" cy="640080"/>
          </a:xfrm>
          <a:prstGeom prst="straightConnector1">
            <a:avLst/>
          </a:prstGeom>
          <a:ln w="44450" cap="rnd">
            <a:solidFill>
              <a:srgbClr val="0070C0"/>
            </a:solidFill>
            <a:tailEnd type="stealth"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DEF901E-A685-C34A-BD2F-330FECB1A7F9}"/>
              </a:ext>
            </a:extLst>
          </p:cNvPr>
          <p:cNvCxnSpPr>
            <a:cxnSpLocks/>
          </p:cNvCxnSpPr>
          <p:nvPr/>
        </p:nvCxnSpPr>
        <p:spPr>
          <a:xfrm flipH="1" flipV="1">
            <a:off x="2940002" y="4602508"/>
            <a:ext cx="420418" cy="621002"/>
          </a:xfrm>
          <a:prstGeom prst="straightConnector1">
            <a:avLst/>
          </a:prstGeom>
          <a:ln w="44450" cap="rnd">
            <a:solidFill>
              <a:srgbClr val="0070C0"/>
            </a:solidFill>
            <a:tailEnd type="stealth"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B687388-F9E5-3D4E-BC27-722092833CD6}"/>
              </a:ext>
            </a:extLst>
          </p:cNvPr>
          <p:cNvSpPr txBox="1"/>
          <p:nvPr/>
        </p:nvSpPr>
        <p:spPr>
          <a:xfrm rot="19500000">
            <a:off x="2908584" y="3257104"/>
            <a:ext cx="1152880" cy="400110"/>
          </a:xfrm>
          <a:prstGeom prst="rect">
            <a:avLst/>
          </a:prstGeom>
          <a:noFill/>
        </p:spPr>
        <p:txBody>
          <a:bodyPr wrap="none" rtlCol="0">
            <a:spAutoFit/>
          </a:bodyPr>
          <a:lstStyle/>
          <a:p>
            <a:r>
              <a:rPr lang="en-US" sz="2000" dirty="0"/>
              <a:t>retweets</a:t>
            </a:r>
          </a:p>
        </p:txBody>
      </p:sp>
      <p:sp>
        <p:nvSpPr>
          <p:cNvPr id="28" name="TextBox 27">
            <a:extLst>
              <a:ext uri="{FF2B5EF4-FFF2-40B4-BE49-F238E27FC236}">
                <a16:creationId xmlns:a16="http://schemas.microsoft.com/office/drawing/2014/main" id="{5382DE98-9BF2-D341-ABCC-A9AC5D275080}"/>
              </a:ext>
            </a:extLst>
          </p:cNvPr>
          <p:cNvSpPr txBox="1"/>
          <p:nvPr/>
        </p:nvSpPr>
        <p:spPr>
          <a:xfrm>
            <a:off x="7219846" y="3526640"/>
            <a:ext cx="3801041" cy="2246769"/>
          </a:xfrm>
          <a:prstGeom prst="rect">
            <a:avLst/>
          </a:prstGeom>
          <a:solidFill>
            <a:srgbClr val="FFFFFF"/>
          </a:solidFill>
          <a:effectLst>
            <a:outerShdw blurRad="50800" dist="38100" dir="2700000" algn="tl" rotWithShape="0">
              <a:prstClr val="black">
                <a:alpha val="40000"/>
              </a:prstClr>
            </a:outerShdw>
          </a:effectLst>
        </p:spPr>
        <p:txBody>
          <a:bodyPr wrap="none" rtlCol="0">
            <a:spAutoFit/>
          </a:bodyPr>
          <a:lstStyle/>
          <a:p>
            <a:r>
              <a:rPr lang="en-US" sz="2800" dirty="0"/>
              <a:t># Users: 100K</a:t>
            </a:r>
          </a:p>
          <a:p>
            <a:endParaRPr lang="en-US" sz="2800" dirty="0"/>
          </a:p>
          <a:p>
            <a:r>
              <a:rPr lang="en-US" sz="2800" dirty="0"/>
              <a:t># Edges: 2200K</a:t>
            </a:r>
          </a:p>
          <a:p>
            <a:endParaRPr lang="en-US" sz="2800" dirty="0"/>
          </a:p>
          <a:p>
            <a:r>
              <a:rPr lang="en-US" sz="2800" dirty="0"/>
              <a:t># Annotated Users: 5K</a:t>
            </a:r>
          </a:p>
        </p:txBody>
      </p:sp>
      <p:sp>
        <p:nvSpPr>
          <p:cNvPr id="33" name="Oval 32">
            <a:extLst>
              <a:ext uri="{FF2B5EF4-FFF2-40B4-BE49-F238E27FC236}">
                <a16:creationId xmlns:a16="http://schemas.microsoft.com/office/drawing/2014/main" id="{FC15ABE7-76C9-284C-B395-00E0D3B5472D}"/>
              </a:ext>
            </a:extLst>
          </p:cNvPr>
          <p:cNvSpPr/>
          <p:nvPr/>
        </p:nvSpPr>
        <p:spPr>
          <a:xfrm>
            <a:off x="2180492" y="1113692"/>
            <a:ext cx="1148862" cy="1125416"/>
          </a:xfrm>
          <a:prstGeom prst="ellipse">
            <a:avLst/>
          </a:prstGeom>
          <a:solidFill>
            <a:srgbClr val="FF0000">
              <a:alpha val="25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42BA305-25E9-0149-9A08-4D2C538AF5C1}"/>
              </a:ext>
            </a:extLst>
          </p:cNvPr>
          <p:cNvSpPr/>
          <p:nvPr/>
        </p:nvSpPr>
        <p:spPr>
          <a:xfrm>
            <a:off x="4783015" y="3985846"/>
            <a:ext cx="1148862" cy="1125416"/>
          </a:xfrm>
          <a:prstGeom prst="ellipse">
            <a:avLst/>
          </a:prstGeom>
          <a:solidFill>
            <a:srgbClr val="FF0000">
              <a:alpha val="25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3508082-ED86-9C49-8084-ACC20F4E19E4}"/>
              </a:ext>
            </a:extLst>
          </p:cNvPr>
          <p:cNvSpPr/>
          <p:nvPr/>
        </p:nvSpPr>
        <p:spPr>
          <a:xfrm>
            <a:off x="105507" y="5005754"/>
            <a:ext cx="1148862" cy="1125416"/>
          </a:xfrm>
          <a:prstGeom prst="ellipse">
            <a:avLst/>
          </a:prstGeom>
          <a:solidFill>
            <a:srgbClr val="00B050">
              <a:alpha val="2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DB4BBA2-4405-9849-9FDD-B6C8A41D06FD}"/>
              </a:ext>
            </a:extLst>
          </p:cNvPr>
          <p:cNvSpPr txBox="1"/>
          <p:nvPr/>
        </p:nvSpPr>
        <p:spPr>
          <a:xfrm>
            <a:off x="4329922" y="1456593"/>
            <a:ext cx="3555782" cy="646331"/>
          </a:xfrm>
          <a:prstGeom prst="rect">
            <a:avLst/>
          </a:prstGeom>
          <a:noFill/>
        </p:spPr>
        <p:txBody>
          <a:bodyPr wrap="none" rtlCol="0">
            <a:spAutoFit/>
          </a:bodyPr>
          <a:lstStyle/>
          <a:p>
            <a:r>
              <a:rPr lang="en-US" sz="3600" dirty="0"/>
              <a:t>[f</a:t>
            </a:r>
            <a:r>
              <a:rPr lang="en-US" sz="3600" baseline="-25000" dirty="0"/>
              <a:t>0</a:t>
            </a:r>
            <a:r>
              <a:rPr lang="en-US" sz="3600" dirty="0"/>
              <a:t>, f</a:t>
            </a:r>
            <a:r>
              <a:rPr lang="en-US" sz="3600" baseline="-25000" dirty="0"/>
              <a:t>1</a:t>
            </a:r>
            <a:r>
              <a:rPr lang="en-US" sz="3600" dirty="0"/>
              <a:t>, f</a:t>
            </a:r>
            <a:r>
              <a:rPr lang="en-US" sz="3600" baseline="-25000" dirty="0"/>
              <a:t>2</a:t>
            </a:r>
            <a:r>
              <a:rPr lang="en-US" sz="3600" dirty="0"/>
              <a:t>, …, f</a:t>
            </a:r>
            <a:r>
              <a:rPr lang="en-US" sz="3600" baseline="-25000" dirty="0"/>
              <a:t>204</a:t>
            </a:r>
            <a:r>
              <a:rPr lang="en-US" sz="3600" dirty="0"/>
              <a:t>]</a:t>
            </a:r>
          </a:p>
        </p:txBody>
      </p:sp>
      <p:sp>
        <p:nvSpPr>
          <p:cNvPr id="30" name="TextBox 29">
            <a:extLst>
              <a:ext uri="{FF2B5EF4-FFF2-40B4-BE49-F238E27FC236}">
                <a16:creationId xmlns:a16="http://schemas.microsoft.com/office/drawing/2014/main" id="{EC7A6D33-437D-8B42-B443-D833A820BFE5}"/>
              </a:ext>
            </a:extLst>
          </p:cNvPr>
          <p:cNvSpPr txBox="1"/>
          <p:nvPr/>
        </p:nvSpPr>
        <p:spPr>
          <a:xfrm>
            <a:off x="6201507" y="2344616"/>
            <a:ext cx="5771132" cy="830997"/>
          </a:xfrm>
          <a:prstGeom prst="rect">
            <a:avLst/>
          </a:prstGeom>
          <a:solidFill>
            <a:schemeClr val="bg1"/>
          </a:solidFill>
          <a:effectLst>
            <a:outerShdw blurRad="50800" dist="38100" dir="2700000" algn="tl" rotWithShape="0">
              <a:prstClr val="black">
                <a:alpha val="40000"/>
              </a:prstClr>
            </a:outerShdw>
          </a:effectLst>
        </p:spPr>
        <p:txBody>
          <a:bodyPr wrap="none" rtlCol="0">
            <a:spAutoFit/>
          </a:bodyPr>
          <a:lstStyle/>
          <a:p>
            <a:r>
              <a:rPr lang="en-US" sz="2400" dirty="0"/>
              <a:t>Features, f</a:t>
            </a:r>
            <a:r>
              <a:rPr lang="en-US" sz="2400" baseline="-25000" dirty="0"/>
              <a:t>i</a:t>
            </a:r>
            <a:r>
              <a:rPr lang="en-US" sz="2400" dirty="0"/>
              <a:t>, are derived from user tweets</a:t>
            </a:r>
          </a:p>
          <a:p>
            <a:r>
              <a:rPr lang="en-US" sz="2400" dirty="0"/>
              <a:t>and activity</a:t>
            </a:r>
          </a:p>
        </p:txBody>
      </p:sp>
      <p:sp>
        <p:nvSpPr>
          <p:cNvPr id="31" name="Bent Arrow 30">
            <a:extLst>
              <a:ext uri="{FF2B5EF4-FFF2-40B4-BE49-F238E27FC236}">
                <a16:creationId xmlns:a16="http://schemas.microsoft.com/office/drawing/2014/main" id="{AACC1363-EE73-5F47-9AC2-2FDEC41A4A62}"/>
              </a:ext>
            </a:extLst>
          </p:cNvPr>
          <p:cNvSpPr/>
          <p:nvPr/>
        </p:nvSpPr>
        <p:spPr>
          <a:xfrm flipV="1">
            <a:off x="5777133" y="2210971"/>
            <a:ext cx="351692" cy="576775"/>
          </a:xfrm>
          <a:prstGeom prst="bentArrow">
            <a:avLst/>
          </a:prstGeom>
          <a:solidFill>
            <a:srgbClr val="0070C0"/>
          </a:solidFill>
          <a:ln>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Slide Number Placeholder 4">
            <a:extLst>
              <a:ext uri="{FF2B5EF4-FFF2-40B4-BE49-F238E27FC236}">
                <a16:creationId xmlns:a16="http://schemas.microsoft.com/office/drawing/2014/main" id="{EA684307-97A5-E940-99D0-7213661FCF27}"/>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86</a:t>
            </a:fld>
            <a:r>
              <a:rPr lang="en-AU"/>
              <a:t>  |</a:t>
            </a:r>
            <a:endParaRPr lang="en-AU" dirty="0"/>
          </a:p>
        </p:txBody>
      </p:sp>
      <p:sp>
        <p:nvSpPr>
          <p:cNvPr id="5" name="Footer Placeholder 4">
            <a:extLst>
              <a:ext uri="{FF2B5EF4-FFF2-40B4-BE49-F238E27FC236}">
                <a16:creationId xmlns:a16="http://schemas.microsoft.com/office/drawing/2014/main" id="{73E4095C-F434-0E4F-9A1B-CFB57C92DEAD}"/>
              </a:ext>
            </a:extLst>
          </p:cNvPr>
          <p:cNvSpPr>
            <a:spLocks noGrp="1"/>
          </p:cNvSpPr>
          <p:nvPr>
            <p:ph type="ftr" sz="quarter" idx="11"/>
          </p:nvPr>
        </p:nvSpPr>
        <p:spPr/>
        <p:txBody>
          <a:bodyPr/>
          <a:lstStyle/>
          <a:p>
            <a:r>
              <a:rPr lang="en-AU"/>
              <a:t>Practical ML On Graphs</a:t>
            </a:r>
            <a:endParaRPr lang="en-AU" dirty="0"/>
          </a:p>
        </p:txBody>
      </p:sp>
      <p:sp>
        <p:nvSpPr>
          <p:cNvPr id="6" name="Slide Number Placeholder 5">
            <a:extLst>
              <a:ext uri="{FF2B5EF4-FFF2-40B4-BE49-F238E27FC236}">
                <a16:creationId xmlns:a16="http://schemas.microsoft.com/office/drawing/2014/main" id="{966C5BB9-22DA-BA45-BB77-7031940D09C5}"/>
              </a:ext>
            </a:extLst>
          </p:cNvPr>
          <p:cNvSpPr>
            <a:spLocks noGrp="1"/>
          </p:cNvSpPr>
          <p:nvPr>
            <p:ph type="sldNum" sz="quarter" idx="12"/>
          </p:nvPr>
        </p:nvSpPr>
        <p:spPr/>
        <p:txBody>
          <a:bodyPr/>
          <a:lstStyle/>
          <a:p>
            <a:fld id="{FFF7CBAA-22EA-41CE-9725-C57ED0CEBC27}" type="slidenum">
              <a:rPr lang="en-AU" smtClean="0"/>
              <a:pPr/>
              <a:t>86</a:t>
            </a:fld>
            <a:r>
              <a:rPr lang="en-AU"/>
              <a:t>  |</a:t>
            </a:r>
            <a:endParaRPr lang="en-AU" dirty="0"/>
          </a:p>
        </p:txBody>
      </p:sp>
    </p:spTree>
    <p:extLst>
      <p:ext uri="{BB962C8B-B14F-4D97-AF65-F5344CB8AC3E}">
        <p14:creationId xmlns:p14="http://schemas.microsoft.com/office/powerpoint/2010/main" val="233343378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B3EDE-5B8B-8C4C-B577-A3E608F96552}"/>
              </a:ext>
            </a:extLst>
          </p:cNvPr>
          <p:cNvSpPr>
            <a:spLocks noGrp="1"/>
          </p:cNvSpPr>
          <p:nvPr>
            <p:ph type="title"/>
          </p:nvPr>
        </p:nvSpPr>
        <p:spPr/>
        <p:txBody>
          <a:bodyPr/>
          <a:lstStyle/>
          <a:p>
            <a:r>
              <a:rPr lang="en-US" dirty="0" err="1"/>
              <a:t>BlogCatalog</a:t>
            </a:r>
            <a:endParaRPr lang="en-US" dirty="0"/>
          </a:p>
        </p:txBody>
      </p:sp>
      <p:sp>
        <p:nvSpPr>
          <p:cNvPr id="4" name="Content Placeholder 3">
            <a:extLst>
              <a:ext uri="{FF2B5EF4-FFF2-40B4-BE49-F238E27FC236}">
                <a16:creationId xmlns:a16="http://schemas.microsoft.com/office/drawing/2014/main" id="{ED8CA9D3-16BE-214A-8102-88CB2F97B51B}"/>
              </a:ext>
            </a:extLst>
          </p:cNvPr>
          <p:cNvSpPr>
            <a:spLocks noGrp="1"/>
          </p:cNvSpPr>
          <p:nvPr>
            <p:ph sz="half" idx="2"/>
          </p:nvPr>
        </p:nvSpPr>
        <p:spPr/>
        <p:txBody>
          <a:bodyPr/>
          <a:lstStyle/>
          <a:p>
            <a:r>
              <a:rPr lang="en-US" dirty="0"/>
              <a:t>Heterogeneous network</a:t>
            </a:r>
          </a:p>
          <a:p>
            <a:r>
              <a:rPr lang="en-US" dirty="0"/>
              <a:t>No attributes</a:t>
            </a:r>
          </a:p>
          <a:p>
            <a:r>
              <a:rPr lang="en-US" dirty="0"/>
              <a:t>Statistics</a:t>
            </a:r>
          </a:p>
          <a:p>
            <a:pPr lvl="2"/>
            <a:r>
              <a:rPr lang="en-US" dirty="0"/>
              <a:t>Bloggers: 10,312</a:t>
            </a:r>
          </a:p>
          <a:p>
            <a:pPr lvl="2"/>
            <a:r>
              <a:rPr lang="en-US" dirty="0"/>
              <a:t>Groups: 39</a:t>
            </a:r>
          </a:p>
          <a:p>
            <a:pPr lvl="2"/>
            <a:r>
              <a:rPr lang="en-US" dirty="0"/>
              <a:t>Edges: ~333K</a:t>
            </a:r>
          </a:p>
          <a:p>
            <a:r>
              <a:rPr lang="en-US" dirty="0"/>
              <a:t>Edges are between bloggers and between bloggers and groups</a:t>
            </a:r>
          </a:p>
        </p:txBody>
      </p:sp>
      <p:pic>
        <p:nvPicPr>
          <p:cNvPr id="6" name="Picture 5">
            <a:extLst>
              <a:ext uri="{FF2B5EF4-FFF2-40B4-BE49-F238E27FC236}">
                <a16:creationId xmlns:a16="http://schemas.microsoft.com/office/drawing/2014/main" id="{B0FB8BF1-EA7A-C042-B8B2-FE5F9A253268}"/>
              </a:ext>
            </a:extLst>
          </p:cNvPr>
          <p:cNvPicPr>
            <a:picLocks noChangeAspect="1"/>
          </p:cNvPicPr>
          <p:nvPr/>
        </p:nvPicPr>
        <p:blipFill>
          <a:blip r:embed="rId2"/>
          <a:stretch>
            <a:fillRect/>
          </a:stretch>
        </p:blipFill>
        <p:spPr>
          <a:xfrm>
            <a:off x="686032" y="1502295"/>
            <a:ext cx="900000" cy="900000"/>
          </a:xfrm>
          <a:prstGeom prst="rect">
            <a:avLst/>
          </a:prstGeom>
        </p:spPr>
      </p:pic>
      <p:pic>
        <p:nvPicPr>
          <p:cNvPr id="7" name="Picture 6">
            <a:extLst>
              <a:ext uri="{FF2B5EF4-FFF2-40B4-BE49-F238E27FC236}">
                <a16:creationId xmlns:a16="http://schemas.microsoft.com/office/drawing/2014/main" id="{7DB2A4CF-5D1A-A24C-B1EE-128B2AA5255A}"/>
              </a:ext>
            </a:extLst>
          </p:cNvPr>
          <p:cNvPicPr>
            <a:picLocks noChangeAspect="1"/>
          </p:cNvPicPr>
          <p:nvPr/>
        </p:nvPicPr>
        <p:blipFill>
          <a:blip r:embed="rId2"/>
          <a:stretch>
            <a:fillRect/>
          </a:stretch>
        </p:blipFill>
        <p:spPr>
          <a:xfrm>
            <a:off x="2334722" y="3271059"/>
            <a:ext cx="900000" cy="900000"/>
          </a:xfrm>
          <a:prstGeom prst="rect">
            <a:avLst/>
          </a:prstGeom>
        </p:spPr>
      </p:pic>
      <p:pic>
        <p:nvPicPr>
          <p:cNvPr id="8" name="Picture 7">
            <a:extLst>
              <a:ext uri="{FF2B5EF4-FFF2-40B4-BE49-F238E27FC236}">
                <a16:creationId xmlns:a16="http://schemas.microsoft.com/office/drawing/2014/main" id="{EDC41EC4-5713-4140-AB2D-70F314C3E2C5}"/>
              </a:ext>
            </a:extLst>
          </p:cNvPr>
          <p:cNvPicPr>
            <a:picLocks noChangeAspect="1"/>
          </p:cNvPicPr>
          <p:nvPr/>
        </p:nvPicPr>
        <p:blipFill>
          <a:blip r:embed="rId2"/>
          <a:stretch>
            <a:fillRect/>
          </a:stretch>
        </p:blipFill>
        <p:spPr>
          <a:xfrm>
            <a:off x="436649" y="5025968"/>
            <a:ext cx="900000" cy="900000"/>
          </a:xfrm>
          <a:prstGeom prst="rect">
            <a:avLst/>
          </a:prstGeom>
        </p:spPr>
      </p:pic>
      <p:pic>
        <p:nvPicPr>
          <p:cNvPr id="9" name="Picture 8">
            <a:extLst>
              <a:ext uri="{FF2B5EF4-FFF2-40B4-BE49-F238E27FC236}">
                <a16:creationId xmlns:a16="http://schemas.microsoft.com/office/drawing/2014/main" id="{8D51F152-B3A3-5342-8688-72EE0131DECB}"/>
              </a:ext>
            </a:extLst>
          </p:cNvPr>
          <p:cNvPicPr>
            <a:picLocks noChangeAspect="1"/>
          </p:cNvPicPr>
          <p:nvPr/>
        </p:nvPicPr>
        <p:blipFill>
          <a:blip r:embed="rId2"/>
          <a:stretch>
            <a:fillRect/>
          </a:stretch>
        </p:blipFill>
        <p:spPr>
          <a:xfrm>
            <a:off x="2390140" y="5025968"/>
            <a:ext cx="900000" cy="900000"/>
          </a:xfrm>
          <a:prstGeom prst="rect">
            <a:avLst/>
          </a:prstGeom>
        </p:spPr>
      </p:pic>
      <p:pic>
        <p:nvPicPr>
          <p:cNvPr id="10" name="Picture 9">
            <a:extLst>
              <a:ext uri="{FF2B5EF4-FFF2-40B4-BE49-F238E27FC236}">
                <a16:creationId xmlns:a16="http://schemas.microsoft.com/office/drawing/2014/main" id="{F4BB3232-167F-2645-A051-B592C4BB3A99}"/>
              </a:ext>
            </a:extLst>
          </p:cNvPr>
          <p:cNvPicPr>
            <a:picLocks noChangeAspect="1"/>
          </p:cNvPicPr>
          <p:nvPr/>
        </p:nvPicPr>
        <p:blipFill>
          <a:blip r:embed="rId2"/>
          <a:stretch>
            <a:fillRect/>
          </a:stretch>
        </p:blipFill>
        <p:spPr>
          <a:xfrm>
            <a:off x="2334722" y="1530004"/>
            <a:ext cx="900000" cy="900000"/>
          </a:xfrm>
          <a:prstGeom prst="rect">
            <a:avLst/>
          </a:prstGeom>
        </p:spPr>
      </p:pic>
      <p:pic>
        <p:nvPicPr>
          <p:cNvPr id="11" name="Picture 10">
            <a:extLst>
              <a:ext uri="{FF2B5EF4-FFF2-40B4-BE49-F238E27FC236}">
                <a16:creationId xmlns:a16="http://schemas.microsoft.com/office/drawing/2014/main" id="{FA30F08A-7C2F-8948-B9C7-9A3656D2D3FF}"/>
              </a:ext>
            </a:extLst>
          </p:cNvPr>
          <p:cNvPicPr>
            <a:picLocks noChangeAspect="1"/>
          </p:cNvPicPr>
          <p:nvPr/>
        </p:nvPicPr>
        <p:blipFill>
          <a:blip r:embed="rId2"/>
          <a:stretch>
            <a:fillRect/>
          </a:stretch>
        </p:blipFill>
        <p:spPr>
          <a:xfrm>
            <a:off x="4595043" y="5284586"/>
            <a:ext cx="900000" cy="900000"/>
          </a:xfrm>
          <a:prstGeom prst="rect">
            <a:avLst/>
          </a:prstGeom>
        </p:spPr>
      </p:pic>
      <p:pic>
        <p:nvPicPr>
          <p:cNvPr id="12" name="Picture 11">
            <a:extLst>
              <a:ext uri="{FF2B5EF4-FFF2-40B4-BE49-F238E27FC236}">
                <a16:creationId xmlns:a16="http://schemas.microsoft.com/office/drawing/2014/main" id="{A995D973-D44E-FC43-89A1-9E5CE6CE61E4}"/>
              </a:ext>
            </a:extLst>
          </p:cNvPr>
          <p:cNvPicPr>
            <a:picLocks noChangeAspect="1"/>
          </p:cNvPicPr>
          <p:nvPr/>
        </p:nvPicPr>
        <p:blipFill>
          <a:blip r:embed="rId2"/>
          <a:stretch>
            <a:fillRect/>
          </a:stretch>
        </p:blipFill>
        <p:spPr>
          <a:xfrm>
            <a:off x="4556068" y="2010295"/>
            <a:ext cx="900000" cy="900000"/>
          </a:xfrm>
          <a:prstGeom prst="rect">
            <a:avLst/>
          </a:prstGeom>
        </p:spPr>
      </p:pic>
      <p:pic>
        <p:nvPicPr>
          <p:cNvPr id="14" name="Graphic 13">
            <a:extLst>
              <a:ext uri="{FF2B5EF4-FFF2-40B4-BE49-F238E27FC236}">
                <a16:creationId xmlns:a16="http://schemas.microsoft.com/office/drawing/2014/main" id="{3C56431C-730D-CA4C-8F27-6EB5C20220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44958" y="3528289"/>
            <a:ext cx="1002145" cy="1002145"/>
          </a:xfrm>
          <a:prstGeom prst="rect">
            <a:avLst/>
          </a:prstGeom>
        </p:spPr>
      </p:pic>
      <p:pic>
        <p:nvPicPr>
          <p:cNvPr id="15" name="Graphic 14">
            <a:extLst>
              <a:ext uri="{FF2B5EF4-FFF2-40B4-BE49-F238E27FC236}">
                <a16:creationId xmlns:a16="http://schemas.microsoft.com/office/drawing/2014/main" id="{9DFEEC46-C101-FE4B-9427-77F887A910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8781" y="3412835"/>
            <a:ext cx="1002145" cy="1002145"/>
          </a:xfrm>
          <a:prstGeom prst="rect">
            <a:avLst/>
          </a:prstGeom>
        </p:spPr>
      </p:pic>
      <p:cxnSp>
        <p:nvCxnSpPr>
          <p:cNvPr id="16" name="Straight Arrow Connector 15">
            <a:extLst>
              <a:ext uri="{FF2B5EF4-FFF2-40B4-BE49-F238E27FC236}">
                <a16:creationId xmlns:a16="http://schemas.microsoft.com/office/drawing/2014/main" id="{2C849DD5-1EC4-DC42-825B-506710E051D6}"/>
              </a:ext>
            </a:extLst>
          </p:cNvPr>
          <p:cNvCxnSpPr>
            <a:cxnSpLocks/>
          </p:cNvCxnSpPr>
          <p:nvPr/>
        </p:nvCxnSpPr>
        <p:spPr>
          <a:xfrm>
            <a:off x="2678545" y="2512291"/>
            <a:ext cx="0" cy="655781"/>
          </a:xfrm>
          <a:prstGeom prst="straightConnector1">
            <a:avLst/>
          </a:prstGeom>
          <a:ln w="44450" cap="rnd">
            <a:solidFill>
              <a:srgbClr val="0070C0"/>
            </a:solidFill>
            <a:headEnd type="stealth"/>
            <a:tailEnd type="stealth"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27E787A-1068-7B43-9747-9EFCA02F8BE8}"/>
              </a:ext>
            </a:extLst>
          </p:cNvPr>
          <p:cNvCxnSpPr>
            <a:cxnSpLocks/>
          </p:cNvCxnSpPr>
          <p:nvPr/>
        </p:nvCxnSpPr>
        <p:spPr>
          <a:xfrm>
            <a:off x="1016000" y="2503055"/>
            <a:ext cx="0" cy="729672"/>
          </a:xfrm>
          <a:prstGeom prst="straightConnector1">
            <a:avLst/>
          </a:prstGeom>
          <a:ln w="44450" cap="rnd">
            <a:solidFill>
              <a:srgbClr val="0070C0"/>
            </a:solidFill>
            <a:headEnd type="none"/>
            <a:tailEnd type="stealth"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7947FB2-7462-1C44-B25D-6D6E9C4FFDF5}"/>
              </a:ext>
            </a:extLst>
          </p:cNvPr>
          <p:cNvCxnSpPr>
            <a:cxnSpLocks/>
          </p:cNvCxnSpPr>
          <p:nvPr/>
        </p:nvCxnSpPr>
        <p:spPr>
          <a:xfrm flipH="1">
            <a:off x="1299705" y="5475968"/>
            <a:ext cx="1053491" cy="0"/>
          </a:xfrm>
          <a:prstGeom prst="straightConnector1">
            <a:avLst/>
          </a:prstGeom>
          <a:ln w="44450" cap="rnd">
            <a:solidFill>
              <a:srgbClr val="0070C0"/>
            </a:solidFill>
            <a:headEnd type="stealth"/>
            <a:tailEnd type="stealth"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D79E1C8-59E0-5444-8137-D6466606362E}"/>
              </a:ext>
            </a:extLst>
          </p:cNvPr>
          <p:cNvCxnSpPr>
            <a:cxnSpLocks/>
          </p:cNvCxnSpPr>
          <p:nvPr/>
        </p:nvCxnSpPr>
        <p:spPr>
          <a:xfrm>
            <a:off x="4950686" y="4599709"/>
            <a:ext cx="1" cy="554182"/>
          </a:xfrm>
          <a:prstGeom prst="straightConnector1">
            <a:avLst/>
          </a:prstGeom>
          <a:ln w="44450" cap="rnd">
            <a:solidFill>
              <a:srgbClr val="0070C0"/>
            </a:solidFill>
            <a:headEnd type="stealth"/>
            <a:tailEnd type="non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977E63C-F8CD-664F-B824-EC31F2102796}"/>
              </a:ext>
            </a:extLst>
          </p:cNvPr>
          <p:cNvCxnSpPr>
            <a:cxnSpLocks/>
          </p:cNvCxnSpPr>
          <p:nvPr/>
        </p:nvCxnSpPr>
        <p:spPr>
          <a:xfrm>
            <a:off x="4946031" y="2964874"/>
            <a:ext cx="0" cy="535707"/>
          </a:xfrm>
          <a:prstGeom prst="straightConnector1">
            <a:avLst/>
          </a:prstGeom>
          <a:ln w="44450" cap="rnd">
            <a:solidFill>
              <a:srgbClr val="0070C0"/>
            </a:solidFill>
            <a:tailEnd type="stealth"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8A70CFA-B440-3440-A9CA-EDCFF291102C}"/>
              </a:ext>
            </a:extLst>
          </p:cNvPr>
          <p:cNvCxnSpPr>
            <a:cxnSpLocks/>
          </p:cNvCxnSpPr>
          <p:nvPr/>
        </p:nvCxnSpPr>
        <p:spPr>
          <a:xfrm flipH="1">
            <a:off x="3112655" y="2780145"/>
            <a:ext cx="1339273" cy="877455"/>
          </a:xfrm>
          <a:prstGeom prst="straightConnector1">
            <a:avLst/>
          </a:prstGeom>
          <a:ln w="44450" cap="rnd">
            <a:solidFill>
              <a:srgbClr val="0070C0"/>
            </a:solidFill>
            <a:headEnd type="stealth"/>
            <a:tailEnd type="stealth"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91FFCEE-9446-A646-B398-2FC131156A61}"/>
              </a:ext>
            </a:extLst>
          </p:cNvPr>
          <p:cNvCxnSpPr>
            <a:cxnSpLocks/>
          </p:cNvCxnSpPr>
          <p:nvPr/>
        </p:nvCxnSpPr>
        <p:spPr>
          <a:xfrm>
            <a:off x="2710832" y="4257963"/>
            <a:ext cx="0" cy="655782"/>
          </a:xfrm>
          <a:prstGeom prst="straightConnector1">
            <a:avLst/>
          </a:prstGeom>
          <a:ln w="44450" cap="rnd">
            <a:solidFill>
              <a:srgbClr val="0070C0"/>
            </a:solidFill>
            <a:headEnd type="stealth"/>
            <a:tailEnd type="stealth"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6BE932F-BDBA-0544-9D19-DF929399C0FE}"/>
              </a:ext>
            </a:extLst>
          </p:cNvPr>
          <p:cNvCxnSpPr>
            <a:cxnSpLocks/>
          </p:cNvCxnSpPr>
          <p:nvPr/>
        </p:nvCxnSpPr>
        <p:spPr>
          <a:xfrm flipH="1">
            <a:off x="3121891" y="4350327"/>
            <a:ext cx="1283855" cy="1062182"/>
          </a:xfrm>
          <a:prstGeom prst="straightConnector1">
            <a:avLst/>
          </a:prstGeom>
          <a:ln w="44450" cap="rnd">
            <a:solidFill>
              <a:srgbClr val="0070C0"/>
            </a:solidFill>
            <a:headEnd type="stealth"/>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DCC189D-3F89-F043-BBC4-4F5D9E9AE5F3}"/>
              </a:ext>
            </a:extLst>
          </p:cNvPr>
          <p:cNvCxnSpPr>
            <a:cxnSpLocks/>
          </p:cNvCxnSpPr>
          <p:nvPr/>
        </p:nvCxnSpPr>
        <p:spPr>
          <a:xfrm flipH="1">
            <a:off x="1524000" y="2503055"/>
            <a:ext cx="794328" cy="932872"/>
          </a:xfrm>
          <a:prstGeom prst="straightConnector1">
            <a:avLst/>
          </a:prstGeom>
          <a:ln w="44450" cap="rnd">
            <a:solidFill>
              <a:srgbClr val="0070C0"/>
            </a:solidFill>
            <a:headEnd type="none"/>
            <a:tailEnd type="stealth"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2" name="Slide Number Placeholder 4">
            <a:extLst>
              <a:ext uri="{FF2B5EF4-FFF2-40B4-BE49-F238E27FC236}">
                <a16:creationId xmlns:a16="http://schemas.microsoft.com/office/drawing/2014/main" id="{43798196-7289-B54D-98CF-19EC533C14DD}"/>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87</a:t>
            </a:fld>
            <a:r>
              <a:rPr lang="en-AU" dirty="0"/>
              <a:t>  |</a:t>
            </a:r>
          </a:p>
        </p:txBody>
      </p:sp>
      <p:sp>
        <p:nvSpPr>
          <p:cNvPr id="3" name="Footer Placeholder 2">
            <a:extLst>
              <a:ext uri="{FF2B5EF4-FFF2-40B4-BE49-F238E27FC236}">
                <a16:creationId xmlns:a16="http://schemas.microsoft.com/office/drawing/2014/main" id="{64F165DD-2C54-A845-9F0B-2AEFE33BC637}"/>
              </a:ext>
            </a:extLst>
          </p:cNvPr>
          <p:cNvSpPr>
            <a:spLocks noGrp="1"/>
          </p:cNvSpPr>
          <p:nvPr>
            <p:ph type="ftr" sz="quarter" idx="11"/>
          </p:nvPr>
        </p:nvSpPr>
        <p:spPr/>
        <p:txBody>
          <a:bodyPr/>
          <a:lstStyle/>
          <a:p>
            <a:r>
              <a:rPr lang="en-AU"/>
              <a:t>Practical ML On Graphs</a:t>
            </a:r>
            <a:endParaRPr lang="en-AU" dirty="0"/>
          </a:p>
        </p:txBody>
      </p:sp>
      <p:sp>
        <p:nvSpPr>
          <p:cNvPr id="5" name="Slide Number Placeholder 4">
            <a:extLst>
              <a:ext uri="{FF2B5EF4-FFF2-40B4-BE49-F238E27FC236}">
                <a16:creationId xmlns:a16="http://schemas.microsoft.com/office/drawing/2014/main" id="{AA08D8E5-38F8-974A-B00C-70016B4084C2}"/>
              </a:ext>
            </a:extLst>
          </p:cNvPr>
          <p:cNvSpPr>
            <a:spLocks noGrp="1"/>
          </p:cNvSpPr>
          <p:nvPr>
            <p:ph type="sldNum" sz="quarter" idx="12"/>
          </p:nvPr>
        </p:nvSpPr>
        <p:spPr/>
        <p:txBody>
          <a:bodyPr/>
          <a:lstStyle/>
          <a:p>
            <a:fld id="{FFF7CBAA-22EA-41CE-9725-C57ED0CEBC27}" type="slidenum">
              <a:rPr lang="en-AU" smtClean="0"/>
              <a:pPr/>
              <a:t>87</a:t>
            </a:fld>
            <a:r>
              <a:rPr lang="en-AU"/>
              <a:t>  |</a:t>
            </a:r>
            <a:endParaRPr lang="en-AU" dirty="0"/>
          </a:p>
        </p:txBody>
      </p:sp>
    </p:spTree>
    <p:extLst>
      <p:ext uri="{BB962C8B-B14F-4D97-AF65-F5344CB8AC3E}">
        <p14:creationId xmlns:p14="http://schemas.microsoft.com/office/powerpoint/2010/main" val="34386368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CA2C1-D777-D74E-A26D-B0972212D1BD}"/>
              </a:ext>
            </a:extLst>
          </p:cNvPr>
          <p:cNvSpPr>
            <a:spLocks noGrp="1"/>
          </p:cNvSpPr>
          <p:nvPr>
            <p:ph type="title"/>
          </p:nvPr>
        </p:nvSpPr>
        <p:spPr/>
        <p:txBody>
          <a:bodyPr/>
          <a:lstStyle/>
          <a:p>
            <a:r>
              <a:rPr lang="en-US" dirty="0"/>
              <a:t>Traditional ML workflow</a:t>
            </a:r>
          </a:p>
        </p:txBody>
      </p:sp>
      <p:grpSp>
        <p:nvGrpSpPr>
          <p:cNvPr id="78" name="Group 77">
            <a:extLst>
              <a:ext uri="{FF2B5EF4-FFF2-40B4-BE49-F238E27FC236}">
                <a16:creationId xmlns:a16="http://schemas.microsoft.com/office/drawing/2014/main" id="{0878DC06-607F-004B-A874-3CE6B54C9021}"/>
              </a:ext>
            </a:extLst>
          </p:cNvPr>
          <p:cNvGrpSpPr/>
          <p:nvPr/>
        </p:nvGrpSpPr>
        <p:grpSpPr>
          <a:xfrm>
            <a:off x="337780" y="1150372"/>
            <a:ext cx="3891984" cy="5152106"/>
            <a:chOff x="337780" y="1150372"/>
            <a:chExt cx="3891984" cy="5152106"/>
          </a:xfrm>
        </p:grpSpPr>
        <p:sp>
          <p:nvSpPr>
            <p:cNvPr id="13" name="TextBox 12">
              <a:extLst>
                <a:ext uri="{FF2B5EF4-FFF2-40B4-BE49-F238E27FC236}">
                  <a16:creationId xmlns:a16="http://schemas.microsoft.com/office/drawing/2014/main" id="{E9030A5E-7019-C049-BBC9-F5953D350C11}"/>
                </a:ext>
              </a:extLst>
            </p:cNvPr>
            <p:cNvSpPr txBox="1"/>
            <p:nvPr/>
          </p:nvSpPr>
          <p:spPr>
            <a:xfrm>
              <a:off x="1504239" y="1220672"/>
              <a:ext cx="1709122" cy="400110"/>
            </a:xfrm>
            <a:prstGeom prst="rect">
              <a:avLst/>
            </a:prstGeom>
            <a:solidFill>
              <a:srgbClr val="FFFFFF"/>
            </a:solidFill>
            <a:effectLst>
              <a:outerShdw blurRad="50800" dist="38100" dir="2700000" algn="tl" rotWithShape="0">
                <a:prstClr val="black">
                  <a:alpha val="40000"/>
                </a:prstClr>
              </a:outerShdw>
            </a:effectLst>
          </p:spPr>
          <p:txBody>
            <a:bodyPr wrap="none" rtlCol="0">
              <a:spAutoFit/>
            </a:bodyPr>
            <a:lstStyle/>
            <a:p>
              <a:r>
                <a:rPr lang="en-US" sz="2000" dirty="0"/>
                <a:t>Prepare Data</a:t>
              </a:r>
            </a:p>
          </p:txBody>
        </p:sp>
        <p:grpSp>
          <p:nvGrpSpPr>
            <p:cNvPr id="70" name="Group 69">
              <a:extLst>
                <a:ext uri="{FF2B5EF4-FFF2-40B4-BE49-F238E27FC236}">
                  <a16:creationId xmlns:a16="http://schemas.microsoft.com/office/drawing/2014/main" id="{26C0DB96-A78A-6143-A503-2803F91C2686}"/>
                </a:ext>
              </a:extLst>
            </p:cNvPr>
            <p:cNvGrpSpPr/>
            <p:nvPr/>
          </p:nvGrpSpPr>
          <p:grpSpPr>
            <a:xfrm>
              <a:off x="445770" y="2094100"/>
              <a:ext cx="3716967" cy="540000"/>
              <a:chOff x="445770" y="2094100"/>
              <a:chExt cx="3716967" cy="540000"/>
            </a:xfrm>
          </p:grpSpPr>
          <p:pic>
            <p:nvPicPr>
              <p:cNvPr id="17" name="Picture 16">
                <a:extLst>
                  <a:ext uri="{FF2B5EF4-FFF2-40B4-BE49-F238E27FC236}">
                    <a16:creationId xmlns:a16="http://schemas.microsoft.com/office/drawing/2014/main" id="{505C77A5-693E-A043-905E-A2B26143A60A}"/>
                  </a:ext>
                </a:extLst>
              </p:cNvPr>
              <p:cNvPicPr>
                <a:picLocks noChangeAspect="1"/>
              </p:cNvPicPr>
              <p:nvPr/>
            </p:nvPicPr>
            <p:blipFill>
              <a:blip r:embed="rId3"/>
              <a:stretch>
                <a:fillRect/>
              </a:stretch>
            </p:blipFill>
            <p:spPr>
              <a:xfrm>
                <a:off x="445770" y="2094100"/>
                <a:ext cx="2592000" cy="540000"/>
              </a:xfrm>
              <a:prstGeom prst="rect">
                <a:avLst/>
              </a:prstGeom>
            </p:spPr>
          </p:pic>
          <p:pic>
            <p:nvPicPr>
              <p:cNvPr id="21" name="Picture 20">
                <a:extLst>
                  <a:ext uri="{FF2B5EF4-FFF2-40B4-BE49-F238E27FC236}">
                    <a16:creationId xmlns:a16="http://schemas.microsoft.com/office/drawing/2014/main" id="{E732FC24-CCE9-F74F-8EAA-91F70B6E6B6D}"/>
                  </a:ext>
                </a:extLst>
              </p:cNvPr>
              <p:cNvPicPr>
                <a:picLocks noChangeAspect="1"/>
              </p:cNvPicPr>
              <p:nvPr/>
            </p:nvPicPr>
            <p:blipFill>
              <a:blip r:embed="rId4"/>
              <a:stretch>
                <a:fillRect/>
              </a:stretch>
            </p:blipFill>
            <p:spPr>
              <a:xfrm>
                <a:off x="3155959" y="2094100"/>
                <a:ext cx="1006778" cy="540000"/>
              </a:xfrm>
              <a:prstGeom prst="rect">
                <a:avLst/>
              </a:prstGeom>
            </p:spPr>
          </p:pic>
        </p:grpSp>
        <p:pic>
          <p:nvPicPr>
            <p:cNvPr id="23" name="Picture 22">
              <a:extLst>
                <a:ext uri="{FF2B5EF4-FFF2-40B4-BE49-F238E27FC236}">
                  <a16:creationId xmlns:a16="http://schemas.microsoft.com/office/drawing/2014/main" id="{7071EE80-6965-904E-96E9-0A8EEF538F40}"/>
                </a:ext>
              </a:extLst>
            </p:cNvPr>
            <p:cNvPicPr>
              <a:picLocks noChangeAspect="1"/>
            </p:cNvPicPr>
            <p:nvPr/>
          </p:nvPicPr>
          <p:blipFill>
            <a:blip r:embed="rId5"/>
            <a:stretch>
              <a:fillRect/>
            </a:stretch>
          </p:blipFill>
          <p:spPr>
            <a:xfrm>
              <a:off x="337780" y="2884977"/>
              <a:ext cx="1788741" cy="1152000"/>
            </a:xfrm>
            <a:prstGeom prst="rect">
              <a:avLst/>
            </a:prstGeom>
            <a:solidFill>
              <a:srgbClr val="FFFFFF"/>
            </a:solidFill>
            <a:effectLst>
              <a:outerShdw blurRad="50800" dist="38100" dir="2700000" algn="tl" rotWithShape="0">
                <a:prstClr val="black">
                  <a:alpha val="40000"/>
                </a:prstClr>
              </a:outerShdw>
            </a:effectLst>
          </p:spPr>
        </p:pic>
        <p:pic>
          <p:nvPicPr>
            <p:cNvPr id="25" name="Picture 24">
              <a:extLst>
                <a:ext uri="{FF2B5EF4-FFF2-40B4-BE49-F238E27FC236}">
                  <a16:creationId xmlns:a16="http://schemas.microsoft.com/office/drawing/2014/main" id="{7989D923-6A2A-4F4F-9025-DBA758A4DCBF}"/>
                </a:ext>
              </a:extLst>
            </p:cNvPr>
            <p:cNvPicPr>
              <a:picLocks noChangeAspect="1"/>
            </p:cNvPicPr>
            <p:nvPr/>
          </p:nvPicPr>
          <p:blipFill>
            <a:blip r:embed="rId6"/>
            <a:stretch>
              <a:fillRect/>
            </a:stretch>
          </p:blipFill>
          <p:spPr>
            <a:xfrm>
              <a:off x="2503428" y="2884977"/>
              <a:ext cx="1688203" cy="1152000"/>
            </a:xfrm>
            <a:prstGeom prst="rect">
              <a:avLst/>
            </a:prstGeom>
            <a:solidFill>
              <a:srgbClr val="FFFFFF"/>
            </a:solidFill>
            <a:effectLst>
              <a:outerShdw blurRad="50800" dist="38100" dir="2700000" algn="tl" rotWithShape="0">
                <a:prstClr val="black">
                  <a:alpha val="40000"/>
                </a:prstClr>
              </a:outerShdw>
            </a:effectLst>
          </p:spPr>
        </p:pic>
        <p:sp>
          <p:nvSpPr>
            <p:cNvPr id="47" name="Right Arrow 46">
              <a:extLst>
                <a:ext uri="{FF2B5EF4-FFF2-40B4-BE49-F238E27FC236}">
                  <a16:creationId xmlns:a16="http://schemas.microsoft.com/office/drawing/2014/main" id="{525FFC9C-4600-9948-8934-8BF26E40BBB3}"/>
                </a:ext>
              </a:extLst>
            </p:cNvPr>
            <p:cNvSpPr/>
            <p:nvPr/>
          </p:nvSpPr>
          <p:spPr>
            <a:xfrm>
              <a:off x="2212257" y="3429895"/>
              <a:ext cx="226142" cy="216310"/>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a:extLst>
                <a:ext uri="{FF2B5EF4-FFF2-40B4-BE49-F238E27FC236}">
                  <a16:creationId xmlns:a16="http://schemas.microsoft.com/office/drawing/2014/main" id="{DBD4DD9E-95B7-9C4F-81EA-11BA1A12CBAE}"/>
                </a:ext>
              </a:extLst>
            </p:cNvPr>
            <p:cNvPicPr>
              <a:picLocks noChangeAspect="1"/>
            </p:cNvPicPr>
            <p:nvPr/>
          </p:nvPicPr>
          <p:blipFill>
            <a:blip r:embed="rId7"/>
            <a:stretch>
              <a:fillRect/>
            </a:stretch>
          </p:blipFill>
          <p:spPr>
            <a:xfrm>
              <a:off x="592392" y="4843618"/>
              <a:ext cx="1066799" cy="1066799"/>
            </a:xfrm>
            <a:prstGeom prst="rect">
              <a:avLst/>
            </a:prstGeom>
          </p:spPr>
        </p:pic>
        <p:grpSp>
          <p:nvGrpSpPr>
            <p:cNvPr id="62" name="Group 61">
              <a:extLst>
                <a:ext uri="{FF2B5EF4-FFF2-40B4-BE49-F238E27FC236}">
                  <a16:creationId xmlns:a16="http://schemas.microsoft.com/office/drawing/2014/main" id="{7FC1D816-B741-FC41-ADF6-1A76A2C7D771}"/>
                </a:ext>
              </a:extLst>
            </p:cNvPr>
            <p:cNvGrpSpPr/>
            <p:nvPr/>
          </p:nvGrpSpPr>
          <p:grpSpPr>
            <a:xfrm>
              <a:off x="2529348" y="4451557"/>
              <a:ext cx="1700416" cy="1850921"/>
              <a:chOff x="2529348" y="4451557"/>
              <a:chExt cx="1700416" cy="1850921"/>
            </a:xfrm>
          </p:grpSpPr>
          <p:grpSp>
            <p:nvGrpSpPr>
              <p:cNvPr id="55" name="Group 54">
                <a:extLst>
                  <a:ext uri="{FF2B5EF4-FFF2-40B4-BE49-F238E27FC236}">
                    <a16:creationId xmlns:a16="http://schemas.microsoft.com/office/drawing/2014/main" id="{B44990E6-958A-2B4C-80F9-4D76A98F9376}"/>
                  </a:ext>
                </a:extLst>
              </p:cNvPr>
              <p:cNvGrpSpPr/>
              <p:nvPr/>
            </p:nvGrpSpPr>
            <p:grpSpPr>
              <a:xfrm>
                <a:off x="2529348" y="4451557"/>
                <a:ext cx="1700416" cy="911940"/>
                <a:chOff x="2529348" y="4451557"/>
                <a:chExt cx="1700416" cy="911940"/>
              </a:xfrm>
            </p:grpSpPr>
            <p:pic>
              <p:nvPicPr>
                <p:cNvPr id="51" name="Picture 50">
                  <a:extLst>
                    <a:ext uri="{FF2B5EF4-FFF2-40B4-BE49-F238E27FC236}">
                      <a16:creationId xmlns:a16="http://schemas.microsoft.com/office/drawing/2014/main" id="{D22A3B55-DA1D-7844-9BDA-E2473E1CF380}"/>
                    </a:ext>
                  </a:extLst>
                </p:cNvPr>
                <p:cNvPicPr>
                  <a:picLocks noChangeAspect="1"/>
                </p:cNvPicPr>
                <p:nvPr/>
              </p:nvPicPr>
              <p:blipFill>
                <a:blip r:embed="rId8"/>
                <a:stretch>
                  <a:fillRect/>
                </a:stretch>
              </p:blipFill>
              <p:spPr>
                <a:xfrm>
                  <a:off x="2529348" y="4451557"/>
                  <a:ext cx="911940" cy="911940"/>
                </a:xfrm>
                <a:prstGeom prst="rect">
                  <a:avLst/>
                </a:prstGeom>
              </p:spPr>
            </p:pic>
            <p:sp>
              <p:nvSpPr>
                <p:cNvPr id="53" name="TextBox 52">
                  <a:extLst>
                    <a:ext uri="{FF2B5EF4-FFF2-40B4-BE49-F238E27FC236}">
                      <a16:creationId xmlns:a16="http://schemas.microsoft.com/office/drawing/2014/main" id="{C422D1BE-54D6-244F-B89D-EF5A3310DA08}"/>
                    </a:ext>
                  </a:extLst>
                </p:cNvPr>
                <p:cNvSpPr txBox="1"/>
                <p:nvPr/>
              </p:nvSpPr>
              <p:spPr>
                <a:xfrm>
                  <a:off x="3637935" y="4753639"/>
                  <a:ext cx="591829" cy="307777"/>
                </a:xfrm>
                <a:prstGeom prst="rect">
                  <a:avLst/>
                </a:prstGeom>
                <a:noFill/>
              </p:spPr>
              <p:txBody>
                <a:bodyPr wrap="none" rtlCol="0">
                  <a:spAutoFit/>
                </a:bodyPr>
                <a:lstStyle/>
                <a:p>
                  <a:r>
                    <a:rPr lang="en-US" dirty="0"/>
                    <a:t>Train</a:t>
                  </a:r>
                </a:p>
              </p:txBody>
            </p:sp>
          </p:grpSp>
          <p:grpSp>
            <p:nvGrpSpPr>
              <p:cNvPr id="56" name="Group 55">
                <a:extLst>
                  <a:ext uri="{FF2B5EF4-FFF2-40B4-BE49-F238E27FC236}">
                    <a16:creationId xmlns:a16="http://schemas.microsoft.com/office/drawing/2014/main" id="{1442D203-A35B-B24E-9B1F-5CBC21565019}"/>
                  </a:ext>
                </a:extLst>
              </p:cNvPr>
              <p:cNvGrpSpPr/>
              <p:nvPr/>
            </p:nvGrpSpPr>
            <p:grpSpPr>
              <a:xfrm>
                <a:off x="2529348" y="5390538"/>
                <a:ext cx="1655853" cy="911940"/>
                <a:chOff x="2529348" y="5390538"/>
                <a:chExt cx="1655853" cy="911940"/>
              </a:xfrm>
            </p:grpSpPr>
            <p:pic>
              <p:nvPicPr>
                <p:cNvPr id="52" name="Picture 51">
                  <a:extLst>
                    <a:ext uri="{FF2B5EF4-FFF2-40B4-BE49-F238E27FC236}">
                      <a16:creationId xmlns:a16="http://schemas.microsoft.com/office/drawing/2014/main" id="{C5EFF03B-F596-4447-8ED5-CBE12F9D8340}"/>
                    </a:ext>
                  </a:extLst>
                </p:cNvPr>
                <p:cNvPicPr>
                  <a:picLocks noChangeAspect="1"/>
                </p:cNvPicPr>
                <p:nvPr/>
              </p:nvPicPr>
              <p:blipFill>
                <a:blip r:embed="rId8"/>
                <a:stretch>
                  <a:fillRect/>
                </a:stretch>
              </p:blipFill>
              <p:spPr>
                <a:xfrm>
                  <a:off x="2529348" y="5390538"/>
                  <a:ext cx="911940" cy="911940"/>
                </a:xfrm>
                <a:prstGeom prst="rect">
                  <a:avLst/>
                </a:prstGeom>
              </p:spPr>
            </p:pic>
            <p:sp>
              <p:nvSpPr>
                <p:cNvPr id="54" name="TextBox 53">
                  <a:extLst>
                    <a:ext uri="{FF2B5EF4-FFF2-40B4-BE49-F238E27FC236}">
                      <a16:creationId xmlns:a16="http://schemas.microsoft.com/office/drawing/2014/main" id="{45FDFFC4-8B69-8B4F-B04B-98E622229D53}"/>
                    </a:ext>
                  </a:extLst>
                </p:cNvPr>
                <p:cNvSpPr txBox="1"/>
                <p:nvPr/>
              </p:nvSpPr>
              <p:spPr>
                <a:xfrm>
                  <a:off x="3652683" y="5692620"/>
                  <a:ext cx="532518" cy="307777"/>
                </a:xfrm>
                <a:prstGeom prst="rect">
                  <a:avLst/>
                </a:prstGeom>
                <a:noFill/>
              </p:spPr>
              <p:txBody>
                <a:bodyPr wrap="none" rtlCol="0">
                  <a:spAutoFit/>
                </a:bodyPr>
                <a:lstStyle/>
                <a:p>
                  <a:r>
                    <a:rPr lang="en-US" dirty="0"/>
                    <a:t>Test</a:t>
                  </a:r>
                </a:p>
              </p:txBody>
            </p:sp>
          </p:grpSp>
        </p:grpSp>
        <p:cxnSp>
          <p:nvCxnSpPr>
            <p:cNvPr id="58" name="Elbow Connector 57">
              <a:extLst>
                <a:ext uri="{FF2B5EF4-FFF2-40B4-BE49-F238E27FC236}">
                  <a16:creationId xmlns:a16="http://schemas.microsoft.com/office/drawing/2014/main" id="{F95B052B-252B-6B4F-A83E-7369157E40B7}"/>
                </a:ext>
              </a:extLst>
            </p:cNvPr>
            <p:cNvCxnSpPr>
              <a:stCxn id="49" idx="3"/>
              <a:endCxn id="51" idx="1"/>
            </p:cNvCxnSpPr>
            <p:nvPr/>
          </p:nvCxnSpPr>
          <p:spPr>
            <a:xfrm flipV="1">
              <a:off x="1659191" y="4907527"/>
              <a:ext cx="870157" cy="469491"/>
            </a:xfrm>
            <a:prstGeom prst="bentConnector3">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65CD3E47-104F-BC4E-8FC3-4F22B4867A55}"/>
                </a:ext>
              </a:extLst>
            </p:cNvPr>
            <p:cNvCxnSpPr>
              <a:cxnSpLocks/>
              <a:stCxn id="49" idx="3"/>
              <a:endCxn id="52" idx="1"/>
            </p:cNvCxnSpPr>
            <p:nvPr/>
          </p:nvCxnSpPr>
          <p:spPr>
            <a:xfrm>
              <a:off x="1659191" y="5377018"/>
              <a:ext cx="870157" cy="469490"/>
            </a:xfrm>
            <a:prstGeom prst="bentConnector3">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C8BE23CF-B671-A641-8909-2B1416700B87}"/>
                </a:ext>
              </a:extLst>
            </p:cNvPr>
            <p:cNvSpPr/>
            <p:nvPr/>
          </p:nvSpPr>
          <p:spPr>
            <a:xfrm>
              <a:off x="727587" y="1150372"/>
              <a:ext cx="612000" cy="612000"/>
            </a:xfrm>
            <a:prstGeom prst="ellipse">
              <a:avLst/>
            </a:prstGeom>
            <a:solidFill>
              <a:srgbClr val="0070C0"/>
            </a:solidFill>
            <a:ln>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grpSp>
      <p:grpSp>
        <p:nvGrpSpPr>
          <p:cNvPr id="79" name="Group 78">
            <a:extLst>
              <a:ext uri="{FF2B5EF4-FFF2-40B4-BE49-F238E27FC236}">
                <a16:creationId xmlns:a16="http://schemas.microsoft.com/office/drawing/2014/main" id="{A6EBC8BE-18AC-DD4C-B6BF-79B6DA825303}"/>
              </a:ext>
            </a:extLst>
          </p:cNvPr>
          <p:cNvGrpSpPr/>
          <p:nvPr/>
        </p:nvGrpSpPr>
        <p:grpSpPr>
          <a:xfrm>
            <a:off x="4380274" y="1150372"/>
            <a:ext cx="3860055" cy="4789628"/>
            <a:chOff x="4380274" y="1150372"/>
            <a:chExt cx="3860055" cy="4789628"/>
          </a:xfrm>
        </p:grpSpPr>
        <p:sp>
          <p:nvSpPr>
            <p:cNvPr id="14" name="TextBox 13">
              <a:extLst>
                <a:ext uri="{FF2B5EF4-FFF2-40B4-BE49-F238E27FC236}">
                  <a16:creationId xmlns:a16="http://schemas.microsoft.com/office/drawing/2014/main" id="{66CB9FD7-F208-9B48-ABEC-0A0A34D4D379}"/>
                </a:ext>
              </a:extLst>
            </p:cNvPr>
            <p:cNvSpPr txBox="1"/>
            <p:nvPr/>
          </p:nvSpPr>
          <p:spPr>
            <a:xfrm>
              <a:off x="5055981" y="1220672"/>
              <a:ext cx="3184348" cy="400110"/>
            </a:xfrm>
            <a:prstGeom prst="rect">
              <a:avLst/>
            </a:prstGeom>
            <a:solidFill>
              <a:srgbClr val="FFFFFF"/>
            </a:solidFill>
            <a:effectLst>
              <a:outerShdw blurRad="50800" dist="38100" dir="2700000" algn="tl" rotWithShape="0">
                <a:prstClr val="black">
                  <a:alpha val="40000"/>
                </a:prstClr>
              </a:outerShdw>
            </a:effectLst>
          </p:spPr>
          <p:txBody>
            <a:bodyPr wrap="square" rtlCol="0">
              <a:spAutoFit/>
            </a:bodyPr>
            <a:lstStyle/>
            <a:p>
              <a:pPr algn="ctr"/>
              <a:r>
                <a:rPr lang="en-US" sz="2000" dirty="0"/>
                <a:t>Specify and Train Model</a:t>
              </a:r>
            </a:p>
          </p:txBody>
        </p:sp>
        <p:pic>
          <p:nvPicPr>
            <p:cNvPr id="44" name="Picture 43">
              <a:extLst>
                <a:ext uri="{FF2B5EF4-FFF2-40B4-BE49-F238E27FC236}">
                  <a16:creationId xmlns:a16="http://schemas.microsoft.com/office/drawing/2014/main" id="{676614F0-D8AD-9640-8D40-E772BD2ED13A}"/>
                </a:ext>
              </a:extLst>
            </p:cNvPr>
            <p:cNvPicPr>
              <a:picLocks noChangeAspect="1"/>
            </p:cNvPicPr>
            <p:nvPr/>
          </p:nvPicPr>
          <p:blipFill>
            <a:blip r:embed="rId9"/>
            <a:stretch>
              <a:fillRect/>
            </a:stretch>
          </p:blipFill>
          <p:spPr>
            <a:xfrm>
              <a:off x="5169600" y="3780000"/>
              <a:ext cx="2956964" cy="2160000"/>
            </a:xfrm>
            <a:prstGeom prst="rect">
              <a:avLst/>
            </a:prstGeom>
            <a:solidFill>
              <a:srgbClr val="FFFFFF"/>
            </a:solidFill>
            <a:effectLst>
              <a:outerShdw blurRad="50800" dist="38100" dir="2700000" algn="tl" rotWithShape="0">
                <a:prstClr val="black">
                  <a:alpha val="40000"/>
                </a:prstClr>
              </a:outerShdw>
            </a:effectLst>
          </p:spPr>
        </p:pic>
        <p:sp>
          <p:nvSpPr>
            <p:cNvPr id="64" name="Oval 63">
              <a:extLst>
                <a:ext uri="{FF2B5EF4-FFF2-40B4-BE49-F238E27FC236}">
                  <a16:creationId xmlns:a16="http://schemas.microsoft.com/office/drawing/2014/main" id="{499671EE-4149-3E4C-BC6E-D564A1116FE3}"/>
                </a:ext>
              </a:extLst>
            </p:cNvPr>
            <p:cNvSpPr/>
            <p:nvPr/>
          </p:nvSpPr>
          <p:spPr>
            <a:xfrm>
              <a:off x="4380274" y="1150372"/>
              <a:ext cx="612000" cy="612000"/>
            </a:xfrm>
            <a:prstGeom prst="ellipse">
              <a:avLst/>
            </a:prstGeom>
            <a:solidFill>
              <a:srgbClr val="0070C0"/>
            </a:solidFill>
            <a:ln>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grpSp>
          <p:nvGrpSpPr>
            <p:cNvPr id="69" name="Group 68">
              <a:extLst>
                <a:ext uri="{FF2B5EF4-FFF2-40B4-BE49-F238E27FC236}">
                  <a16:creationId xmlns:a16="http://schemas.microsoft.com/office/drawing/2014/main" id="{ACF565F2-C0D9-E841-BACE-F684685C41E0}"/>
                </a:ext>
              </a:extLst>
            </p:cNvPr>
            <p:cNvGrpSpPr/>
            <p:nvPr/>
          </p:nvGrpSpPr>
          <p:grpSpPr>
            <a:xfrm>
              <a:off x="5372500" y="2094100"/>
              <a:ext cx="2551311" cy="540000"/>
              <a:chOff x="5254277" y="2094100"/>
              <a:chExt cx="2551311" cy="540000"/>
            </a:xfrm>
          </p:grpSpPr>
          <p:pic>
            <p:nvPicPr>
              <p:cNvPr id="30" name="Picture 29">
                <a:extLst>
                  <a:ext uri="{FF2B5EF4-FFF2-40B4-BE49-F238E27FC236}">
                    <a16:creationId xmlns:a16="http://schemas.microsoft.com/office/drawing/2014/main" id="{5255B448-C1CF-FB47-8FE7-718376A286B7}"/>
                  </a:ext>
                </a:extLst>
              </p:cNvPr>
              <p:cNvPicPr>
                <a:picLocks noChangeAspect="1"/>
              </p:cNvPicPr>
              <p:nvPr/>
            </p:nvPicPr>
            <p:blipFill>
              <a:blip r:embed="rId10"/>
              <a:stretch>
                <a:fillRect/>
              </a:stretch>
            </p:blipFill>
            <p:spPr>
              <a:xfrm>
                <a:off x="5254277" y="2094100"/>
                <a:ext cx="540000" cy="540000"/>
              </a:xfrm>
              <a:prstGeom prst="rect">
                <a:avLst/>
              </a:prstGeom>
            </p:spPr>
          </p:pic>
          <p:pic>
            <p:nvPicPr>
              <p:cNvPr id="65" name="Picture 2" descr="Image result for tensorflow">
                <a:extLst>
                  <a:ext uri="{FF2B5EF4-FFF2-40B4-BE49-F238E27FC236}">
                    <a16:creationId xmlns:a16="http://schemas.microsoft.com/office/drawing/2014/main" id="{DEF3EA77-F68B-5249-B323-398DF4E0EA3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77988" y="2094100"/>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5">
                <a:extLst>
                  <a:ext uri="{FF2B5EF4-FFF2-40B4-BE49-F238E27FC236}">
                    <a16:creationId xmlns:a16="http://schemas.microsoft.com/office/drawing/2014/main" id="{F8875959-2E7B-BA40-A836-C20FA9239736}"/>
                  </a:ext>
                </a:extLst>
              </p:cNvPr>
              <p:cNvPicPr>
                <a:picLocks noChangeAspect="1"/>
              </p:cNvPicPr>
              <p:nvPr/>
            </p:nvPicPr>
            <p:blipFill>
              <a:blip r:embed="rId4"/>
              <a:stretch>
                <a:fillRect/>
              </a:stretch>
            </p:blipFill>
            <p:spPr>
              <a:xfrm>
                <a:off x="6798810" y="2094100"/>
                <a:ext cx="1006778" cy="540000"/>
              </a:xfrm>
              <a:prstGeom prst="rect">
                <a:avLst/>
              </a:prstGeom>
            </p:spPr>
          </p:pic>
        </p:grpSp>
      </p:grpSp>
      <p:grpSp>
        <p:nvGrpSpPr>
          <p:cNvPr id="80" name="Group 79">
            <a:extLst>
              <a:ext uri="{FF2B5EF4-FFF2-40B4-BE49-F238E27FC236}">
                <a16:creationId xmlns:a16="http://schemas.microsoft.com/office/drawing/2014/main" id="{890D7C2A-98B8-104C-8422-C79089AB09B8}"/>
              </a:ext>
            </a:extLst>
          </p:cNvPr>
          <p:cNvGrpSpPr/>
          <p:nvPr/>
        </p:nvGrpSpPr>
        <p:grpSpPr>
          <a:xfrm>
            <a:off x="8445913" y="1150372"/>
            <a:ext cx="3537045" cy="4789339"/>
            <a:chOff x="8445913" y="1150372"/>
            <a:chExt cx="3537045" cy="4789339"/>
          </a:xfrm>
        </p:grpSpPr>
        <p:sp>
          <p:nvSpPr>
            <p:cNvPr id="15" name="TextBox 14">
              <a:extLst>
                <a:ext uri="{FF2B5EF4-FFF2-40B4-BE49-F238E27FC236}">
                  <a16:creationId xmlns:a16="http://schemas.microsoft.com/office/drawing/2014/main" id="{4C3CBB79-6D7E-F140-A76A-540E68F49AB3}"/>
                </a:ext>
              </a:extLst>
            </p:cNvPr>
            <p:cNvSpPr txBox="1"/>
            <p:nvPr/>
          </p:nvSpPr>
          <p:spPr>
            <a:xfrm>
              <a:off x="9213759" y="1220672"/>
              <a:ext cx="2521844" cy="707886"/>
            </a:xfrm>
            <a:prstGeom prst="rect">
              <a:avLst/>
            </a:prstGeom>
            <a:solidFill>
              <a:srgbClr val="FFFFFF"/>
            </a:solidFill>
            <a:effectLst>
              <a:outerShdw blurRad="50800" dist="38100" dir="2700000" algn="tl" rotWithShape="0">
                <a:prstClr val="black">
                  <a:alpha val="40000"/>
                </a:prstClr>
              </a:outerShdw>
            </a:effectLst>
          </p:spPr>
          <p:txBody>
            <a:bodyPr wrap="none" rtlCol="0">
              <a:spAutoFit/>
            </a:bodyPr>
            <a:lstStyle/>
            <a:p>
              <a:pPr algn="ctr"/>
              <a:r>
                <a:rPr lang="en-US" sz="2000" dirty="0"/>
                <a:t>Evaluate Model and </a:t>
              </a:r>
            </a:p>
            <a:p>
              <a:pPr algn="ctr"/>
              <a:r>
                <a:rPr lang="en-US" sz="2000" dirty="0"/>
                <a:t>Visualize Results</a:t>
              </a:r>
            </a:p>
          </p:txBody>
        </p:sp>
        <p:pic>
          <p:nvPicPr>
            <p:cNvPr id="40" name="Picture 39">
              <a:extLst>
                <a:ext uri="{FF2B5EF4-FFF2-40B4-BE49-F238E27FC236}">
                  <a16:creationId xmlns:a16="http://schemas.microsoft.com/office/drawing/2014/main" id="{DE72218A-C175-C644-89C0-2DAD0FE75717}"/>
                </a:ext>
              </a:extLst>
            </p:cNvPr>
            <p:cNvPicPr>
              <a:picLocks noChangeAspect="1"/>
            </p:cNvPicPr>
            <p:nvPr/>
          </p:nvPicPr>
          <p:blipFill>
            <a:blip r:embed="rId12"/>
            <a:stretch>
              <a:fillRect/>
            </a:stretch>
          </p:blipFill>
          <p:spPr>
            <a:xfrm>
              <a:off x="8966404" y="3779711"/>
              <a:ext cx="3016554" cy="2160000"/>
            </a:xfrm>
            <a:prstGeom prst="rect">
              <a:avLst/>
            </a:prstGeom>
            <a:solidFill>
              <a:srgbClr val="FFFFFF"/>
            </a:solidFill>
            <a:effectLst>
              <a:outerShdw blurRad="50800" dist="38100" dir="2700000" algn="tl" rotWithShape="0">
                <a:prstClr val="black">
                  <a:alpha val="40000"/>
                </a:prstClr>
              </a:outerShdw>
            </a:effectLst>
          </p:spPr>
        </p:pic>
        <p:pic>
          <p:nvPicPr>
            <p:cNvPr id="67" name="Picture 66">
              <a:extLst>
                <a:ext uri="{FF2B5EF4-FFF2-40B4-BE49-F238E27FC236}">
                  <a16:creationId xmlns:a16="http://schemas.microsoft.com/office/drawing/2014/main" id="{3D72149F-D7E1-FC41-98B3-A9C5E9AF40FB}"/>
                </a:ext>
              </a:extLst>
            </p:cNvPr>
            <p:cNvPicPr>
              <a:picLocks noChangeAspect="1"/>
            </p:cNvPicPr>
            <p:nvPr/>
          </p:nvPicPr>
          <p:blipFill>
            <a:blip r:embed="rId13"/>
            <a:stretch>
              <a:fillRect/>
            </a:stretch>
          </p:blipFill>
          <p:spPr>
            <a:xfrm>
              <a:off x="9311214" y="2094100"/>
              <a:ext cx="2248272" cy="540000"/>
            </a:xfrm>
            <a:prstGeom prst="rect">
              <a:avLst/>
            </a:prstGeom>
          </p:spPr>
        </p:pic>
        <p:sp>
          <p:nvSpPr>
            <p:cNvPr id="68" name="Oval 67">
              <a:extLst>
                <a:ext uri="{FF2B5EF4-FFF2-40B4-BE49-F238E27FC236}">
                  <a16:creationId xmlns:a16="http://schemas.microsoft.com/office/drawing/2014/main" id="{00523EEE-D74D-5345-B05B-8D90FAA3E2BD}"/>
                </a:ext>
              </a:extLst>
            </p:cNvPr>
            <p:cNvSpPr/>
            <p:nvPr/>
          </p:nvSpPr>
          <p:spPr>
            <a:xfrm>
              <a:off x="8445913" y="1150372"/>
              <a:ext cx="612000" cy="612000"/>
            </a:xfrm>
            <a:prstGeom prst="ellipse">
              <a:avLst/>
            </a:prstGeom>
            <a:solidFill>
              <a:srgbClr val="0070C0"/>
            </a:solidFill>
            <a:ln>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grpSp>
      <p:grpSp>
        <p:nvGrpSpPr>
          <p:cNvPr id="72" name="Group 71">
            <a:extLst>
              <a:ext uri="{FF2B5EF4-FFF2-40B4-BE49-F238E27FC236}">
                <a16:creationId xmlns:a16="http://schemas.microsoft.com/office/drawing/2014/main" id="{A6DD54B5-6EE6-C046-80E0-0DE2DE3D819B}"/>
              </a:ext>
            </a:extLst>
          </p:cNvPr>
          <p:cNvGrpSpPr/>
          <p:nvPr/>
        </p:nvGrpSpPr>
        <p:grpSpPr>
          <a:xfrm>
            <a:off x="9591372" y="319545"/>
            <a:ext cx="1785680" cy="360000"/>
            <a:chOff x="9591372" y="319545"/>
            <a:chExt cx="1785680" cy="360000"/>
          </a:xfrm>
        </p:grpSpPr>
        <p:sp>
          <p:nvSpPr>
            <p:cNvPr id="73" name="Oval 72">
              <a:extLst>
                <a:ext uri="{FF2B5EF4-FFF2-40B4-BE49-F238E27FC236}">
                  <a16:creationId xmlns:a16="http://schemas.microsoft.com/office/drawing/2014/main" id="{665246E4-6432-E54B-87D1-468DC86BB5BD}"/>
                </a:ext>
              </a:extLst>
            </p:cNvPr>
            <p:cNvSpPr/>
            <p:nvPr/>
          </p:nvSpPr>
          <p:spPr>
            <a:xfrm>
              <a:off x="9591372" y="319545"/>
              <a:ext cx="360000" cy="360000"/>
            </a:xfrm>
            <a:prstGeom prst="ellipse">
              <a:avLst/>
            </a:prstGeom>
            <a:solidFill>
              <a:srgbClr val="0070C0"/>
            </a:solidFill>
            <a:ln>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1</a:t>
              </a:r>
              <a:endParaRPr lang="en-US" sz="2400" dirty="0"/>
            </a:p>
          </p:txBody>
        </p:sp>
        <p:sp>
          <p:nvSpPr>
            <p:cNvPr id="74" name="Oval 73">
              <a:extLst>
                <a:ext uri="{FF2B5EF4-FFF2-40B4-BE49-F238E27FC236}">
                  <a16:creationId xmlns:a16="http://schemas.microsoft.com/office/drawing/2014/main" id="{2EED3E4D-2A15-5540-9119-66BE9FE1C651}"/>
                </a:ext>
              </a:extLst>
            </p:cNvPr>
            <p:cNvSpPr/>
            <p:nvPr/>
          </p:nvSpPr>
          <p:spPr>
            <a:xfrm>
              <a:off x="10304212" y="319545"/>
              <a:ext cx="360000" cy="360000"/>
            </a:xfrm>
            <a:prstGeom prst="ellipse">
              <a:avLst/>
            </a:prstGeom>
            <a:solidFill>
              <a:srgbClr val="0070C0"/>
            </a:solidFill>
            <a:ln>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2</a:t>
              </a:r>
              <a:endParaRPr lang="en-US" sz="2400" dirty="0"/>
            </a:p>
          </p:txBody>
        </p:sp>
        <p:sp>
          <p:nvSpPr>
            <p:cNvPr id="75" name="Oval 74">
              <a:extLst>
                <a:ext uri="{FF2B5EF4-FFF2-40B4-BE49-F238E27FC236}">
                  <a16:creationId xmlns:a16="http://schemas.microsoft.com/office/drawing/2014/main" id="{93B1C054-3A2B-8144-97CE-1364171594C8}"/>
                </a:ext>
              </a:extLst>
            </p:cNvPr>
            <p:cNvSpPr/>
            <p:nvPr/>
          </p:nvSpPr>
          <p:spPr>
            <a:xfrm>
              <a:off x="11017052" y="319545"/>
              <a:ext cx="360000" cy="360000"/>
            </a:xfrm>
            <a:prstGeom prst="ellipse">
              <a:avLst/>
            </a:prstGeom>
            <a:solidFill>
              <a:srgbClr val="0070C0"/>
            </a:solidFill>
            <a:ln>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3</a:t>
              </a:r>
            </a:p>
          </p:txBody>
        </p:sp>
        <p:cxnSp>
          <p:nvCxnSpPr>
            <p:cNvPr id="76" name="Straight Arrow Connector 75">
              <a:extLst>
                <a:ext uri="{FF2B5EF4-FFF2-40B4-BE49-F238E27FC236}">
                  <a16:creationId xmlns:a16="http://schemas.microsoft.com/office/drawing/2014/main" id="{FA7CE0AC-33E1-9F42-B3AE-D8B57B4B6C16}"/>
                </a:ext>
              </a:extLst>
            </p:cNvPr>
            <p:cNvCxnSpPr>
              <a:cxnSpLocks/>
            </p:cNvCxnSpPr>
            <p:nvPr/>
          </p:nvCxnSpPr>
          <p:spPr>
            <a:xfrm>
              <a:off x="10000035" y="499545"/>
              <a:ext cx="273049" cy="0"/>
            </a:xfrm>
            <a:prstGeom prst="straightConnector1">
              <a:avLst/>
            </a:prstGeom>
            <a:ln w="38100">
              <a:solidFill>
                <a:srgbClr val="00B0F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C383EB07-B62C-074D-A65E-1AFC80F924D0}"/>
                </a:ext>
              </a:extLst>
            </p:cNvPr>
            <p:cNvCxnSpPr>
              <a:cxnSpLocks/>
            </p:cNvCxnSpPr>
            <p:nvPr/>
          </p:nvCxnSpPr>
          <p:spPr>
            <a:xfrm>
              <a:off x="10708852" y="496305"/>
              <a:ext cx="273049" cy="0"/>
            </a:xfrm>
            <a:prstGeom prst="straightConnector1">
              <a:avLst/>
            </a:prstGeom>
            <a:ln w="38100">
              <a:solidFill>
                <a:srgbClr val="00B0F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43" name="Slide Number Placeholder 4">
            <a:extLst>
              <a:ext uri="{FF2B5EF4-FFF2-40B4-BE49-F238E27FC236}">
                <a16:creationId xmlns:a16="http://schemas.microsoft.com/office/drawing/2014/main" id="{A0C7DB84-D010-2449-94B9-EBC717832838}"/>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88</a:t>
            </a:fld>
            <a:r>
              <a:rPr lang="en-AU"/>
              <a:t>  |</a:t>
            </a:r>
            <a:endParaRPr lang="en-AU" dirty="0"/>
          </a:p>
        </p:txBody>
      </p:sp>
      <p:sp>
        <p:nvSpPr>
          <p:cNvPr id="3" name="Footer Placeholder 2">
            <a:extLst>
              <a:ext uri="{FF2B5EF4-FFF2-40B4-BE49-F238E27FC236}">
                <a16:creationId xmlns:a16="http://schemas.microsoft.com/office/drawing/2014/main" id="{616339E3-4829-C041-8AFA-1C25BF85D660}"/>
              </a:ext>
            </a:extLst>
          </p:cNvPr>
          <p:cNvSpPr>
            <a:spLocks noGrp="1"/>
          </p:cNvSpPr>
          <p:nvPr>
            <p:ph type="ftr" idx="11"/>
          </p:nvPr>
        </p:nvSpPr>
        <p:spPr/>
        <p:txBody>
          <a:bodyPr/>
          <a:lstStyle/>
          <a:p>
            <a:r>
              <a:rPr lang="en-AU"/>
              <a:t>Practical ML On Graphs</a:t>
            </a:r>
          </a:p>
        </p:txBody>
      </p:sp>
      <p:sp>
        <p:nvSpPr>
          <p:cNvPr id="4" name="Slide Number Placeholder 3">
            <a:extLst>
              <a:ext uri="{FF2B5EF4-FFF2-40B4-BE49-F238E27FC236}">
                <a16:creationId xmlns:a16="http://schemas.microsoft.com/office/drawing/2014/main" id="{F1F8E6D9-6227-A74A-A831-77267322314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AU" smtClean="0"/>
              <a:t>88</a:t>
            </a:fld>
            <a:r>
              <a:rPr lang="en-AU"/>
              <a:t>  |</a:t>
            </a:r>
          </a:p>
        </p:txBody>
      </p:sp>
    </p:spTree>
    <p:extLst>
      <p:ext uri="{BB962C8B-B14F-4D97-AF65-F5344CB8AC3E}">
        <p14:creationId xmlns:p14="http://schemas.microsoft.com/office/powerpoint/2010/main" val="353430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blinds(horizontal)">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blinds(horizontal)">
                                      <p:cBhvr>
                                        <p:cTn id="12" dur="500"/>
                                        <p:tgtEl>
                                          <p:spTgt spid="7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0"/>
                                        </p:tgtEl>
                                        <p:attrNameLst>
                                          <p:attrName>style.visibility</p:attrName>
                                        </p:attrNameLst>
                                      </p:cBhvr>
                                      <p:to>
                                        <p:strVal val="visible"/>
                                      </p:to>
                                    </p:set>
                                    <p:animEffect transition="in" filter="blinds(horizontal)">
                                      <p:cBhvr>
                                        <p:cTn id="17" dur="500"/>
                                        <p:tgtEl>
                                          <p:spTgt spid="80"/>
                                        </p:tgtEl>
                                      </p:cBhvr>
                                    </p:animEffect>
                                  </p:childTnLst>
                                </p:cTn>
                              </p:par>
                            </p:childTnLst>
                          </p:cTn>
                        </p:par>
                        <p:par>
                          <p:cTn id="18" fill="hold">
                            <p:stCondLst>
                              <p:cond delay="500"/>
                            </p:stCondLst>
                            <p:childTnLst>
                              <p:par>
                                <p:cTn id="19" presetID="31" presetClass="entr" presetSubtype="0" fill="hold" nodeType="afterEffect">
                                  <p:stCondLst>
                                    <p:cond delay="5000"/>
                                  </p:stCondLst>
                                  <p:childTnLst>
                                    <p:set>
                                      <p:cBhvr>
                                        <p:cTn id="20" dur="1" fill="hold">
                                          <p:stCondLst>
                                            <p:cond delay="0"/>
                                          </p:stCondLst>
                                        </p:cTn>
                                        <p:tgtEl>
                                          <p:spTgt spid="72"/>
                                        </p:tgtEl>
                                        <p:attrNameLst>
                                          <p:attrName>style.visibility</p:attrName>
                                        </p:attrNameLst>
                                      </p:cBhvr>
                                      <p:to>
                                        <p:strVal val="visible"/>
                                      </p:to>
                                    </p:set>
                                    <p:anim calcmode="lin" valueType="num">
                                      <p:cBhvr>
                                        <p:cTn id="21" dur="1000" fill="hold"/>
                                        <p:tgtEl>
                                          <p:spTgt spid="72"/>
                                        </p:tgtEl>
                                        <p:attrNameLst>
                                          <p:attrName>ppt_w</p:attrName>
                                        </p:attrNameLst>
                                      </p:cBhvr>
                                      <p:tavLst>
                                        <p:tav tm="0">
                                          <p:val>
                                            <p:fltVal val="0"/>
                                          </p:val>
                                        </p:tav>
                                        <p:tav tm="100000">
                                          <p:val>
                                            <p:strVal val="#ppt_w"/>
                                          </p:val>
                                        </p:tav>
                                      </p:tavLst>
                                    </p:anim>
                                    <p:anim calcmode="lin" valueType="num">
                                      <p:cBhvr>
                                        <p:cTn id="22" dur="1000" fill="hold"/>
                                        <p:tgtEl>
                                          <p:spTgt spid="72"/>
                                        </p:tgtEl>
                                        <p:attrNameLst>
                                          <p:attrName>ppt_h</p:attrName>
                                        </p:attrNameLst>
                                      </p:cBhvr>
                                      <p:tavLst>
                                        <p:tav tm="0">
                                          <p:val>
                                            <p:fltVal val="0"/>
                                          </p:val>
                                        </p:tav>
                                        <p:tav tm="100000">
                                          <p:val>
                                            <p:strVal val="#ppt_h"/>
                                          </p:val>
                                        </p:tav>
                                      </p:tavLst>
                                    </p:anim>
                                    <p:anim calcmode="lin" valueType="num">
                                      <p:cBhvr>
                                        <p:cTn id="23" dur="1000" fill="hold"/>
                                        <p:tgtEl>
                                          <p:spTgt spid="72"/>
                                        </p:tgtEl>
                                        <p:attrNameLst>
                                          <p:attrName>style.rotation</p:attrName>
                                        </p:attrNameLst>
                                      </p:cBhvr>
                                      <p:tavLst>
                                        <p:tav tm="0">
                                          <p:val>
                                            <p:fltVal val="90"/>
                                          </p:val>
                                        </p:tav>
                                        <p:tav tm="100000">
                                          <p:val>
                                            <p:fltVal val="0"/>
                                          </p:val>
                                        </p:tav>
                                      </p:tavLst>
                                    </p:anim>
                                    <p:animEffect transition="in" filter="fade">
                                      <p:cBhvr>
                                        <p:cTn id="24" dur="1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6DF4F-4A93-534B-A28F-CA8E92B145AB}"/>
              </a:ext>
            </a:extLst>
          </p:cNvPr>
          <p:cNvSpPr>
            <a:spLocks noGrp="1"/>
          </p:cNvSpPr>
          <p:nvPr>
            <p:ph type="title"/>
          </p:nvPr>
        </p:nvSpPr>
        <p:spPr/>
        <p:txBody>
          <a:bodyPr/>
          <a:lstStyle/>
          <a:p>
            <a:r>
              <a:rPr lang="en-US" dirty="0"/>
              <a:t>Traditional ML for Twitter dataset</a:t>
            </a:r>
          </a:p>
        </p:txBody>
      </p:sp>
      <p:pic>
        <p:nvPicPr>
          <p:cNvPr id="11" name="Picture 10">
            <a:extLst>
              <a:ext uri="{FF2B5EF4-FFF2-40B4-BE49-F238E27FC236}">
                <a16:creationId xmlns:a16="http://schemas.microsoft.com/office/drawing/2014/main" id="{C6066B39-D3DD-8041-ACDA-99992F9922FC}"/>
              </a:ext>
            </a:extLst>
          </p:cNvPr>
          <p:cNvPicPr>
            <a:picLocks noChangeAspect="1"/>
          </p:cNvPicPr>
          <p:nvPr/>
        </p:nvPicPr>
        <p:blipFill>
          <a:blip r:embed="rId3"/>
          <a:stretch>
            <a:fillRect/>
          </a:stretch>
        </p:blipFill>
        <p:spPr>
          <a:xfrm>
            <a:off x="320035" y="3946977"/>
            <a:ext cx="900000" cy="900000"/>
          </a:xfrm>
          <a:prstGeom prst="rect">
            <a:avLst/>
          </a:prstGeom>
        </p:spPr>
      </p:pic>
      <p:pic>
        <p:nvPicPr>
          <p:cNvPr id="12" name="Picture 11">
            <a:extLst>
              <a:ext uri="{FF2B5EF4-FFF2-40B4-BE49-F238E27FC236}">
                <a16:creationId xmlns:a16="http://schemas.microsoft.com/office/drawing/2014/main" id="{55BE5531-64BD-EB44-9DA1-B74699F0C257}"/>
              </a:ext>
            </a:extLst>
          </p:cNvPr>
          <p:cNvPicPr>
            <a:picLocks noChangeAspect="1"/>
          </p:cNvPicPr>
          <p:nvPr/>
        </p:nvPicPr>
        <p:blipFill>
          <a:blip r:embed="rId3"/>
          <a:stretch>
            <a:fillRect/>
          </a:stretch>
        </p:blipFill>
        <p:spPr>
          <a:xfrm>
            <a:off x="320035" y="2735800"/>
            <a:ext cx="900000" cy="900000"/>
          </a:xfrm>
          <a:prstGeom prst="rect">
            <a:avLst/>
          </a:prstGeom>
        </p:spPr>
      </p:pic>
      <p:sp>
        <p:nvSpPr>
          <p:cNvPr id="30" name="TextBox 29">
            <a:extLst>
              <a:ext uri="{FF2B5EF4-FFF2-40B4-BE49-F238E27FC236}">
                <a16:creationId xmlns:a16="http://schemas.microsoft.com/office/drawing/2014/main" id="{C5AF6F2C-FEE4-BA44-99D1-52D7649B801C}"/>
              </a:ext>
            </a:extLst>
          </p:cNvPr>
          <p:cNvSpPr txBox="1"/>
          <p:nvPr/>
        </p:nvSpPr>
        <p:spPr>
          <a:xfrm>
            <a:off x="1553729" y="1475446"/>
            <a:ext cx="3555782" cy="646331"/>
          </a:xfrm>
          <a:prstGeom prst="rect">
            <a:avLst/>
          </a:prstGeom>
          <a:noFill/>
        </p:spPr>
        <p:txBody>
          <a:bodyPr wrap="none" rtlCol="0">
            <a:spAutoFit/>
          </a:bodyPr>
          <a:lstStyle/>
          <a:p>
            <a:r>
              <a:rPr lang="en-US" sz="3600" dirty="0"/>
              <a:t>[f</a:t>
            </a:r>
            <a:r>
              <a:rPr lang="en-US" sz="3600" baseline="-25000" dirty="0"/>
              <a:t>0</a:t>
            </a:r>
            <a:r>
              <a:rPr lang="en-US" sz="3600" dirty="0"/>
              <a:t>, f</a:t>
            </a:r>
            <a:r>
              <a:rPr lang="en-US" sz="3600" baseline="-25000" dirty="0"/>
              <a:t>1</a:t>
            </a:r>
            <a:r>
              <a:rPr lang="en-US" sz="3600" dirty="0"/>
              <a:t>, f</a:t>
            </a:r>
            <a:r>
              <a:rPr lang="en-US" sz="3600" baseline="-25000" dirty="0"/>
              <a:t>2</a:t>
            </a:r>
            <a:r>
              <a:rPr lang="en-US" sz="3600" dirty="0"/>
              <a:t>, …, f</a:t>
            </a:r>
            <a:r>
              <a:rPr lang="en-US" sz="3600" baseline="-25000" dirty="0"/>
              <a:t>204</a:t>
            </a:r>
            <a:r>
              <a:rPr lang="en-US" sz="3600" dirty="0"/>
              <a:t>]</a:t>
            </a:r>
          </a:p>
        </p:txBody>
      </p:sp>
      <p:grpSp>
        <p:nvGrpSpPr>
          <p:cNvPr id="8" name="Group 7">
            <a:extLst>
              <a:ext uri="{FF2B5EF4-FFF2-40B4-BE49-F238E27FC236}">
                <a16:creationId xmlns:a16="http://schemas.microsoft.com/office/drawing/2014/main" id="{E3A7F88F-B2D9-FD4E-95B8-C698BBB0E887}"/>
              </a:ext>
            </a:extLst>
          </p:cNvPr>
          <p:cNvGrpSpPr/>
          <p:nvPr/>
        </p:nvGrpSpPr>
        <p:grpSpPr>
          <a:xfrm>
            <a:off x="195604" y="1299207"/>
            <a:ext cx="1148862" cy="1125416"/>
            <a:chOff x="2123928" y="1151399"/>
            <a:chExt cx="1148862" cy="1125416"/>
          </a:xfrm>
        </p:grpSpPr>
        <p:pic>
          <p:nvPicPr>
            <p:cNvPr id="16" name="Picture 15">
              <a:extLst>
                <a:ext uri="{FF2B5EF4-FFF2-40B4-BE49-F238E27FC236}">
                  <a16:creationId xmlns:a16="http://schemas.microsoft.com/office/drawing/2014/main" id="{71855035-D0A3-9549-A8E8-D2A82E5F4E4E}"/>
                </a:ext>
              </a:extLst>
            </p:cNvPr>
            <p:cNvPicPr>
              <a:picLocks noChangeAspect="1"/>
            </p:cNvPicPr>
            <p:nvPr/>
          </p:nvPicPr>
          <p:blipFill>
            <a:blip r:embed="rId3"/>
            <a:stretch>
              <a:fillRect/>
            </a:stretch>
          </p:blipFill>
          <p:spPr>
            <a:xfrm>
              <a:off x="2342468" y="1240790"/>
              <a:ext cx="900000" cy="900000"/>
            </a:xfrm>
            <a:prstGeom prst="rect">
              <a:avLst/>
            </a:prstGeom>
          </p:spPr>
        </p:pic>
        <p:sp>
          <p:nvSpPr>
            <p:cNvPr id="33" name="Oval 32">
              <a:extLst>
                <a:ext uri="{FF2B5EF4-FFF2-40B4-BE49-F238E27FC236}">
                  <a16:creationId xmlns:a16="http://schemas.microsoft.com/office/drawing/2014/main" id="{FC15ABE7-76C9-284C-B395-00E0D3B5472D}"/>
                </a:ext>
              </a:extLst>
            </p:cNvPr>
            <p:cNvSpPr/>
            <p:nvPr/>
          </p:nvSpPr>
          <p:spPr>
            <a:xfrm>
              <a:off x="2123928" y="1151399"/>
              <a:ext cx="1148862" cy="1125416"/>
            </a:xfrm>
            <a:prstGeom prst="ellipse">
              <a:avLst/>
            </a:prstGeom>
            <a:solidFill>
              <a:srgbClr val="FF0000">
                <a:alpha val="25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E1C18B90-AD52-9743-9342-F2FEE42D0F37}"/>
              </a:ext>
            </a:extLst>
          </p:cNvPr>
          <p:cNvGrpSpPr/>
          <p:nvPr/>
        </p:nvGrpSpPr>
        <p:grpSpPr>
          <a:xfrm>
            <a:off x="9134150" y="1299207"/>
            <a:ext cx="1148862" cy="1125416"/>
            <a:chOff x="4783015" y="3985846"/>
            <a:chExt cx="1148862" cy="1125416"/>
          </a:xfrm>
        </p:grpSpPr>
        <p:pic>
          <p:nvPicPr>
            <p:cNvPr id="14" name="Picture 13">
              <a:extLst>
                <a:ext uri="{FF2B5EF4-FFF2-40B4-BE49-F238E27FC236}">
                  <a16:creationId xmlns:a16="http://schemas.microsoft.com/office/drawing/2014/main" id="{58067462-5309-1D4C-8FC6-22C5A84ACDC4}"/>
                </a:ext>
              </a:extLst>
            </p:cNvPr>
            <p:cNvPicPr>
              <a:picLocks noChangeAspect="1"/>
            </p:cNvPicPr>
            <p:nvPr/>
          </p:nvPicPr>
          <p:blipFill>
            <a:blip r:embed="rId3"/>
            <a:stretch>
              <a:fillRect/>
            </a:stretch>
          </p:blipFill>
          <p:spPr>
            <a:xfrm>
              <a:off x="5012690" y="4094480"/>
              <a:ext cx="900000" cy="900000"/>
            </a:xfrm>
            <a:prstGeom prst="rect">
              <a:avLst/>
            </a:prstGeom>
          </p:spPr>
        </p:pic>
        <p:sp>
          <p:nvSpPr>
            <p:cNvPr id="34" name="Oval 33">
              <a:extLst>
                <a:ext uri="{FF2B5EF4-FFF2-40B4-BE49-F238E27FC236}">
                  <a16:creationId xmlns:a16="http://schemas.microsoft.com/office/drawing/2014/main" id="{D42BA305-25E9-0149-9A08-4D2C538AF5C1}"/>
                </a:ext>
              </a:extLst>
            </p:cNvPr>
            <p:cNvSpPr/>
            <p:nvPr/>
          </p:nvSpPr>
          <p:spPr>
            <a:xfrm>
              <a:off x="4783015" y="3985846"/>
              <a:ext cx="1148862" cy="1125416"/>
            </a:xfrm>
            <a:prstGeom prst="ellipse">
              <a:avLst/>
            </a:prstGeom>
            <a:solidFill>
              <a:srgbClr val="FF0000">
                <a:alpha val="25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710B64B9-2311-1840-85B4-1F8D9A358769}"/>
              </a:ext>
            </a:extLst>
          </p:cNvPr>
          <p:cNvGrpSpPr/>
          <p:nvPr/>
        </p:nvGrpSpPr>
        <p:grpSpPr>
          <a:xfrm>
            <a:off x="195604" y="5158153"/>
            <a:ext cx="1148862" cy="1125416"/>
            <a:chOff x="105507" y="5005754"/>
            <a:chExt cx="1148862" cy="1125416"/>
          </a:xfrm>
        </p:grpSpPr>
        <p:pic>
          <p:nvPicPr>
            <p:cNvPr id="13" name="Picture 12">
              <a:extLst>
                <a:ext uri="{FF2B5EF4-FFF2-40B4-BE49-F238E27FC236}">
                  <a16:creationId xmlns:a16="http://schemas.microsoft.com/office/drawing/2014/main" id="{50220154-EADB-0444-80BB-5F8408321FD9}"/>
                </a:ext>
              </a:extLst>
            </p:cNvPr>
            <p:cNvPicPr>
              <a:picLocks noChangeAspect="1"/>
            </p:cNvPicPr>
            <p:nvPr/>
          </p:nvPicPr>
          <p:blipFill>
            <a:blip r:embed="rId3"/>
            <a:stretch>
              <a:fillRect/>
            </a:stretch>
          </p:blipFill>
          <p:spPr>
            <a:xfrm>
              <a:off x="299720" y="5085080"/>
              <a:ext cx="900000" cy="900000"/>
            </a:xfrm>
            <a:prstGeom prst="rect">
              <a:avLst/>
            </a:prstGeom>
          </p:spPr>
        </p:pic>
        <p:sp>
          <p:nvSpPr>
            <p:cNvPr id="35" name="Oval 34">
              <a:extLst>
                <a:ext uri="{FF2B5EF4-FFF2-40B4-BE49-F238E27FC236}">
                  <a16:creationId xmlns:a16="http://schemas.microsoft.com/office/drawing/2014/main" id="{33508082-ED86-9C49-8084-ACC20F4E19E4}"/>
                </a:ext>
              </a:extLst>
            </p:cNvPr>
            <p:cNvSpPr/>
            <p:nvPr/>
          </p:nvSpPr>
          <p:spPr>
            <a:xfrm>
              <a:off x="105507" y="5005754"/>
              <a:ext cx="1148862" cy="1125416"/>
            </a:xfrm>
            <a:prstGeom prst="ellipse">
              <a:avLst/>
            </a:prstGeom>
            <a:solidFill>
              <a:srgbClr val="00B050">
                <a:alpha val="2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8D37244F-5438-4D41-B8AE-1484B6B1E2AF}"/>
              </a:ext>
            </a:extLst>
          </p:cNvPr>
          <p:cNvSpPr txBox="1"/>
          <p:nvPr/>
        </p:nvSpPr>
        <p:spPr>
          <a:xfrm>
            <a:off x="1553729" y="2711929"/>
            <a:ext cx="3555782" cy="646331"/>
          </a:xfrm>
          <a:prstGeom prst="rect">
            <a:avLst/>
          </a:prstGeom>
          <a:noFill/>
        </p:spPr>
        <p:txBody>
          <a:bodyPr wrap="none" rtlCol="0">
            <a:spAutoFit/>
          </a:bodyPr>
          <a:lstStyle/>
          <a:p>
            <a:r>
              <a:rPr lang="en-US" sz="3600" dirty="0"/>
              <a:t>[f</a:t>
            </a:r>
            <a:r>
              <a:rPr lang="en-US" sz="3600" baseline="-25000" dirty="0"/>
              <a:t>0</a:t>
            </a:r>
            <a:r>
              <a:rPr lang="en-US" sz="3600" dirty="0"/>
              <a:t>, f</a:t>
            </a:r>
            <a:r>
              <a:rPr lang="en-US" sz="3600" baseline="-25000" dirty="0"/>
              <a:t>1</a:t>
            </a:r>
            <a:r>
              <a:rPr lang="en-US" sz="3600" dirty="0"/>
              <a:t>, f</a:t>
            </a:r>
            <a:r>
              <a:rPr lang="en-US" sz="3600" baseline="-25000" dirty="0"/>
              <a:t>2</a:t>
            </a:r>
            <a:r>
              <a:rPr lang="en-US" sz="3600" dirty="0"/>
              <a:t>, …, f</a:t>
            </a:r>
            <a:r>
              <a:rPr lang="en-US" sz="3600" baseline="-25000" dirty="0"/>
              <a:t>204</a:t>
            </a:r>
            <a:r>
              <a:rPr lang="en-US" sz="3600" dirty="0"/>
              <a:t>]</a:t>
            </a:r>
          </a:p>
        </p:txBody>
      </p:sp>
      <p:sp>
        <p:nvSpPr>
          <p:cNvPr id="25" name="TextBox 24">
            <a:extLst>
              <a:ext uri="{FF2B5EF4-FFF2-40B4-BE49-F238E27FC236}">
                <a16:creationId xmlns:a16="http://schemas.microsoft.com/office/drawing/2014/main" id="{F17F7750-4D50-A042-91FD-F6740658C497}"/>
              </a:ext>
            </a:extLst>
          </p:cNvPr>
          <p:cNvSpPr txBox="1"/>
          <p:nvPr/>
        </p:nvSpPr>
        <p:spPr>
          <a:xfrm>
            <a:off x="1553729" y="4014399"/>
            <a:ext cx="3555782" cy="646331"/>
          </a:xfrm>
          <a:prstGeom prst="rect">
            <a:avLst/>
          </a:prstGeom>
          <a:noFill/>
        </p:spPr>
        <p:txBody>
          <a:bodyPr wrap="none" rtlCol="0">
            <a:spAutoFit/>
          </a:bodyPr>
          <a:lstStyle/>
          <a:p>
            <a:r>
              <a:rPr lang="en-US" sz="3600" dirty="0"/>
              <a:t>[f</a:t>
            </a:r>
            <a:r>
              <a:rPr lang="en-US" sz="3600" baseline="-25000" dirty="0"/>
              <a:t>0</a:t>
            </a:r>
            <a:r>
              <a:rPr lang="en-US" sz="3600" dirty="0"/>
              <a:t>, f</a:t>
            </a:r>
            <a:r>
              <a:rPr lang="en-US" sz="3600" baseline="-25000" dirty="0"/>
              <a:t>1</a:t>
            </a:r>
            <a:r>
              <a:rPr lang="en-US" sz="3600" dirty="0"/>
              <a:t>, f</a:t>
            </a:r>
            <a:r>
              <a:rPr lang="en-US" sz="3600" baseline="-25000" dirty="0"/>
              <a:t>2</a:t>
            </a:r>
            <a:r>
              <a:rPr lang="en-US" sz="3600" dirty="0"/>
              <a:t>, …, f</a:t>
            </a:r>
            <a:r>
              <a:rPr lang="en-US" sz="3600" baseline="-25000" dirty="0"/>
              <a:t>204</a:t>
            </a:r>
            <a:r>
              <a:rPr lang="en-US" sz="3600" dirty="0"/>
              <a:t>]</a:t>
            </a:r>
          </a:p>
        </p:txBody>
      </p:sp>
      <p:sp>
        <p:nvSpPr>
          <p:cNvPr id="26" name="TextBox 25">
            <a:extLst>
              <a:ext uri="{FF2B5EF4-FFF2-40B4-BE49-F238E27FC236}">
                <a16:creationId xmlns:a16="http://schemas.microsoft.com/office/drawing/2014/main" id="{281AC7B7-BBAE-D247-829B-16B02152D0A0}"/>
              </a:ext>
            </a:extLst>
          </p:cNvPr>
          <p:cNvSpPr txBox="1"/>
          <p:nvPr/>
        </p:nvSpPr>
        <p:spPr>
          <a:xfrm>
            <a:off x="1553729" y="5288589"/>
            <a:ext cx="3555782" cy="646331"/>
          </a:xfrm>
          <a:prstGeom prst="rect">
            <a:avLst/>
          </a:prstGeom>
          <a:noFill/>
        </p:spPr>
        <p:txBody>
          <a:bodyPr wrap="none" rtlCol="0">
            <a:spAutoFit/>
          </a:bodyPr>
          <a:lstStyle/>
          <a:p>
            <a:r>
              <a:rPr lang="en-US" sz="3600" dirty="0"/>
              <a:t>[f</a:t>
            </a:r>
            <a:r>
              <a:rPr lang="en-US" sz="3600" baseline="-25000" dirty="0"/>
              <a:t>0</a:t>
            </a:r>
            <a:r>
              <a:rPr lang="en-US" sz="3600" dirty="0"/>
              <a:t>, f</a:t>
            </a:r>
            <a:r>
              <a:rPr lang="en-US" sz="3600" baseline="-25000" dirty="0"/>
              <a:t>1</a:t>
            </a:r>
            <a:r>
              <a:rPr lang="en-US" sz="3600" dirty="0"/>
              <a:t>, f</a:t>
            </a:r>
            <a:r>
              <a:rPr lang="en-US" sz="3600" baseline="-25000" dirty="0"/>
              <a:t>2</a:t>
            </a:r>
            <a:r>
              <a:rPr lang="en-US" sz="3600" dirty="0"/>
              <a:t>, …, f</a:t>
            </a:r>
            <a:r>
              <a:rPr lang="en-US" sz="3600" baseline="-25000" dirty="0"/>
              <a:t>204</a:t>
            </a:r>
            <a:r>
              <a:rPr lang="en-US" sz="3600" dirty="0"/>
              <a:t>]</a:t>
            </a:r>
          </a:p>
        </p:txBody>
      </p:sp>
      <p:pic>
        <p:nvPicPr>
          <p:cNvPr id="27" name="Picture 26">
            <a:extLst>
              <a:ext uri="{FF2B5EF4-FFF2-40B4-BE49-F238E27FC236}">
                <a16:creationId xmlns:a16="http://schemas.microsoft.com/office/drawing/2014/main" id="{EC81B060-E800-D84A-8D15-E097F56470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7219" y="2646524"/>
            <a:ext cx="1394438" cy="1646974"/>
          </a:xfrm>
          <a:prstGeom prst="rect">
            <a:avLst/>
          </a:prstGeom>
        </p:spPr>
      </p:pic>
      <p:grpSp>
        <p:nvGrpSpPr>
          <p:cNvPr id="37" name="Group 36">
            <a:extLst>
              <a:ext uri="{FF2B5EF4-FFF2-40B4-BE49-F238E27FC236}">
                <a16:creationId xmlns:a16="http://schemas.microsoft.com/office/drawing/2014/main" id="{8EBB893B-27FC-E244-A4E3-A42B957E3AB0}"/>
              </a:ext>
            </a:extLst>
          </p:cNvPr>
          <p:cNvGrpSpPr/>
          <p:nvPr/>
        </p:nvGrpSpPr>
        <p:grpSpPr>
          <a:xfrm>
            <a:off x="9134150" y="5158153"/>
            <a:ext cx="1148862" cy="1125416"/>
            <a:chOff x="105507" y="5005754"/>
            <a:chExt cx="1148862" cy="1125416"/>
          </a:xfrm>
        </p:grpSpPr>
        <p:pic>
          <p:nvPicPr>
            <p:cNvPr id="38" name="Picture 37">
              <a:extLst>
                <a:ext uri="{FF2B5EF4-FFF2-40B4-BE49-F238E27FC236}">
                  <a16:creationId xmlns:a16="http://schemas.microsoft.com/office/drawing/2014/main" id="{507205C6-32A3-654E-BC09-E3C20F89AED1}"/>
                </a:ext>
              </a:extLst>
            </p:cNvPr>
            <p:cNvPicPr>
              <a:picLocks noChangeAspect="1"/>
            </p:cNvPicPr>
            <p:nvPr/>
          </p:nvPicPr>
          <p:blipFill>
            <a:blip r:embed="rId3"/>
            <a:stretch>
              <a:fillRect/>
            </a:stretch>
          </p:blipFill>
          <p:spPr>
            <a:xfrm>
              <a:off x="299720" y="5085080"/>
              <a:ext cx="900000" cy="900000"/>
            </a:xfrm>
            <a:prstGeom prst="rect">
              <a:avLst/>
            </a:prstGeom>
          </p:spPr>
        </p:pic>
        <p:sp>
          <p:nvSpPr>
            <p:cNvPr id="39" name="Oval 38">
              <a:extLst>
                <a:ext uri="{FF2B5EF4-FFF2-40B4-BE49-F238E27FC236}">
                  <a16:creationId xmlns:a16="http://schemas.microsoft.com/office/drawing/2014/main" id="{BC5483EB-600D-8A4A-AAA6-0D280939C3A5}"/>
                </a:ext>
              </a:extLst>
            </p:cNvPr>
            <p:cNvSpPr/>
            <p:nvPr/>
          </p:nvSpPr>
          <p:spPr>
            <a:xfrm>
              <a:off x="105507" y="5005754"/>
              <a:ext cx="1148862" cy="1125416"/>
            </a:xfrm>
            <a:prstGeom prst="ellipse">
              <a:avLst/>
            </a:prstGeom>
            <a:solidFill>
              <a:srgbClr val="00B050">
                <a:alpha val="2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281ADF7C-B857-AD48-B1C3-BA979362113B}"/>
              </a:ext>
            </a:extLst>
          </p:cNvPr>
          <p:cNvGrpSpPr/>
          <p:nvPr/>
        </p:nvGrpSpPr>
        <p:grpSpPr>
          <a:xfrm>
            <a:off x="9134150" y="3871837"/>
            <a:ext cx="1148862" cy="1125416"/>
            <a:chOff x="105507" y="5005754"/>
            <a:chExt cx="1148862" cy="1125416"/>
          </a:xfrm>
        </p:grpSpPr>
        <p:pic>
          <p:nvPicPr>
            <p:cNvPr id="41" name="Picture 40">
              <a:extLst>
                <a:ext uri="{FF2B5EF4-FFF2-40B4-BE49-F238E27FC236}">
                  <a16:creationId xmlns:a16="http://schemas.microsoft.com/office/drawing/2014/main" id="{73BAC5E7-04D2-2B41-9F1F-8A79A335C96E}"/>
                </a:ext>
              </a:extLst>
            </p:cNvPr>
            <p:cNvPicPr>
              <a:picLocks noChangeAspect="1"/>
            </p:cNvPicPr>
            <p:nvPr/>
          </p:nvPicPr>
          <p:blipFill>
            <a:blip r:embed="rId3"/>
            <a:stretch>
              <a:fillRect/>
            </a:stretch>
          </p:blipFill>
          <p:spPr>
            <a:xfrm>
              <a:off x="299720" y="5085080"/>
              <a:ext cx="900000" cy="900000"/>
            </a:xfrm>
            <a:prstGeom prst="rect">
              <a:avLst/>
            </a:prstGeom>
          </p:spPr>
        </p:pic>
        <p:sp>
          <p:nvSpPr>
            <p:cNvPr id="42" name="Oval 41">
              <a:extLst>
                <a:ext uri="{FF2B5EF4-FFF2-40B4-BE49-F238E27FC236}">
                  <a16:creationId xmlns:a16="http://schemas.microsoft.com/office/drawing/2014/main" id="{33203974-DB06-1B4B-97B0-6C5AD24B974F}"/>
                </a:ext>
              </a:extLst>
            </p:cNvPr>
            <p:cNvSpPr/>
            <p:nvPr/>
          </p:nvSpPr>
          <p:spPr>
            <a:xfrm>
              <a:off x="105507" y="5005754"/>
              <a:ext cx="1148862" cy="1125416"/>
            </a:xfrm>
            <a:prstGeom prst="ellipse">
              <a:avLst/>
            </a:prstGeom>
            <a:solidFill>
              <a:srgbClr val="00B050">
                <a:alpha val="2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23F9030C-2416-A045-82CC-63C7A0EF245B}"/>
              </a:ext>
            </a:extLst>
          </p:cNvPr>
          <p:cNvGrpSpPr/>
          <p:nvPr/>
        </p:nvGrpSpPr>
        <p:grpSpPr>
          <a:xfrm>
            <a:off x="9134150" y="2585522"/>
            <a:ext cx="1148862" cy="1125416"/>
            <a:chOff x="105507" y="5005754"/>
            <a:chExt cx="1148862" cy="1125416"/>
          </a:xfrm>
        </p:grpSpPr>
        <p:pic>
          <p:nvPicPr>
            <p:cNvPr id="44" name="Picture 43">
              <a:extLst>
                <a:ext uri="{FF2B5EF4-FFF2-40B4-BE49-F238E27FC236}">
                  <a16:creationId xmlns:a16="http://schemas.microsoft.com/office/drawing/2014/main" id="{81E31BA6-6171-9A4F-BA83-25FC49EF4C90}"/>
                </a:ext>
              </a:extLst>
            </p:cNvPr>
            <p:cNvPicPr>
              <a:picLocks noChangeAspect="1"/>
            </p:cNvPicPr>
            <p:nvPr/>
          </p:nvPicPr>
          <p:blipFill>
            <a:blip r:embed="rId3"/>
            <a:stretch>
              <a:fillRect/>
            </a:stretch>
          </p:blipFill>
          <p:spPr>
            <a:xfrm>
              <a:off x="299720" y="5085080"/>
              <a:ext cx="900000" cy="900000"/>
            </a:xfrm>
            <a:prstGeom prst="rect">
              <a:avLst/>
            </a:prstGeom>
          </p:spPr>
        </p:pic>
        <p:sp>
          <p:nvSpPr>
            <p:cNvPr id="45" name="Oval 44">
              <a:extLst>
                <a:ext uri="{FF2B5EF4-FFF2-40B4-BE49-F238E27FC236}">
                  <a16:creationId xmlns:a16="http://schemas.microsoft.com/office/drawing/2014/main" id="{21B8ECDB-AE94-F048-9AE6-204BB9EBB5CA}"/>
                </a:ext>
              </a:extLst>
            </p:cNvPr>
            <p:cNvSpPr/>
            <p:nvPr/>
          </p:nvSpPr>
          <p:spPr>
            <a:xfrm>
              <a:off x="105507" y="5005754"/>
              <a:ext cx="1148862" cy="1125416"/>
            </a:xfrm>
            <a:prstGeom prst="ellipse">
              <a:avLst/>
            </a:prstGeom>
            <a:solidFill>
              <a:srgbClr val="00B050">
                <a:alpha val="2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ight Arrow 45">
            <a:extLst>
              <a:ext uri="{FF2B5EF4-FFF2-40B4-BE49-F238E27FC236}">
                <a16:creationId xmlns:a16="http://schemas.microsoft.com/office/drawing/2014/main" id="{6DF6EA91-4EC1-AB4C-A587-96CC766CEBA8}"/>
              </a:ext>
            </a:extLst>
          </p:cNvPr>
          <p:cNvSpPr/>
          <p:nvPr/>
        </p:nvSpPr>
        <p:spPr>
          <a:xfrm>
            <a:off x="5434935" y="3154173"/>
            <a:ext cx="720080" cy="648072"/>
          </a:xfrm>
          <a:prstGeom prst="rightArrow">
            <a:avLst/>
          </a:prstGeom>
          <a:solidFill>
            <a:srgbClr val="EA18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a:p>
            <a:pPr algn="ctr"/>
            <a:endParaRPr lang="en-US" dirty="0"/>
          </a:p>
          <a:p>
            <a:pPr algn="ctr"/>
            <a:endParaRPr lang="en-US" sz="1400" dirty="0"/>
          </a:p>
          <a:p>
            <a:pPr algn="ctr"/>
            <a:endParaRPr lang="en-US" dirty="0"/>
          </a:p>
          <a:p>
            <a:pPr algn="ctr"/>
            <a:endParaRPr lang="en-US" sz="1400" dirty="0"/>
          </a:p>
        </p:txBody>
      </p:sp>
      <p:sp>
        <p:nvSpPr>
          <p:cNvPr id="47" name="Right Arrow 46">
            <a:extLst>
              <a:ext uri="{FF2B5EF4-FFF2-40B4-BE49-F238E27FC236}">
                <a16:creationId xmlns:a16="http://schemas.microsoft.com/office/drawing/2014/main" id="{A7CD7894-B791-C141-B93C-FFBCEA94DF64}"/>
              </a:ext>
            </a:extLst>
          </p:cNvPr>
          <p:cNvSpPr/>
          <p:nvPr/>
        </p:nvSpPr>
        <p:spPr>
          <a:xfrm>
            <a:off x="7970745" y="3191879"/>
            <a:ext cx="720080" cy="648072"/>
          </a:xfrm>
          <a:prstGeom prst="rightArrow">
            <a:avLst/>
          </a:prstGeom>
          <a:solidFill>
            <a:srgbClr val="EA18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a:p>
            <a:pPr algn="ctr"/>
            <a:endParaRPr lang="en-US" dirty="0"/>
          </a:p>
          <a:p>
            <a:pPr algn="ctr"/>
            <a:endParaRPr lang="en-US" sz="1400" dirty="0"/>
          </a:p>
          <a:p>
            <a:pPr algn="ctr"/>
            <a:endParaRPr lang="en-US" dirty="0"/>
          </a:p>
          <a:p>
            <a:pPr algn="ctr"/>
            <a:endParaRPr lang="en-US" sz="1400" dirty="0"/>
          </a:p>
        </p:txBody>
      </p:sp>
      <p:sp>
        <p:nvSpPr>
          <p:cNvPr id="18" name="TextBox 17">
            <a:extLst>
              <a:ext uri="{FF2B5EF4-FFF2-40B4-BE49-F238E27FC236}">
                <a16:creationId xmlns:a16="http://schemas.microsoft.com/office/drawing/2014/main" id="{7D71B7C6-2C51-5E4A-8FB7-22AE0EFD4A72}"/>
              </a:ext>
            </a:extLst>
          </p:cNvPr>
          <p:cNvSpPr txBox="1"/>
          <p:nvPr/>
        </p:nvSpPr>
        <p:spPr>
          <a:xfrm>
            <a:off x="10638934" y="2828042"/>
            <a:ext cx="595035" cy="584775"/>
          </a:xfrm>
          <a:prstGeom prst="rect">
            <a:avLst/>
          </a:prstGeom>
          <a:noFill/>
        </p:spPr>
        <p:txBody>
          <a:bodyPr wrap="none" rtlCol="0">
            <a:spAutoFit/>
          </a:bodyPr>
          <a:lstStyle/>
          <a:p>
            <a:r>
              <a:rPr lang="en-US" sz="3200" dirty="0"/>
              <a:t>❌</a:t>
            </a:r>
          </a:p>
        </p:txBody>
      </p:sp>
      <p:sp>
        <p:nvSpPr>
          <p:cNvPr id="48" name="TextBox 47">
            <a:extLst>
              <a:ext uri="{FF2B5EF4-FFF2-40B4-BE49-F238E27FC236}">
                <a16:creationId xmlns:a16="http://schemas.microsoft.com/office/drawing/2014/main" id="{6B574ADD-25FD-BC40-803B-9A234BBA9A1C}"/>
              </a:ext>
            </a:extLst>
          </p:cNvPr>
          <p:cNvSpPr txBox="1"/>
          <p:nvPr/>
        </p:nvSpPr>
        <p:spPr>
          <a:xfrm>
            <a:off x="10638934" y="4111659"/>
            <a:ext cx="595035" cy="584775"/>
          </a:xfrm>
          <a:prstGeom prst="rect">
            <a:avLst/>
          </a:prstGeom>
          <a:noFill/>
        </p:spPr>
        <p:txBody>
          <a:bodyPr wrap="none" rtlCol="0">
            <a:spAutoFit/>
          </a:bodyPr>
          <a:lstStyle/>
          <a:p>
            <a:r>
              <a:rPr lang="en-US" sz="3200" dirty="0"/>
              <a:t>✅</a:t>
            </a:r>
          </a:p>
        </p:txBody>
      </p:sp>
      <p:sp>
        <p:nvSpPr>
          <p:cNvPr id="36" name="Slide Number Placeholder 4">
            <a:extLst>
              <a:ext uri="{FF2B5EF4-FFF2-40B4-BE49-F238E27FC236}">
                <a16:creationId xmlns:a16="http://schemas.microsoft.com/office/drawing/2014/main" id="{CC8C68B4-68F0-7D44-A8CA-DF91312C7422}"/>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89</a:t>
            </a:fld>
            <a:r>
              <a:rPr lang="en-AU"/>
              <a:t>  |</a:t>
            </a:r>
            <a:endParaRPr lang="en-AU" dirty="0"/>
          </a:p>
        </p:txBody>
      </p:sp>
      <p:sp>
        <p:nvSpPr>
          <p:cNvPr id="3" name="Footer Placeholder 2">
            <a:extLst>
              <a:ext uri="{FF2B5EF4-FFF2-40B4-BE49-F238E27FC236}">
                <a16:creationId xmlns:a16="http://schemas.microsoft.com/office/drawing/2014/main" id="{B91E6DE0-46A2-2D49-BF34-1F6585E7F223}"/>
              </a:ext>
            </a:extLst>
          </p:cNvPr>
          <p:cNvSpPr>
            <a:spLocks noGrp="1"/>
          </p:cNvSpPr>
          <p:nvPr>
            <p:ph type="ftr" sz="quarter" idx="11"/>
          </p:nvPr>
        </p:nvSpPr>
        <p:spPr/>
        <p:txBody>
          <a:bodyPr/>
          <a:lstStyle/>
          <a:p>
            <a:r>
              <a:rPr lang="en-AU"/>
              <a:t>Practical ML On Graphs</a:t>
            </a:r>
            <a:endParaRPr lang="en-AU" dirty="0"/>
          </a:p>
        </p:txBody>
      </p:sp>
      <p:sp>
        <p:nvSpPr>
          <p:cNvPr id="4" name="Slide Number Placeholder 3">
            <a:extLst>
              <a:ext uri="{FF2B5EF4-FFF2-40B4-BE49-F238E27FC236}">
                <a16:creationId xmlns:a16="http://schemas.microsoft.com/office/drawing/2014/main" id="{738E3933-AF17-BC4F-8B1F-F867F13AD0D8}"/>
              </a:ext>
            </a:extLst>
          </p:cNvPr>
          <p:cNvSpPr>
            <a:spLocks noGrp="1"/>
          </p:cNvSpPr>
          <p:nvPr>
            <p:ph type="sldNum" sz="quarter" idx="12"/>
          </p:nvPr>
        </p:nvSpPr>
        <p:spPr/>
        <p:txBody>
          <a:bodyPr/>
          <a:lstStyle/>
          <a:p>
            <a:fld id="{FFF7CBAA-22EA-41CE-9725-C57ED0CEBC27}" type="slidenum">
              <a:rPr lang="en-AU" smtClean="0"/>
              <a:pPr/>
              <a:t>89</a:t>
            </a:fld>
            <a:r>
              <a:rPr lang="en-AU"/>
              <a:t>  |</a:t>
            </a:r>
            <a:endParaRPr lang="en-AU" dirty="0"/>
          </a:p>
        </p:txBody>
      </p:sp>
    </p:spTree>
    <p:extLst>
      <p:ext uri="{BB962C8B-B14F-4D97-AF65-F5344CB8AC3E}">
        <p14:creationId xmlns:p14="http://schemas.microsoft.com/office/powerpoint/2010/main" val="1243701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4DA7A3-4C14-A945-970E-091805069728}"/>
              </a:ext>
            </a:extLst>
          </p:cNvPr>
          <p:cNvPicPr>
            <a:picLocks noChangeAspect="1"/>
          </p:cNvPicPr>
          <p:nvPr/>
        </p:nvPicPr>
        <p:blipFill>
          <a:blip r:embed="rId2"/>
          <a:stretch>
            <a:fillRect/>
          </a:stretch>
        </p:blipFill>
        <p:spPr>
          <a:xfrm>
            <a:off x="8903796" y="3230398"/>
            <a:ext cx="881336" cy="1350303"/>
          </a:xfrm>
          <a:prstGeom prst="rect">
            <a:avLst/>
          </a:prstGeom>
        </p:spPr>
      </p:pic>
      <p:pic>
        <p:nvPicPr>
          <p:cNvPr id="4" name="Picture 3">
            <a:extLst>
              <a:ext uri="{FF2B5EF4-FFF2-40B4-BE49-F238E27FC236}">
                <a16:creationId xmlns:a16="http://schemas.microsoft.com/office/drawing/2014/main" id="{B300706C-586A-A249-A7A7-A2570A7BBA77}"/>
              </a:ext>
            </a:extLst>
          </p:cNvPr>
          <p:cNvPicPr>
            <a:picLocks noChangeAspect="1"/>
          </p:cNvPicPr>
          <p:nvPr/>
        </p:nvPicPr>
        <p:blipFill>
          <a:blip r:embed="rId3"/>
          <a:stretch>
            <a:fillRect/>
          </a:stretch>
        </p:blipFill>
        <p:spPr>
          <a:xfrm>
            <a:off x="1548602" y="1234800"/>
            <a:ext cx="9002771" cy="4870800"/>
          </a:xfrm>
          <a:prstGeom prst="rect">
            <a:avLst/>
          </a:prstGeom>
        </p:spPr>
      </p:pic>
      <p:sp>
        <p:nvSpPr>
          <p:cNvPr id="2" name="Title 1">
            <a:extLst>
              <a:ext uri="{FF2B5EF4-FFF2-40B4-BE49-F238E27FC236}">
                <a16:creationId xmlns:a16="http://schemas.microsoft.com/office/drawing/2014/main" id="{2B1835DE-F1D3-1C40-9388-6CF53ED6BA00}"/>
              </a:ext>
            </a:extLst>
          </p:cNvPr>
          <p:cNvSpPr>
            <a:spLocks noGrp="1"/>
          </p:cNvSpPr>
          <p:nvPr>
            <p:ph type="title"/>
          </p:nvPr>
        </p:nvSpPr>
        <p:spPr/>
        <p:txBody>
          <a:bodyPr/>
          <a:lstStyle/>
          <a:p>
            <a:r>
              <a:rPr lang="en-US" dirty="0"/>
              <a:t>Basic definitions</a:t>
            </a:r>
          </a:p>
        </p:txBody>
      </p:sp>
      <p:sp>
        <p:nvSpPr>
          <p:cNvPr id="7" name="Slide Number Placeholder 4">
            <a:extLst>
              <a:ext uri="{FF2B5EF4-FFF2-40B4-BE49-F238E27FC236}">
                <a16:creationId xmlns:a16="http://schemas.microsoft.com/office/drawing/2014/main" id="{91C68FE7-FF45-EC4F-88D4-F187BDD7E710}"/>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9</a:t>
            </a:fld>
            <a:r>
              <a:rPr lang="en-AU" dirty="0"/>
              <a:t>  |</a:t>
            </a:r>
          </a:p>
        </p:txBody>
      </p:sp>
      <p:sp>
        <p:nvSpPr>
          <p:cNvPr id="3" name="Footer Placeholder 2">
            <a:extLst>
              <a:ext uri="{FF2B5EF4-FFF2-40B4-BE49-F238E27FC236}">
                <a16:creationId xmlns:a16="http://schemas.microsoft.com/office/drawing/2014/main" id="{B360A67B-4BDF-9F42-927F-0D12F8FDCFB9}"/>
              </a:ext>
            </a:extLst>
          </p:cNvPr>
          <p:cNvSpPr>
            <a:spLocks noGrp="1"/>
          </p:cNvSpPr>
          <p:nvPr>
            <p:ph type="ftr" sz="quarter" idx="11"/>
          </p:nvPr>
        </p:nvSpPr>
        <p:spPr/>
        <p:txBody>
          <a:bodyPr/>
          <a:lstStyle/>
          <a:p>
            <a:r>
              <a:rPr lang="en-AU"/>
              <a:t>Practical ML On Graphs</a:t>
            </a:r>
            <a:endParaRPr lang="en-AU" dirty="0"/>
          </a:p>
        </p:txBody>
      </p:sp>
      <p:sp>
        <p:nvSpPr>
          <p:cNvPr id="8" name="Slide Number Placeholder 7">
            <a:extLst>
              <a:ext uri="{FF2B5EF4-FFF2-40B4-BE49-F238E27FC236}">
                <a16:creationId xmlns:a16="http://schemas.microsoft.com/office/drawing/2014/main" id="{3EE7A7A4-B787-C147-A6ED-3F3DE0ABFB4D}"/>
              </a:ext>
            </a:extLst>
          </p:cNvPr>
          <p:cNvSpPr>
            <a:spLocks noGrp="1"/>
          </p:cNvSpPr>
          <p:nvPr>
            <p:ph type="sldNum" sz="quarter" idx="12"/>
          </p:nvPr>
        </p:nvSpPr>
        <p:spPr/>
        <p:txBody>
          <a:bodyPr/>
          <a:lstStyle/>
          <a:p>
            <a:fld id="{FFF7CBAA-22EA-41CE-9725-C57ED0CEBC27}" type="slidenum">
              <a:rPr lang="en-AU" smtClean="0"/>
              <a:pPr/>
              <a:t>9</a:t>
            </a:fld>
            <a:r>
              <a:rPr lang="en-AU"/>
              <a:t>  |</a:t>
            </a:r>
            <a:endParaRPr lang="en-AU" dirty="0"/>
          </a:p>
        </p:txBody>
      </p:sp>
    </p:spTree>
    <p:extLst>
      <p:ext uri="{BB962C8B-B14F-4D97-AF65-F5344CB8AC3E}">
        <p14:creationId xmlns:p14="http://schemas.microsoft.com/office/powerpoint/2010/main" val="18393918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6DF4F-4A93-534B-A28F-CA8E92B145AB}"/>
              </a:ext>
            </a:extLst>
          </p:cNvPr>
          <p:cNvSpPr>
            <a:spLocks noGrp="1"/>
          </p:cNvSpPr>
          <p:nvPr>
            <p:ph type="title"/>
          </p:nvPr>
        </p:nvSpPr>
        <p:spPr/>
        <p:txBody>
          <a:bodyPr/>
          <a:lstStyle/>
          <a:p>
            <a:r>
              <a:rPr lang="en-US" dirty="0"/>
              <a:t>Hateful twitter users network</a:t>
            </a:r>
          </a:p>
        </p:txBody>
      </p:sp>
      <p:sp>
        <p:nvSpPr>
          <p:cNvPr id="3" name="Text Placeholder 2">
            <a:extLst>
              <a:ext uri="{FF2B5EF4-FFF2-40B4-BE49-F238E27FC236}">
                <a16:creationId xmlns:a16="http://schemas.microsoft.com/office/drawing/2014/main" id="{5BEE0924-42B7-394A-826F-05BE16F0B939}"/>
              </a:ext>
            </a:extLst>
          </p:cNvPr>
          <p:cNvSpPr>
            <a:spLocks noGrp="1"/>
          </p:cNvSpPr>
          <p:nvPr>
            <p:ph type="body" idx="1"/>
          </p:nvPr>
        </p:nvSpPr>
        <p:spPr>
          <a:xfrm>
            <a:off x="4297679" y="5927896"/>
            <a:ext cx="6229644" cy="391331"/>
          </a:xfrm>
        </p:spPr>
        <p:txBody>
          <a:bodyPr/>
          <a:lstStyle/>
          <a:p>
            <a:pPr marL="76200" indent="0">
              <a:buNone/>
            </a:pPr>
            <a:r>
              <a:rPr lang="en-US" sz="1400" dirty="0"/>
              <a:t>Dataset: </a:t>
            </a:r>
            <a:r>
              <a:rPr lang="en-US" sz="1400" dirty="0">
                <a:solidFill>
                  <a:srgbClr val="0070C0"/>
                </a:solidFill>
              </a:rPr>
              <a:t>https://</a:t>
            </a:r>
            <a:r>
              <a:rPr lang="en-US" sz="1400" dirty="0" err="1">
                <a:solidFill>
                  <a:srgbClr val="0070C0"/>
                </a:solidFill>
              </a:rPr>
              <a:t>www.kaggle.com</a:t>
            </a:r>
            <a:r>
              <a:rPr lang="en-US" sz="1400" dirty="0">
                <a:solidFill>
                  <a:srgbClr val="0070C0"/>
                </a:solidFill>
              </a:rPr>
              <a:t>/</a:t>
            </a:r>
            <a:r>
              <a:rPr lang="en-US" sz="1400" dirty="0" err="1">
                <a:solidFill>
                  <a:srgbClr val="0070C0"/>
                </a:solidFill>
              </a:rPr>
              <a:t>manoelribeiro</a:t>
            </a:r>
            <a:r>
              <a:rPr lang="en-US" sz="1400" dirty="0">
                <a:solidFill>
                  <a:srgbClr val="0070C0"/>
                </a:solidFill>
              </a:rPr>
              <a:t>/hateful-users-on-twitter/home</a:t>
            </a:r>
          </a:p>
        </p:txBody>
      </p:sp>
      <p:pic>
        <p:nvPicPr>
          <p:cNvPr id="10" name="Picture 9">
            <a:extLst>
              <a:ext uri="{FF2B5EF4-FFF2-40B4-BE49-F238E27FC236}">
                <a16:creationId xmlns:a16="http://schemas.microsoft.com/office/drawing/2014/main" id="{4A176B97-6452-C548-B912-BF764A5FF4FC}"/>
              </a:ext>
            </a:extLst>
          </p:cNvPr>
          <p:cNvPicPr>
            <a:picLocks noChangeAspect="1"/>
          </p:cNvPicPr>
          <p:nvPr/>
        </p:nvPicPr>
        <p:blipFill>
          <a:blip r:embed="rId3"/>
          <a:stretch>
            <a:fillRect/>
          </a:stretch>
        </p:blipFill>
        <p:spPr>
          <a:xfrm>
            <a:off x="3214370" y="5347970"/>
            <a:ext cx="900000" cy="900000"/>
          </a:xfrm>
          <a:prstGeom prst="rect">
            <a:avLst/>
          </a:prstGeom>
        </p:spPr>
      </p:pic>
      <p:pic>
        <p:nvPicPr>
          <p:cNvPr id="11" name="Picture 10">
            <a:extLst>
              <a:ext uri="{FF2B5EF4-FFF2-40B4-BE49-F238E27FC236}">
                <a16:creationId xmlns:a16="http://schemas.microsoft.com/office/drawing/2014/main" id="{C6066B39-D3DD-8041-ACDA-99992F9922FC}"/>
              </a:ext>
            </a:extLst>
          </p:cNvPr>
          <p:cNvPicPr>
            <a:picLocks noChangeAspect="1"/>
          </p:cNvPicPr>
          <p:nvPr/>
        </p:nvPicPr>
        <p:blipFill>
          <a:blip r:embed="rId3"/>
          <a:stretch>
            <a:fillRect/>
          </a:stretch>
        </p:blipFill>
        <p:spPr>
          <a:xfrm>
            <a:off x="2383790" y="3591560"/>
            <a:ext cx="900000" cy="900000"/>
          </a:xfrm>
          <a:prstGeom prst="rect">
            <a:avLst/>
          </a:prstGeom>
        </p:spPr>
      </p:pic>
      <p:pic>
        <p:nvPicPr>
          <p:cNvPr id="12" name="Picture 11">
            <a:extLst>
              <a:ext uri="{FF2B5EF4-FFF2-40B4-BE49-F238E27FC236}">
                <a16:creationId xmlns:a16="http://schemas.microsoft.com/office/drawing/2014/main" id="{55BE5531-64BD-EB44-9DA1-B74699F0C257}"/>
              </a:ext>
            </a:extLst>
          </p:cNvPr>
          <p:cNvPicPr>
            <a:picLocks noChangeAspect="1"/>
          </p:cNvPicPr>
          <p:nvPr/>
        </p:nvPicPr>
        <p:blipFill>
          <a:blip r:embed="rId3"/>
          <a:stretch>
            <a:fillRect/>
          </a:stretch>
        </p:blipFill>
        <p:spPr>
          <a:xfrm>
            <a:off x="307340" y="2555240"/>
            <a:ext cx="900000" cy="900000"/>
          </a:xfrm>
          <a:prstGeom prst="rect">
            <a:avLst/>
          </a:prstGeom>
        </p:spPr>
      </p:pic>
      <p:pic>
        <p:nvPicPr>
          <p:cNvPr id="13" name="Picture 12">
            <a:extLst>
              <a:ext uri="{FF2B5EF4-FFF2-40B4-BE49-F238E27FC236}">
                <a16:creationId xmlns:a16="http://schemas.microsoft.com/office/drawing/2014/main" id="{50220154-EADB-0444-80BB-5F8408321FD9}"/>
              </a:ext>
            </a:extLst>
          </p:cNvPr>
          <p:cNvPicPr>
            <a:picLocks noChangeAspect="1"/>
          </p:cNvPicPr>
          <p:nvPr/>
        </p:nvPicPr>
        <p:blipFill>
          <a:blip r:embed="rId3"/>
          <a:stretch>
            <a:fillRect/>
          </a:stretch>
        </p:blipFill>
        <p:spPr>
          <a:xfrm>
            <a:off x="299720" y="5085080"/>
            <a:ext cx="900000" cy="900000"/>
          </a:xfrm>
          <a:prstGeom prst="rect">
            <a:avLst/>
          </a:prstGeom>
        </p:spPr>
      </p:pic>
      <p:pic>
        <p:nvPicPr>
          <p:cNvPr id="14" name="Picture 13">
            <a:extLst>
              <a:ext uri="{FF2B5EF4-FFF2-40B4-BE49-F238E27FC236}">
                <a16:creationId xmlns:a16="http://schemas.microsoft.com/office/drawing/2014/main" id="{58067462-5309-1D4C-8FC6-22C5A84ACDC4}"/>
              </a:ext>
            </a:extLst>
          </p:cNvPr>
          <p:cNvPicPr>
            <a:picLocks noChangeAspect="1"/>
          </p:cNvPicPr>
          <p:nvPr/>
        </p:nvPicPr>
        <p:blipFill>
          <a:blip r:embed="rId3"/>
          <a:stretch>
            <a:fillRect/>
          </a:stretch>
        </p:blipFill>
        <p:spPr>
          <a:xfrm>
            <a:off x="5012690" y="4094480"/>
            <a:ext cx="900000" cy="900000"/>
          </a:xfrm>
          <a:prstGeom prst="rect">
            <a:avLst/>
          </a:prstGeom>
        </p:spPr>
      </p:pic>
      <p:pic>
        <p:nvPicPr>
          <p:cNvPr id="15" name="Picture 14">
            <a:extLst>
              <a:ext uri="{FF2B5EF4-FFF2-40B4-BE49-F238E27FC236}">
                <a16:creationId xmlns:a16="http://schemas.microsoft.com/office/drawing/2014/main" id="{ED3D2389-3241-3B47-85EF-02E984D415C5}"/>
              </a:ext>
            </a:extLst>
          </p:cNvPr>
          <p:cNvPicPr>
            <a:picLocks noChangeAspect="1"/>
          </p:cNvPicPr>
          <p:nvPr/>
        </p:nvPicPr>
        <p:blipFill>
          <a:blip r:embed="rId3"/>
          <a:stretch>
            <a:fillRect/>
          </a:stretch>
        </p:blipFill>
        <p:spPr>
          <a:xfrm>
            <a:off x="4502150" y="2418080"/>
            <a:ext cx="900000" cy="900000"/>
          </a:xfrm>
          <a:prstGeom prst="rect">
            <a:avLst/>
          </a:prstGeom>
        </p:spPr>
      </p:pic>
      <p:pic>
        <p:nvPicPr>
          <p:cNvPr id="16" name="Picture 15">
            <a:extLst>
              <a:ext uri="{FF2B5EF4-FFF2-40B4-BE49-F238E27FC236}">
                <a16:creationId xmlns:a16="http://schemas.microsoft.com/office/drawing/2014/main" id="{71855035-D0A3-9549-A8E8-D2A82E5F4E4E}"/>
              </a:ext>
            </a:extLst>
          </p:cNvPr>
          <p:cNvPicPr>
            <a:picLocks noChangeAspect="1"/>
          </p:cNvPicPr>
          <p:nvPr/>
        </p:nvPicPr>
        <p:blipFill>
          <a:blip r:embed="rId3"/>
          <a:stretch>
            <a:fillRect/>
          </a:stretch>
        </p:blipFill>
        <p:spPr>
          <a:xfrm>
            <a:off x="2399030" y="1240790"/>
            <a:ext cx="900000" cy="900000"/>
          </a:xfrm>
          <a:prstGeom prst="rect">
            <a:avLst/>
          </a:prstGeom>
        </p:spPr>
      </p:pic>
      <p:cxnSp>
        <p:nvCxnSpPr>
          <p:cNvPr id="18" name="Straight Arrow Connector 17">
            <a:extLst>
              <a:ext uri="{FF2B5EF4-FFF2-40B4-BE49-F238E27FC236}">
                <a16:creationId xmlns:a16="http://schemas.microsoft.com/office/drawing/2014/main" id="{98C39F64-EE33-F642-8722-0A21A4079B56}"/>
              </a:ext>
            </a:extLst>
          </p:cNvPr>
          <p:cNvCxnSpPr>
            <a:cxnSpLocks/>
          </p:cNvCxnSpPr>
          <p:nvPr/>
        </p:nvCxnSpPr>
        <p:spPr>
          <a:xfrm flipV="1">
            <a:off x="3314700" y="3314700"/>
            <a:ext cx="960120" cy="640080"/>
          </a:xfrm>
          <a:prstGeom prst="straightConnector1">
            <a:avLst/>
          </a:prstGeom>
          <a:ln w="44450" cap="rnd">
            <a:solidFill>
              <a:srgbClr val="0070C0"/>
            </a:solidFill>
            <a:tailEnd type="stealth"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ED4F6F8-A023-CF46-A45C-1875C460A82D}"/>
              </a:ext>
            </a:extLst>
          </p:cNvPr>
          <p:cNvCxnSpPr>
            <a:cxnSpLocks/>
          </p:cNvCxnSpPr>
          <p:nvPr/>
        </p:nvCxnSpPr>
        <p:spPr>
          <a:xfrm flipV="1">
            <a:off x="4023360" y="4941570"/>
            <a:ext cx="906780" cy="727710"/>
          </a:xfrm>
          <a:prstGeom prst="straightConnector1">
            <a:avLst/>
          </a:prstGeom>
          <a:ln w="44450" cap="rnd">
            <a:solidFill>
              <a:srgbClr val="0070C0"/>
            </a:solidFill>
            <a:tailEnd type="stealth"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52B646E-BF76-0740-A540-D065EC3CEBE0}"/>
              </a:ext>
            </a:extLst>
          </p:cNvPr>
          <p:cNvCxnSpPr>
            <a:cxnSpLocks/>
          </p:cNvCxnSpPr>
          <p:nvPr/>
        </p:nvCxnSpPr>
        <p:spPr>
          <a:xfrm rot="14700000" flipV="1">
            <a:off x="1253491" y="3379470"/>
            <a:ext cx="960120" cy="640080"/>
          </a:xfrm>
          <a:prstGeom prst="straightConnector1">
            <a:avLst/>
          </a:prstGeom>
          <a:ln w="44450" cap="rnd">
            <a:solidFill>
              <a:srgbClr val="0070C0"/>
            </a:solidFill>
            <a:tailEnd type="stealth"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77CC05C-5117-B74F-9A9C-DE0BDCC6EC4B}"/>
              </a:ext>
            </a:extLst>
          </p:cNvPr>
          <p:cNvCxnSpPr>
            <a:cxnSpLocks/>
          </p:cNvCxnSpPr>
          <p:nvPr/>
        </p:nvCxnSpPr>
        <p:spPr>
          <a:xfrm rot="18240000" flipV="1">
            <a:off x="160021" y="3931920"/>
            <a:ext cx="960120" cy="640080"/>
          </a:xfrm>
          <a:prstGeom prst="straightConnector1">
            <a:avLst/>
          </a:prstGeom>
          <a:ln w="44450" cap="rnd">
            <a:solidFill>
              <a:srgbClr val="0070C0"/>
            </a:solidFill>
            <a:tailEnd type="stealth"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39E3A1A-387A-4D4D-9669-FB2DE577D240}"/>
              </a:ext>
            </a:extLst>
          </p:cNvPr>
          <p:cNvCxnSpPr>
            <a:cxnSpLocks/>
          </p:cNvCxnSpPr>
          <p:nvPr/>
        </p:nvCxnSpPr>
        <p:spPr>
          <a:xfrm rot="7440000" flipV="1">
            <a:off x="2278380" y="2541270"/>
            <a:ext cx="960120" cy="640080"/>
          </a:xfrm>
          <a:prstGeom prst="straightConnector1">
            <a:avLst/>
          </a:prstGeom>
          <a:ln w="44450" cap="rnd">
            <a:solidFill>
              <a:srgbClr val="0070C0"/>
            </a:solidFill>
            <a:tailEnd type="stealth"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DEF901E-A685-C34A-BD2F-330FECB1A7F9}"/>
              </a:ext>
            </a:extLst>
          </p:cNvPr>
          <p:cNvCxnSpPr>
            <a:cxnSpLocks/>
          </p:cNvCxnSpPr>
          <p:nvPr/>
        </p:nvCxnSpPr>
        <p:spPr>
          <a:xfrm flipH="1" flipV="1">
            <a:off x="2940002" y="4602508"/>
            <a:ext cx="420418" cy="621002"/>
          </a:xfrm>
          <a:prstGeom prst="straightConnector1">
            <a:avLst/>
          </a:prstGeom>
          <a:ln w="44450" cap="rnd">
            <a:solidFill>
              <a:srgbClr val="0070C0"/>
            </a:solidFill>
            <a:tailEnd type="stealth"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B687388-F9E5-3D4E-BC27-722092833CD6}"/>
              </a:ext>
            </a:extLst>
          </p:cNvPr>
          <p:cNvSpPr txBox="1"/>
          <p:nvPr/>
        </p:nvSpPr>
        <p:spPr>
          <a:xfrm rot="19500000">
            <a:off x="2908584" y="3257104"/>
            <a:ext cx="1152880" cy="400110"/>
          </a:xfrm>
          <a:prstGeom prst="rect">
            <a:avLst/>
          </a:prstGeom>
          <a:noFill/>
        </p:spPr>
        <p:txBody>
          <a:bodyPr wrap="none" rtlCol="0">
            <a:spAutoFit/>
          </a:bodyPr>
          <a:lstStyle/>
          <a:p>
            <a:r>
              <a:rPr lang="en-US" sz="2000" dirty="0"/>
              <a:t>retweets</a:t>
            </a:r>
          </a:p>
        </p:txBody>
      </p:sp>
      <p:sp>
        <p:nvSpPr>
          <p:cNvPr id="28" name="TextBox 27">
            <a:extLst>
              <a:ext uri="{FF2B5EF4-FFF2-40B4-BE49-F238E27FC236}">
                <a16:creationId xmlns:a16="http://schemas.microsoft.com/office/drawing/2014/main" id="{5382DE98-9BF2-D341-ABCC-A9AC5D275080}"/>
              </a:ext>
            </a:extLst>
          </p:cNvPr>
          <p:cNvSpPr txBox="1"/>
          <p:nvPr/>
        </p:nvSpPr>
        <p:spPr>
          <a:xfrm>
            <a:off x="7219846" y="3526640"/>
            <a:ext cx="3801041" cy="2246769"/>
          </a:xfrm>
          <a:prstGeom prst="rect">
            <a:avLst/>
          </a:prstGeom>
          <a:solidFill>
            <a:srgbClr val="FFFFFF"/>
          </a:solidFill>
          <a:effectLst>
            <a:outerShdw blurRad="50800" dist="38100" dir="2700000" algn="tl" rotWithShape="0">
              <a:prstClr val="black">
                <a:alpha val="40000"/>
              </a:prstClr>
            </a:outerShdw>
          </a:effectLst>
        </p:spPr>
        <p:txBody>
          <a:bodyPr wrap="none" rtlCol="0">
            <a:spAutoFit/>
          </a:bodyPr>
          <a:lstStyle/>
          <a:p>
            <a:r>
              <a:rPr lang="en-US" sz="2800" dirty="0"/>
              <a:t># Users: 100K</a:t>
            </a:r>
          </a:p>
          <a:p>
            <a:endParaRPr lang="en-US" sz="2800" dirty="0"/>
          </a:p>
          <a:p>
            <a:r>
              <a:rPr lang="en-US" sz="2800" dirty="0"/>
              <a:t># Edges: 2200K</a:t>
            </a:r>
          </a:p>
          <a:p>
            <a:endParaRPr lang="en-US" sz="2800" dirty="0"/>
          </a:p>
          <a:p>
            <a:r>
              <a:rPr lang="en-US" sz="2800" dirty="0"/>
              <a:t># Annotated Users: 5K</a:t>
            </a:r>
          </a:p>
        </p:txBody>
      </p:sp>
      <p:sp>
        <p:nvSpPr>
          <p:cNvPr id="33" name="Oval 32">
            <a:extLst>
              <a:ext uri="{FF2B5EF4-FFF2-40B4-BE49-F238E27FC236}">
                <a16:creationId xmlns:a16="http://schemas.microsoft.com/office/drawing/2014/main" id="{FC15ABE7-76C9-284C-B395-00E0D3B5472D}"/>
              </a:ext>
            </a:extLst>
          </p:cNvPr>
          <p:cNvSpPr/>
          <p:nvPr/>
        </p:nvSpPr>
        <p:spPr>
          <a:xfrm>
            <a:off x="2180492" y="1113692"/>
            <a:ext cx="1148862" cy="1125416"/>
          </a:xfrm>
          <a:prstGeom prst="ellipse">
            <a:avLst/>
          </a:prstGeom>
          <a:solidFill>
            <a:srgbClr val="FF0000">
              <a:alpha val="25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42BA305-25E9-0149-9A08-4D2C538AF5C1}"/>
              </a:ext>
            </a:extLst>
          </p:cNvPr>
          <p:cNvSpPr/>
          <p:nvPr/>
        </p:nvSpPr>
        <p:spPr>
          <a:xfrm>
            <a:off x="4783015" y="3985846"/>
            <a:ext cx="1148862" cy="1125416"/>
          </a:xfrm>
          <a:prstGeom prst="ellipse">
            <a:avLst/>
          </a:prstGeom>
          <a:solidFill>
            <a:srgbClr val="FF0000">
              <a:alpha val="25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3508082-ED86-9C49-8084-ACC20F4E19E4}"/>
              </a:ext>
            </a:extLst>
          </p:cNvPr>
          <p:cNvSpPr/>
          <p:nvPr/>
        </p:nvSpPr>
        <p:spPr>
          <a:xfrm>
            <a:off x="105507" y="5005754"/>
            <a:ext cx="1148862" cy="1125416"/>
          </a:xfrm>
          <a:prstGeom prst="ellipse">
            <a:avLst/>
          </a:prstGeom>
          <a:solidFill>
            <a:srgbClr val="00B050">
              <a:alpha val="2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DB4BBA2-4405-9849-9FDD-B6C8A41D06FD}"/>
              </a:ext>
            </a:extLst>
          </p:cNvPr>
          <p:cNvSpPr txBox="1"/>
          <p:nvPr/>
        </p:nvSpPr>
        <p:spPr>
          <a:xfrm>
            <a:off x="4329922" y="1456593"/>
            <a:ext cx="3555782" cy="646331"/>
          </a:xfrm>
          <a:prstGeom prst="rect">
            <a:avLst/>
          </a:prstGeom>
          <a:noFill/>
        </p:spPr>
        <p:txBody>
          <a:bodyPr wrap="none" rtlCol="0">
            <a:spAutoFit/>
          </a:bodyPr>
          <a:lstStyle/>
          <a:p>
            <a:r>
              <a:rPr lang="en-US" sz="3600" dirty="0"/>
              <a:t>[f</a:t>
            </a:r>
            <a:r>
              <a:rPr lang="en-US" sz="3600" baseline="-25000" dirty="0"/>
              <a:t>0</a:t>
            </a:r>
            <a:r>
              <a:rPr lang="en-US" sz="3600" dirty="0"/>
              <a:t>, f</a:t>
            </a:r>
            <a:r>
              <a:rPr lang="en-US" sz="3600" baseline="-25000" dirty="0"/>
              <a:t>1</a:t>
            </a:r>
            <a:r>
              <a:rPr lang="en-US" sz="3600" dirty="0"/>
              <a:t>, f</a:t>
            </a:r>
            <a:r>
              <a:rPr lang="en-US" sz="3600" baseline="-25000" dirty="0"/>
              <a:t>2</a:t>
            </a:r>
            <a:r>
              <a:rPr lang="en-US" sz="3600" dirty="0"/>
              <a:t>, …, f</a:t>
            </a:r>
            <a:r>
              <a:rPr lang="en-US" sz="3600" baseline="-25000" dirty="0"/>
              <a:t>204</a:t>
            </a:r>
            <a:r>
              <a:rPr lang="en-US" sz="3600" dirty="0"/>
              <a:t>]</a:t>
            </a:r>
          </a:p>
        </p:txBody>
      </p:sp>
      <p:sp>
        <p:nvSpPr>
          <p:cNvPr id="30" name="TextBox 29">
            <a:extLst>
              <a:ext uri="{FF2B5EF4-FFF2-40B4-BE49-F238E27FC236}">
                <a16:creationId xmlns:a16="http://schemas.microsoft.com/office/drawing/2014/main" id="{EC7A6D33-437D-8B42-B443-D833A820BFE5}"/>
              </a:ext>
            </a:extLst>
          </p:cNvPr>
          <p:cNvSpPr txBox="1"/>
          <p:nvPr/>
        </p:nvSpPr>
        <p:spPr>
          <a:xfrm>
            <a:off x="6201507" y="2344616"/>
            <a:ext cx="5771132" cy="830997"/>
          </a:xfrm>
          <a:prstGeom prst="rect">
            <a:avLst/>
          </a:prstGeom>
          <a:solidFill>
            <a:schemeClr val="bg1"/>
          </a:solidFill>
          <a:effectLst>
            <a:outerShdw blurRad="50800" dist="38100" dir="2700000" algn="tl" rotWithShape="0">
              <a:prstClr val="black">
                <a:alpha val="40000"/>
              </a:prstClr>
            </a:outerShdw>
          </a:effectLst>
        </p:spPr>
        <p:txBody>
          <a:bodyPr wrap="none" rtlCol="0">
            <a:spAutoFit/>
          </a:bodyPr>
          <a:lstStyle/>
          <a:p>
            <a:r>
              <a:rPr lang="en-US" sz="2400" dirty="0"/>
              <a:t>Features, f</a:t>
            </a:r>
            <a:r>
              <a:rPr lang="en-US" sz="2400" baseline="-25000" dirty="0"/>
              <a:t>i</a:t>
            </a:r>
            <a:r>
              <a:rPr lang="en-US" sz="2400" dirty="0"/>
              <a:t>, are derived from user tweets</a:t>
            </a:r>
          </a:p>
          <a:p>
            <a:r>
              <a:rPr lang="en-US" sz="2400" dirty="0"/>
              <a:t>and activity</a:t>
            </a:r>
          </a:p>
        </p:txBody>
      </p:sp>
      <p:sp>
        <p:nvSpPr>
          <p:cNvPr id="31" name="Bent Arrow 30">
            <a:extLst>
              <a:ext uri="{FF2B5EF4-FFF2-40B4-BE49-F238E27FC236}">
                <a16:creationId xmlns:a16="http://schemas.microsoft.com/office/drawing/2014/main" id="{AACC1363-EE73-5F47-9AC2-2FDEC41A4A62}"/>
              </a:ext>
            </a:extLst>
          </p:cNvPr>
          <p:cNvSpPr/>
          <p:nvPr/>
        </p:nvSpPr>
        <p:spPr>
          <a:xfrm flipV="1">
            <a:off x="5777133" y="2210971"/>
            <a:ext cx="351692" cy="576775"/>
          </a:xfrm>
          <a:prstGeom prst="bentArrow">
            <a:avLst/>
          </a:prstGeom>
          <a:solidFill>
            <a:srgbClr val="0070C0"/>
          </a:solidFill>
          <a:ln>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Slide Number Placeholder 4">
            <a:extLst>
              <a:ext uri="{FF2B5EF4-FFF2-40B4-BE49-F238E27FC236}">
                <a16:creationId xmlns:a16="http://schemas.microsoft.com/office/drawing/2014/main" id="{AFBA247A-09B7-1443-9167-EA998C7E3D43}"/>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90</a:t>
            </a:fld>
            <a:r>
              <a:rPr lang="en-AU"/>
              <a:t>  |</a:t>
            </a:r>
            <a:endParaRPr lang="en-AU" dirty="0"/>
          </a:p>
        </p:txBody>
      </p:sp>
      <p:sp>
        <p:nvSpPr>
          <p:cNvPr id="4" name="Footer Placeholder 3">
            <a:extLst>
              <a:ext uri="{FF2B5EF4-FFF2-40B4-BE49-F238E27FC236}">
                <a16:creationId xmlns:a16="http://schemas.microsoft.com/office/drawing/2014/main" id="{F16EC237-52BF-D142-9D35-29E43C254DE1}"/>
              </a:ext>
            </a:extLst>
          </p:cNvPr>
          <p:cNvSpPr>
            <a:spLocks noGrp="1"/>
          </p:cNvSpPr>
          <p:nvPr>
            <p:ph type="ftr" sz="quarter" idx="11"/>
          </p:nvPr>
        </p:nvSpPr>
        <p:spPr/>
        <p:txBody>
          <a:bodyPr/>
          <a:lstStyle/>
          <a:p>
            <a:r>
              <a:rPr lang="en-AU"/>
              <a:t>Practical ML On Graphs</a:t>
            </a:r>
            <a:endParaRPr lang="en-AU" dirty="0"/>
          </a:p>
        </p:txBody>
      </p:sp>
      <p:sp>
        <p:nvSpPr>
          <p:cNvPr id="5" name="Slide Number Placeholder 4">
            <a:extLst>
              <a:ext uri="{FF2B5EF4-FFF2-40B4-BE49-F238E27FC236}">
                <a16:creationId xmlns:a16="http://schemas.microsoft.com/office/drawing/2014/main" id="{5CDD5D4F-A700-A64B-B85B-A7AD46D46BDB}"/>
              </a:ext>
            </a:extLst>
          </p:cNvPr>
          <p:cNvSpPr>
            <a:spLocks noGrp="1"/>
          </p:cNvSpPr>
          <p:nvPr>
            <p:ph type="sldNum" sz="quarter" idx="12"/>
          </p:nvPr>
        </p:nvSpPr>
        <p:spPr/>
        <p:txBody>
          <a:bodyPr/>
          <a:lstStyle/>
          <a:p>
            <a:fld id="{FFF7CBAA-22EA-41CE-9725-C57ED0CEBC27}" type="slidenum">
              <a:rPr lang="en-AU" smtClean="0"/>
              <a:pPr/>
              <a:t>90</a:t>
            </a:fld>
            <a:r>
              <a:rPr lang="en-AU"/>
              <a:t>  |</a:t>
            </a:r>
            <a:endParaRPr lang="en-AU" dirty="0"/>
          </a:p>
        </p:txBody>
      </p:sp>
    </p:spTree>
    <p:extLst>
      <p:ext uri="{BB962C8B-B14F-4D97-AF65-F5344CB8AC3E}">
        <p14:creationId xmlns:p14="http://schemas.microsoft.com/office/powerpoint/2010/main" val="28413390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277072-5E7D-E040-94E3-DCD5ACB3C54E}"/>
              </a:ext>
            </a:extLst>
          </p:cNvPr>
          <p:cNvSpPr>
            <a:spLocks noGrp="1"/>
          </p:cNvSpPr>
          <p:nvPr>
            <p:ph type="body" idx="1"/>
          </p:nvPr>
        </p:nvSpPr>
        <p:spPr/>
        <p:txBody>
          <a:bodyPr/>
          <a:lstStyle/>
          <a:p>
            <a:r>
              <a:rPr lang="en-US" dirty="0"/>
              <a:t>Python Graph ML library</a:t>
            </a:r>
          </a:p>
          <a:p>
            <a:r>
              <a:rPr lang="en-US" dirty="0"/>
              <a:t>Open source Apache 2.0 License</a:t>
            </a:r>
          </a:p>
        </p:txBody>
      </p:sp>
      <p:sp>
        <p:nvSpPr>
          <p:cNvPr id="2" name="Title 1">
            <a:extLst>
              <a:ext uri="{FF2B5EF4-FFF2-40B4-BE49-F238E27FC236}">
                <a16:creationId xmlns:a16="http://schemas.microsoft.com/office/drawing/2014/main" id="{AEDA0B59-A36C-6642-9B97-0B03944085B1}"/>
              </a:ext>
            </a:extLst>
          </p:cNvPr>
          <p:cNvSpPr>
            <a:spLocks noGrp="1"/>
          </p:cNvSpPr>
          <p:nvPr>
            <p:ph type="title"/>
          </p:nvPr>
        </p:nvSpPr>
        <p:spPr/>
        <p:txBody>
          <a:bodyPr/>
          <a:lstStyle/>
          <a:p>
            <a:r>
              <a:rPr lang="en-US" dirty="0" err="1"/>
              <a:t>StellarGraph</a:t>
            </a:r>
            <a:endParaRPr lang="en-US" dirty="0"/>
          </a:p>
        </p:txBody>
      </p:sp>
      <p:pic>
        <p:nvPicPr>
          <p:cNvPr id="13" name="Picture 12">
            <a:extLst>
              <a:ext uri="{FF2B5EF4-FFF2-40B4-BE49-F238E27FC236}">
                <a16:creationId xmlns:a16="http://schemas.microsoft.com/office/drawing/2014/main" id="{5421126C-822E-E644-A265-F73D0B61AC44}"/>
              </a:ext>
            </a:extLst>
          </p:cNvPr>
          <p:cNvPicPr>
            <a:picLocks noChangeAspect="1"/>
          </p:cNvPicPr>
          <p:nvPr/>
        </p:nvPicPr>
        <p:blipFill>
          <a:blip r:embed="rId3"/>
          <a:stretch>
            <a:fillRect/>
          </a:stretch>
        </p:blipFill>
        <p:spPr>
          <a:xfrm>
            <a:off x="5748161" y="1007642"/>
            <a:ext cx="6362700" cy="4953000"/>
          </a:xfrm>
          <a:prstGeom prst="rect">
            <a:avLst/>
          </a:prstGeom>
          <a:effectLst>
            <a:outerShdw blurRad="50800" dist="38100" dir="2700000" algn="tl" rotWithShape="0">
              <a:prstClr val="black">
                <a:alpha val="40000"/>
              </a:prstClr>
            </a:outerShdw>
          </a:effectLst>
        </p:spPr>
      </p:pic>
      <p:sp>
        <p:nvSpPr>
          <p:cNvPr id="14" name="TextBox 13">
            <a:extLst>
              <a:ext uri="{FF2B5EF4-FFF2-40B4-BE49-F238E27FC236}">
                <a16:creationId xmlns:a16="http://schemas.microsoft.com/office/drawing/2014/main" id="{1A43C536-02AD-C549-AF14-DDAA072FF2A3}"/>
              </a:ext>
            </a:extLst>
          </p:cNvPr>
          <p:cNvSpPr txBox="1"/>
          <p:nvPr/>
        </p:nvSpPr>
        <p:spPr>
          <a:xfrm>
            <a:off x="554910" y="4531242"/>
            <a:ext cx="5025735" cy="400110"/>
          </a:xfrm>
          <a:prstGeom prst="rect">
            <a:avLst/>
          </a:prstGeom>
          <a:solidFill>
            <a:srgbClr val="FFFFFF"/>
          </a:solidFill>
          <a:effectLst>
            <a:outerShdw blurRad="50800" dist="38100" dir="2700000" algn="tl" rotWithShape="0">
              <a:prstClr val="black">
                <a:alpha val="40000"/>
              </a:prstClr>
            </a:outerShdw>
          </a:effectLst>
        </p:spPr>
        <p:txBody>
          <a:bodyPr wrap="none" rtlCol="0">
            <a:spAutoFit/>
          </a:bodyPr>
          <a:lstStyle/>
          <a:p>
            <a:r>
              <a:rPr lang="en-AU" sz="2000" dirty="0">
                <a:solidFill>
                  <a:srgbClr val="0070C0"/>
                </a:solidFill>
              </a:rPr>
              <a:t>https://</a:t>
            </a:r>
            <a:r>
              <a:rPr lang="en-AU" sz="2000" dirty="0" err="1">
                <a:solidFill>
                  <a:srgbClr val="0070C0"/>
                </a:solidFill>
              </a:rPr>
              <a:t>github.com</a:t>
            </a:r>
            <a:r>
              <a:rPr lang="en-AU" sz="2000" dirty="0">
                <a:solidFill>
                  <a:srgbClr val="0070C0"/>
                </a:solidFill>
              </a:rPr>
              <a:t>/stellargraph/stellargraph</a:t>
            </a:r>
            <a:endParaRPr lang="en-US" sz="2000" dirty="0">
              <a:solidFill>
                <a:srgbClr val="0070C0"/>
              </a:solidFill>
            </a:endParaRPr>
          </a:p>
        </p:txBody>
      </p:sp>
      <p:sp>
        <p:nvSpPr>
          <p:cNvPr id="15" name="Rectangle 14">
            <a:extLst>
              <a:ext uri="{FF2B5EF4-FFF2-40B4-BE49-F238E27FC236}">
                <a16:creationId xmlns:a16="http://schemas.microsoft.com/office/drawing/2014/main" id="{8DE25530-F38C-0841-8408-B989804F0A83}"/>
              </a:ext>
            </a:extLst>
          </p:cNvPr>
          <p:cNvSpPr/>
          <p:nvPr/>
        </p:nvSpPr>
        <p:spPr>
          <a:xfrm>
            <a:off x="554910" y="5801247"/>
            <a:ext cx="3871573" cy="400110"/>
          </a:xfrm>
          <a:prstGeom prst="rect">
            <a:avLst/>
          </a:prstGeom>
          <a:solidFill>
            <a:srgbClr val="FFFFFF"/>
          </a:solidFill>
          <a:effectLst>
            <a:outerShdw blurRad="50800" dist="38100" dir="2700000" algn="tl" rotWithShape="0">
              <a:prstClr val="black">
                <a:alpha val="40000"/>
              </a:prstClr>
            </a:outerShdw>
          </a:effectLst>
        </p:spPr>
        <p:txBody>
          <a:bodyPr wrap="none">
            <a:spAutoFit/>
          </a:bodyPr>
          <a:lstStyle/>
          <a:p>
            <a:r>
              <a:rPr lang="en-AU" sz="2000" dirty="0">
                <a:solidFill>
                  <a:srgbClr val="0070C0"/>
                </a:solidFill>
              </a:rPr>
              <a:t>https://</a:t>
            </a:r>
            <a:r>
              <a:rPr lang="en-AU" sz="2000" dirty="0" err="1">
                <a:solidFill>
                  <a:srgbClr val="0070C0"/>
                </a:solidFill>
              </a:rPr>
              <a:t>community.stellargraph.io</a:t>
            </a:r>
            <a:endParaRPr lang="en-US" sz="2000" dirty="0">
              <a:solidFill>
                <a:srgbClr val="0070C0"/>
              </a:solidFill>
            </a:endParaRPr>
          </a:p>
        </p:txBody>
      </p:sp>
      <p:sp>
        <p:nvSpPr>
          <p:cNvPr id="16" name="Rectangle 15">
            <a:extLst>
              <a:ext uri="{FF2B5EF4-FFF2-40B4-BE49-F238E27FC236}">
                <a16:creationId xmlns:a16="http://schemas.microsoft.com/office/drawing/2014/main" id="{B340A7AC-904D-824C-A04B-8FDD1F018607}"/>
              </a:ext>
            </a:extLst>
          </p:cNvPr>
          <p:cNvSpPr/>
          <p:nvPr/>
        </p:nvSpPr>
        <p:spPr>
          <a:xfrm>
            <a:off x="554910" y="5166245"/>
            <a:ext cx="5153975" cy="400110"/>
          </a:xfrm>
          <a:prstGeom prst="rect">
            <a:avLst/>
          </a:prstGeom>
          <a:solidFill>
            <a:srgbClr val="FFFFFF"/>
          </a:solidFill>
          <a:effectLst>
            <a:outerShdw blurRad="50800" dist="38100" dir="2700000" algn="tl" rotWithShape="0">
              <a:prstClr val="black">
                <a:alpha val="40000"/>
              </a:prstClr>
            </a:outerShdw>
          </a:effectLst>
        </p:spPr>
        <p:txBody>
          <a:bodyPr wrap="none">
            <a:spAutoFit/>
          </a:bodyPr>
          <a:lstStyle/>
          <a:p>
            <a:r>
              <a:rPr lang="en-AU" sz="2000" dirty="0">
                <a:solidFill>
                  <a:srgbClr val="0070C0"/>
                </a:solidFill>
              </a:rPr>
              <a:t>https://</a:t>
            </a:r>
            <a:r>
              <a:rPr lang="en-AU" sz="2000" dirty="0" err="1">
                <a:solidFill>
                  <a:srgbClr val="0070C0"/>
                </a:solidFill>
              </a:rPr>
              <a:t>stellargraph.readthedocs.io</a:t>
            </a:r>
            <a:r>
              <a:rPr lang="en-AU" sz="2000" dirty="0">
                <a:solidFill>
                  <a:srgbClr val="0070C0"/>
                </a:solidFill>
              </a:rPr>
              <a:t>/</a:t>
            </a:r>
            <a:r>
              <a:rPr lang="en-AU" sz="2000" dirty="0" err="1">
                <a:solidFill>
                  <a:srgbClr val="0070C0"/>
                </a:solidFill>
              </a:rPr>
              <a:t>en</a:t>
            </a:r>
            <a:r>
              <a:rPr lang="en-AU" sz="2000" dirty="0">
                <a:solidFill>
                  <a:srgbClr val="0070C0"/>
                </a:solidFill>
              </a:rPr>
              <a:t>/stable</a:t>
            </a:r>
            <a:endParaRPr lang="en-US" sz="2000" dirty="0">
              <a:solidFill>
                <a:srgbClr val="0070C0"/>
              </a:solidFill>
            </a:endParaRPr>
          </a:p>
        </p:txBody>
      </p:sp>
      <p:grpSp>
        <p:nvGrpSpPr>
          <p:cNvPr id="24" name="Group 23">
            <a:extLst>
              <a:ext uri="{FF2B5EF4-FFF2-40B4-BE49-F238E27FC236}">
                <a16:creationId xmlns:a16="http://schemas.microsoft.com/office/drawing/2014/main" id="{6475DF3E-C9AD-6B4F-B5CD-140F1FCFC3BB}"/>
              </a:ext>
            </a:extLst>
          </p:cNvPr>
          <p:cNvGrpSpPr/>
          <p:nvPr/>
        </p:nvGrpSpPr>
        <p:grpSpPr>
          <a:xfrm>
            <a:off x="866496" y="3734669"/>
            <a:ext cx="4398985" cy="648000"/>
            <a:chOff x="866496" y="3734669"/>
            <a:chExt cx="4398985" cy="648000"/>
          </a:xfrm>
        </p:grpSpPr>
        <p:pic>
          <p:nvPicPr>
            <p:cNvPr id="18" name="Picture 17">
              <a:extLst>
                <a:ext uri="{FF2B5EF4-FFF2-40B4-BE49-F238E27FC236}">
                  <a16:creationId xmlns:a16="http://schemas.microsoft.com/office/drawing/2014/main" id="{C78EE7BB-90FF-7C45-8C3D-068385289CC3}"/>
                </a:ext>
              </a:extLst>
            </p:cNvPr>
            <p:cNvPicPr>
              <a:picLocks noChangeAspect="1"/>
            </p:cNvPicPr>
            <p:nvPr/>
          </p:nvPicPr>
          <p:blipFill>
            <a:blip r:embed="rId4"/>
            <a:stretch>
              <a:fillRect/>
            </a:stretch>
          </p:blipFill>
          <p:spPr>
            <a:xfrm>
              <a:off x="866496" y="3734669"/>
              <a:ext cx="648000" cy="648000"/>
            </a:xfrm>
            <a:prstGeom prst="rect">
              <a:avLst/>
            </a:prstGeom>
          </p:spPr>
        </p:pic>
        <p:pic>
          <p:nvPicPr>
            <p:cNvPr id="19" name="Picture 2" descr="Image result for tensorflow">
              <a:extLst>
                <a:ext uri="{FF2B5EF4-FFF2-40B4-BE49-F238E27FC236}">
                  <a16:creationId xmlns:a16="http://schemas.microsoft.com/office/drawing/2014/main" id="{F81D15F6-4027-9A4D-8485-05D7F4FD85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8608" y="3734669"/>
              <a:ext cx="648000" cy="6480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0CA3866D-2C82-0541-B2E6-33B6047FE1AE}"/>
                </a:ext>
              </a:extLst>
            </p:cNvPr>
            <p:cNvPicPr>
              <a:picLocks noChangeAspect="1"/>
            </p:cNvPicPr>
            <p:nvPr/>
          </p:nvPicPr>
          <p:blipFill>
            <a:blip r:embed="rId6"/>
            <a:stretch>
              <a:fillRect/>
            </a:stretch>
          </p:blipFill>
          <p:spPr>
            <a:xfrm>
              <a:off x="3010719" y="3838676"/>
              <a:ext cx="2254762" cy="487516"/>
            </a:xfrm>
            <a:prstGeom prst="rect">
              <a:avLst/>
            </a:prstGeom>
          </p:spPr>
        </p:pic>
      </p:grpSp>
      <p:pic>
        <p:nvPicPr>
          <p:cNvPr id="26" name="Picture 25">
            <a:extLst>
              <a:ext uri="{FF2B5EF4-FFF2-40B4-BE49-F238E27FC236}">
                <a16:creationId xmlns:a16="http://schemas.microsoft.com/office/drawing/2014/main" id="{8B2B3B59-09E5-4947-A7C2-B88315E90EDD}"/>
              </a:ext>
            </a:extLst>
          </p:cNvPr>
          <p:cNvPicPr>
            <a:picLocks noChangeAspect="1"/>
          </p:cNvPicPr>
          <p:nvPr/>
        </p:nvPicPr>
        <p:blipFill>
          <a:blip r:embed="rId7"/>
          <a:stretch>
            <a:fillRect/>
          </a:stretch>
        </p:blipFill>
        <p:spPr>
          <a:xfrm>
            <a:off x="1036321" y="2488618"/>
            <a:ext cx="3890054" cy="1070657"/>
          </a:xfrm>
          <a:prstGeom prst="rect">
            <a:avLst/>
          </a:prstGeom>
        </p:spPr>
      </p:pic>
      <p:sp>
        <p:nvSpPr>
          <p:cNvPr id="6" name="Footer Placeholder 5">
            <a:extLst>
              <a:ext uri="{FF2B5EF4-FFF2-40B4-BE49-F238E27FC236}">
                <a16:creationId xmlns:a16="http://schemas.microsoft.com/office/drawing/2014/main" id="{219E469E-09E1-C146-8B0E-46FD04B85F54}"/>
              </a:ext>
            </a:extLst>
          </p:cNvPr>
          <p:cNvSpPr>
            <a:spLocks noGrp="1"/>
          </p:cNvSpPr>
          <p:nvPr>
            <p:ph type="ftr" sz="quarter" idx="11"/>
          </p:nvPr>
        </p:nvSpPr>
        <p:spPr/>
        <p:txBody>
          <a:bodyPr/>
          <a:lstStyle/>
          <a:p>
            <a:r>
              <a:rPr lang="en-AU"/>
              <a:t>Practical ML On Graphs</a:t>
            </a:r>
            <a:endParaRPr lang="en-AU" dirty="0"/>
          </a:p>
        </p:txBody>
      </p:sp>
      <p:sp>
        <p:nvSpPr>
          <p:cNvPr id="7" name="Slide Number Placeholder 6">
            <a:extLst>
              <a:ext uri="{FF2B5EF4-FFF2-40B4-BE49-F238E27FC236}">
                <a16:creationId xmlns:a16="http://schemas.microsoft.com/office/drawing/2014/main" id="{FD1E7280-E906-F84C-BE10-E04923ACFFC0}"/>
              </a:ext>
            </a:extLst>
          </p:cNvPr>
          <p:cNvSpPr>
            <a:spLocks noGrp="1"/>
          </p:cNvSpPr>
          <p:nvPr>
            <p:ph type="sldNum" sz="quarter" idx="12"/>
          </p:nvPr>
        </p:nvSpPr>
        <p:spPr/>
        <p:txBody>
          <a:bodyPr/>
          <a:lstStyle/>
          <a:p>
            <a:fld id="{FFF7CBAA-22EA-41CE-9725-C57ED0CEBC27}" type="slidenum">
              <a:rPr lang="en-AU" smtClean="0"/>
              <a:pPr/>
              <a:t>91</a:t>
            </a:fld>
            <a:r>
              <a:rPr lang="en-AU"/>
              <a:t>  |</a:t>
            </a:r>
            <a:endParaRPr lang="en-AU" dirty="0"/>
          </a:p>
        </p:txBody>
      </p:sp>
    </p:spTree>
    <p:extLst>
      <p:ext uri="{BB962C8B-B14F-4D97-AF65-F5344CB8AC3E}">
        <p14:creationId xmlns:p14="http://schemas.microsoft.com/office/powerpoint/2010/main" val="5300685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CA2C1-D777-D74E-A26D-B0972212D1BD}"/>
              </a:ext>
            </a:extLst>
          </p:cNvPr>
          <p:cNvSpPr>
            <a:spLocks noGrp="1"/>
          </p:cNvSpPr>
          <p:nvPr>
            <p:ph type="title"/>
          </p:nvPr>
        </p:nvSpPr>
        <p:spPr/>
        <p:txBody>
          <a:bodyPr/>
          <a:lstStyle/>
          <a:p>
            <a:r>
              <a:rPr lang="en-US" dirty="0"/>
              <a:t>Graph ML workflow</a:t>
            </a:r>
          </a:p>
        </p:txBody>
      </p:sp>
      <p:sp>
        <p:nvSpPr>
          <p:cNvPr id="13" name="TextBox 12">
            <a:extLst>
              <a:ext uri="{FF2B5EF4-FFF2-40B4-BE49-F238E27FC236}">
                <a16:creationId xmlns:a16="http://schemas.microsoft.com/office/drawing/2014/main" id="{E9030A5E-7019-C049-BBC9-F5953D350C11}"/>
              </a:ext>
            </a:extLst>
          </p:cNvPr>
          <p:cNvSpPr txBox="1"/>
          <p:nvPr/>
        </p:nvSpPr>
        <p:spPr>
          <a:xfrm>
            <a:off x="1504239" y="1220672"/>
            <a:ext cx="1709122" cy="400110"/>
          </a:xfrm>
          <a:prstGeom prst="rect">
            <a:avLst/>
          </a:prstGeom>
          <a:solidFill>
            <a:srgbClr val="FFFFFF"/>
          </a:solidFill>
          <a:effectLst>
            <a:outerShdw blurRad="50800" dist="38100" dir="2700000" algn="tl" rotWithShape="0">
              <a:prstClr val="black">
                <a:alpha val="40000"/>
              </a:prstClr>
            </a:outerShdw>
          </a:effectLst>
        </p:spPr>
        <p:txBody>
          <a:bodyPr wrap="none" rtlCol="0">
            <a:spAutoFit/>
          </a:bodyPr>
          <a:lstStyle/>
          <a:p>
            <a:r>
              <a:rPr lang="en-US" sz="2000" dirty="0"/>
              <a:t>Prepare Data</a:t>
            </a:r>
          </a:p>
        </p:txBody>
      </p:sp>
      <p:sp>
        <p:nvSpPr>
          <p:cNvPr id="14" name="TextBox 13">
            <a:extLst>
              <a:ext uri="{FF2B5EF4-FFF2-40B4-BE49-F238E27FC236}">
                <a16:creationId xmlns:a16="http://schemas.microsoft.com/office/drawing/2014/main" id="{66CB9FD7-F208-9B48-ABEC-0A0A34D4D379}"/>
              </a:ext>
            </a:extLst>
          </p:cNvPr>
          <p:cNvSpPr txBox="1"/>
          <p:nvPr/>
        </p:nvSpPr>
        <p:spPr>
          <a:xfrm>
            <a:off x="5055981" y="1220672"/>
            <a:ext cx="3184348" cy="400110"/>
          </a:xfrm>
          <a:prstGeom prst="rect">
            <a:avLst/>
          </a:prstGeom>
          <a:solidFill>
            <a:srgbClr val="FFFFFF"/>
          </a:solidFill>
          <a:effectLst>
            <a:outerShdw blurRad="50800" dist="38100" dir="2700000" algn="tl" rotWithShape="0">
              <a:prstClr val="black">
                <a:alpha val="40000"/>
              </a:prstClr>
            </a:outerShdw>
          </a:effectLst>
        </p:spPr>
        <p:txBody>
          <a:bodyPr wrap="square" rtlCol="0">
            <a:spAutoFit/>
          </a:bodyPr>
          <a:lstStyle/>
          <a:p>
            <a:pPr algn="ctr"/>
            <a:r>
              <a:rPr lang="en-US" sz="2000" dirty="0"/>
              <a:t>Specify and Train Model</a:t>
            </a:r>
          </a:p>
        </p:txBody>
      </p:sp>
      <p:sp>
        <p:nvSpPr>
          <p:cNvPr id="15" name="TextBox 14">
            <a:extLst>
              <a:ext uri="{FF2B5EF4-FFF2-40B4-BE49-F238E27FC236}">
                <a16:creationId xmlns:a16="http://schemas.microsoft.com/office/drawing/2014/main" id="{4C3CBB79-6D7E-F140-A76A-540E68F49AB3}"/>
              </a:ext>
            </a:extLst>
          </p:cNvPr>
          <p:cNvSpPr txBox="1"/>
          <p:nvPr/>
        </p:nvSpPr>
        <p:spPr>
          <a:xfrm>
            <a:off x="9213759" y="1220672"/>
            <a:ext cx="2521844" cy="707886"/>
          </a:xfrm>
          <a:prstGeom prst="rect">
            <a:avLst/>
          </a:prstGeom>
          <a:solidFill>
            <a:srgbClr val="FFFFFF"/>
          </a:solidFill>
          <a:effectLst>
            <a:outerShdw blurRad="50800" dist="38100" dir="2700000" algn="tl" rotWithShape="0">
              <a:prstClr val="black">
                <a:alpha val="40000"/>
              </a:prstClr>
            </a:outerShdw>
          </a:effectLst>
        </p:spPr>
        <p:txBody>
          <a:bodyPr wrap="none" rtlCol="0">
            <a:spAutoFit/>
          </a:bodyPr>
          <a:lstStyle/>
          <a:p>
            <a:pPr algn="ctr"/>
            <a:r>
              <a:rPr lang="en-US" sz="2000" dirty="0"/>
              <a:t>Evaluate Model and </a:t>
            </a:r>
          </a:p>
          <a:p>
            <a:pPr algn="ctr"/>
            <a:r>
              <a:rPr lang="en-US" sz="2000" dirty="0"/>
              <a:t>Visualize Results</a:t>
            </a:r>
          </a:p>
        </p:txBody>
      </p:sp>
      <p:grpSp>
        <p:nvGrpSpPr>
          <p:cNvPr id="70" name="Group 69">
            <a:extLst>
              <a:ext uri="{FF2B5EF4-FFF2-40B4-BE49-F238E27FC236}">
                <a16:creationId xmlns:a16="http://schemas.microsoft.com/office/drawing/2014/main" id="{26C0DB96-A78A-6143-A503-2803F91C2686}"/>
              </a:ext>
            </a:extLst>
          </p:cNvPr>
          <p:cNvGrpSpPr/>
          <p:nvPr/>
        </p:nvGrpSpPr>
        <p:grpSpPr>
          <a:xfrm>
            <a:off x="445770" y="2094100"/>
            <a:ext cx="3716967" cy="540000"/>
            <a:chOff x="445770" y="2094100"/>
            <a:chExt cx="3716967" cy="540000"/>
          </a:xfrm>
        </p:grpSpPr>
        <p:pic>
          <p:nvPicPr>
            <p:cNvPr id="17" name="Picture 16">
              <a:extLst>
                <a:ext uri="{FF2B5EF4-FFF2-40B4-BE49-F238E27FC236}">
                  <a16:creationId xmlns:a16="http://schemas.microsoft.com/office/drawing/2014/main" id="{505C77A5-693E-A043-905E-A2B26143A60A}"/>
                </a:ext>
              </a:extLst>
            </p:cNvPr>
            <p:cNvPicPr>
              <a:picLocks noChangeAspect="1"/>
            </p:cNvPicPr>
            <p:nvPr/>
          </p:nvPicPr>
          <p:blipFill>
            <a:blip r:embed="rId3"/>
            <a:stretch>
              <a:fillRect/>
            </a:stretch>
          </p:blipFill>
          <p:spPr>
            <a:xfrm>
              <a:off x="445770" y="2094100"/>
              <a:ext cx="2592000" cy="540000"/>
            </a:xfrm>
            <a:prstGeom prst="rect">
              <a:avLst/>
            </a:prstGeom>
          </p:spPr>
        </p:pic>
        <p:pic>
          <p:nvPicPr>
            <p:cNvPr id="21" name="Picture 20">
              <a:extLst>
                <a:ext uri="{FF2B5EF4-FFF2-40B4-BE49-F238E27FC236}">
                  <a16:creationId xmlns:a16="http://schemas.microsoft.com/office/drawing/2014/main" id="{E732FC24-CCE9-F74F-8EAA-91F70B6E6B6D}"/>
                </a:ext>
              </a:extLst>
            </p:cNvPr>
            <p:cNvPicPr>
              <a:picLocks noChangeAspect="1"/>
            </p:cNvPicPr>
            <p:nvPr/>
          </p:nvPicPr>
          <p:blipFill>
            <a:blip r:embed="rId4"/>
            <a:stretch>
              <a:fillRect/>
            </a:stretch>
          </p:blipFill>
          <p:spPr>
            <a:xfrm>
              <a:off x="3155959" y="2094100"/>
              <a:ext cx="1006778" cy="540000"/>
            </a:xfrm>
            <a:prstGeom prst="rect">
              <a:avLst/>
            </a:prstGeom>
          </p:spPr>
        </p:pic>
      </p:grpSp>
      <p:pic>
        <p:nvPicPr>
          <p:cNvPr id="23" name="Picture 22">
            <a:extLst>
              <a:ext uri="{FF2B5EF4-FFF2-40B4-BE49-F238E27FC236}">
                <a16:creationId xmlns:a16="http://schemas.microsoft.com/office/drawing/2014/main" id="{7071EE80-6965-904E-96E9-0A8EEF538F40}"/>
              </a:ext>
            </a:extLst>
          </p:cNvPr>
          <p:cNvPicPr>
            <a:picLocks noChangeAspect="1"/>
          </p:cNvPicPr>
          <p:nvPr/>
        </p:nvPicPr>
        <p:blipFill>
          <a:blip r:embed="rId5"/>
          <a:stretch>
            <a:fillRect/>
          </a:stretch>
        </p:blipFill>
        <p:spPr>
          <a:xfrm>
            <a:off x="337780" y="2884977"/>
            <a:ext cx="1788741" cy="1152000"/>
          </a:xfrm>
          <a:prstGeom prst="rect">
            <a:avLst/>
          </a:prstGeom>
          <a:solidFill>
            <a:srgbClr val="FFFFFF"/>
          </a:solidFill>
          <a:effectLst>
            <a:outerShdw blurRad="50800" dist="38100" dir="2700000" algn="tl" rotWithShape="0">
              <a:prstClr val="black">
                <a:alpha val="40000"/>
              </a:prstClr>
            </a:outerShdw>
          </a:effectLst>
        </p:spPr>
      </p:pic>
      <p:pic>
        <p:nvPicPr>
          <p:cNvPr id="25" name="Picture 24">
            <a:extLst>
              <a:ext uri="{FF2B5EF4-FFF2-40B4-BE49-F238E27FC236}">
                <a16:creationId xmlns:a16="http://schemas.microsoft.com/office/drawing/2014/main" id="{7989D923-6A2A-4F4F-9025-DBA758A4DCBF}"/>
              </a:ext>
            </a:extLst>
          </p:cNvPr>
          <p:cNvPicPr>
            <a:picLocks noChangeAspect="1"/>
          </p:cNvPicPr>
          <p:nvPr/>
        </p:nvPicPr>
        <p:blipFill>
          <a:blip r:embed="rId6"/>
          <a:stretch>
            <a:fillRect/>
          </a:stretch>
        </p:blipFill>
        <p:spPr>
          <a:xfrm>
            <a:off x="2503428" y="2884977"/>
            <a:ext cx="1688203" cy="1152000"/>
          </a:xfrm>
          <a:prstGeom prst="rect">
            <a:avLst/>
          </a:prstGeom>
          <a:solidFill>
            <a:srgbClr val="FFFFFF"/>
          </a:solidFill>
          <a:effectLst>
            <a:outerShdw blurRad="50800" dist="38100" dir="2700000" algn="tl" rotWithShape="0">
              <a:prstClr val="black">
                <a:alpha val="40000"/>
              </a:prstClr>
            </a:outerShdw>
          </a:effectLst>
        </p:spPr>
      </p:pic>
      <p:pic>
        <p:nvPicPr>
          <p:cNvPr id="40" name="Picture 39">
            <a:extLst>
              <a:ext uri="{FF2B5EF4-FFF2-40B4-BE49-F238E27FC236}">
                <a16:creationId xmlns:a16="http://schemas.microsoft.com/office/drawing/2014/main" id="{DE72218A-C175-C644-89C0-2DAD0FE75717}"/>
              </a:ext>
            </a:extLst>
          </p:cNvPr>
          <p:cNvPicPr>
            <a:picLocks noChangeAspect="1"/>
          </p:cNvPicPr>
          <p:nvPr/>
        </p:nvPicPr>
        <p:blipFill>
          <a:blip r:embed="rId7"/>
          <a:stretch>
            <a:fillRect/>
          </a:stretch>
        </p:blipFill>
        <p:spPr>
          <a:xfrm>
            <a:off x="8966404" y="3779711"/>
            <a:ext cx="3016554" cy="2160000"/>
          </a:xfrm>
          <a:prstGeom prst="rect">
            <a:avLst/>
          </a:prstGeom>
          <a:solidFill>
            <a:srgbClr val="FFFFFF"/>
          </a:solidFill>
          <a:effectLst>
            <a:outerShdw blurRad="50800" dist="38100" dir="2700000" algn="tl" rotWithShape="0">
              <a:prstClr val="black">
                <a:alpha val="40000"/>
              </a:prstClr>
            </a:outerShdw>
          </a:effectLst>
        </p:spPr>
      </p:pic>
      <p:pic>
        <p:nvPicPr>
          <p:cNvPr id="44" name="Picture 43">
            <a:extLst>
              <a:ext uri="{FF2B5EF4-FFF2-40B4-BE49-F238E27FC236}">
                <a16:creationId xmlns:a16="http://schemas.microsoft.com/office/drawing/2014/main" id="{676614F0-D8AD-9640-8D40-E772BD2ED13A}"/>
              </a:ext>
            </a:extLst>
          </p:cNvPr>
          <p:cNvPicPr>
            <a:picLocks noChangeAspect="1"/>
          </p:cNvPicPr>
          <p:nvPr/>
        </p:nvPicPr>
        <p:blipFill>
          <a:blip r:embed="rId8"/>
          <a:stretch>
            <a:fillRect/>
          </a:stretch>
        </p:blipFill>
        <p:spPr>
          <a:xfrm>
            <a:off x="5169673" y="3779711"/>
            <a:ext cx="2956964" cy="2160000"/>
          </a:xfrm>
          <a:prstGeom prst="rect">
            <a:avLst/>
          </a:prstGeom>
          <a:solidFill>
            <a:srgbClr val="FFFFFF"/>
          </a:solidFill>
          <a:effectLst>
            <a:outerShdw blurRad="50800" dist="38100" dir="2700000" algn="tl" rotWithShape="0">
              <a:prstClr val="black">
                <a:alpha val="40000"/>
              </a:prstClr>
            </a:outerShdw>
          </a:effectLst>
        </p:spPr>
      </p:pic>
      <p:sp>
        <p:nvSpPr>
          <p:cNvPr id="47" name="Right Arrow 46">
            <a:extLst>
              <a:ext uri="{FF2B5EF4-FFF2-40B4-BE49-F238E27FC236}">
                <a16:creationId xmlns:a16="http://schemas.microsoft.com/office/drawing/2014/main" id="{525FFC9C-4600-9948-8934-8BF26E40BBB3}"/>
              </a:ext>
            </a:extLst>
          </p:cNvPr>
          <p:cNvSpPr/>
          <p:nvPr/>
        </p:nvSpPr>
        <p:spPr>
          <a:xfrm>
            <a:off x="2212257" y="3429895"/>
            <a:ext cx="226142" cy="216310"/>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a:extLst>
              <a:ext uri="{FF2B5EF4-FFF2-40B4-BE49-F238E27FC236}">
                <a16:creationId xmlns:a16="http://schemas.microsoft.com/office/drawing/2014/main" id="{DBD4DD9E-95B7-9C4F-81EA-11BA1A12CBAE}"/>
              </a:ext>
            </a:extLst>
          </p:cNvPr>
          <p:cNvPicPr>
            <a:picLocks noChangeAspect="1"/>
          </p:cNvPicPr>
          <p:nvPr/>
        </p:nvPicPr>
        <p:blipFill>
          <a:blip r:embed="rId9"/>
          <a:stretch>
            <a:fillRect/>
          </a:stretch>
        </p:blipFill>
        <p:spPr>
          <a:xfrm>
            <a:off x="592392" y="4843618"/>
            <a:ext cx="1066799" cy="1066799"/>
          </a:xfrm>
          <a:prstGeom prst="rect">
            <a:avLst/>
          </a:prstGeom>
        </p:spPr>
      </p:pic>
      <p:grpSp>
        <p:nvGrpSpPr>
          <p:cNvPr id="62" name="Group 61">
            <a:extLst>
              <a:ext uri="{FF2B5EF4-FFF2-40B4-BE49-F238E27FC236}">
                <a16:creationId xmlns:a16="http://schemas.microsoft.com/office/drawing/2014/main" id="{7FC1D816-B741-FC41-ADF6-1A76A2C7D771}"/>
              </a:ext>
            </a:extLst>
          </p:cNvPr>
          <p:cNvGrpSpPr/>
          <p:nvPr/>
        </p:nvGrpSpPr>
        <p:grpSpPr>
          <a:xfrm>
            <a:off x="2529348" y="4451557"/>
            <a:ext cx="1700416" cy="1850921"/>
            <a:chOff x="2529348" y="4451557"/>
            <a:chExt cx="1700416" cy="1850921"/>
          </a:xfrm>
        </p:grpSpPr>
        <p:grpSp>
          <p:nvGrpSpPr>
            <p:cNvPr id="55" name="Group 54">
              <a:extLst>
                <a:ext uri="{FF2B5EF4-FFF2-40B4-BE49-F238E27FC236}">
                  <a16:creationId xmlns:a16="http://schemas.microsoft.com/office/drawing/2014/main" id="{B44990E6-958A-2B4C-80F9-4D76A98F9376}"/>
                </a:ext>
              </a:extLst>
            </p:cNvPr>
            <p:cNvGrpSpPr/>
            <p:nvPr/>
          </p:nvGrpSpPr>
          <p:grpSpPr>
            <a:xfrm>
              <a:off x="2529348" y="4451557"/>
              <a:ext cx="1700416" cy="911940"/>
              <a:chOff x="2529348" y="4451557"/>
              <a:chExt cx="1700416" cy="911940"/>
            </a:xfrm>
          </p:grpSpPr>
          <p:pic>
            <p:nvPicPr>
              <p:cNvPr id="51" name="Picture 50">
                <a:extLst>
                  <a:ext uri="{FF2B5EF4-FFF2-40B4-BE49-F238E27FC236}">
                    <a16:creationId xmlns:a16="http://schemas.microsoft.com/office/drawing/2014/main" id="{D22A3B55-DA1D-7844-9BDA-E2473E1CF380}"/>
                  </a:ext>
                </a:extLst>
              </p:cNvPr>
              <p:cNvPicPr>
                <a:picLocks noChangeAspect="1"/>
              </p:cNvPicPr>
              <p:nvPr/>
            </p:nvPicPr>
            <p:blipFill>
              <a:blip r:embed="rId10"/>
              <a:stretch>
                <a:fillRect/>
              </a:stretch>
            </p:blipFill>
            <p:spPr>
              <a:xfrm>
                <a:off x="2529348" y="4451557"/>
                <a:ext cx="911940" cy="911940"/>
              </a:xfrm>
              <a:prstGeom prst="rect">
                <a:avLst/>
              </a:prstGeom>
            </p:spPr>
          </p:pic>
          <p:sp>
            <p:nvSpPr>
              <p:cNvPr id="53" name="TextBox 52">
                <a:extLst>
                  <a:ext uri="{FF2B5EF4-FFF2-40B4-BE49-F238E27FC236}">
                    <a16:creationId xmlns:a16="http://schemas.microsoft.com/office/drawing/2014/main" id="{C422D1BE-54D6-244F-B89D-EF5A3310DA08}"/>
                  </a:ext>
                </a:extLst>
              </p:cNvPr>
              <p:cNvSpPr txBox="1"/>
              <p:nvPr/>
            </p:nvSpPr>
            <p:spPr>
              <a:xfrm>
                <a:off x="3637935" y="4753639"/>
                <a:ext cx="591829" cy="307777"/>
              </a:xfrm>
              <a:prstGeom prst="rect">
                <a:avLst/>
              </a:prstGeom>
              <a:noFill/>
            </p:spPr>
            <p:txBody>
              <a:bodyPr wrap="none" rtlCol="0">
                <a:spAutoFit/>
              </a:bodyPr>
              <a:lstStyle/>
              <a:p>
                <a:r>
                  <a:rPr lang="en-US" dirty="0"/>
                  <a:t>Train</a:t>
                </a:r>
              </a:p>
            </p:txBody>
          </p:sp>
        </p:grpSp>
        <p:grpSp>
          <p:nvGrpSpPr>
            <p:cNvPr id="56" name="Group 55">
              <a:extLst>
                <a:ext uri="{FF2B5EF4-FFF2-40B4-BE49-F238E27FC236}">
                  <a16:creationId xmlns:a16="http://schemas.microsoft.com/office/drawing/2014/main" id="{1442D203-A35B-B24E-9B1F-5CBC21565019}"/>
                </a:ext>
              </a:extLst>
            </p:cNvPr>
            <p:cNvGrpSpPr/>
            <p:nvPr/>
          </p:nvGrpSpPr>
          <p:grpSpPr>
            <a:xfrm>
              <a:off x="2529348" y="5390538"/>
              <a:ext cx="1655853" cy="911940"/>
              <a:chOff x="2529348" y="5390538"/>
              <a:chExt cx="1655853" cy="911940"/>
            </a:xfrm>
          </p:grpSpPr>
          <p:pic>
            <p:nvPicPr>
              <p:cNvPr id="52" name="Picture 51">
                <a:extLst>
                  <a:ext uri="{FF2B5EF4-FFF2-40B4-BE49-F238E27FC236}">
                    <a16:creationId xmlns:a16="http://schemas.microsoft.com/office/drawing/2014/main" id="{C5EFF03B-F596-4447-8ED5-CBE12F9D8340}"/>
                  </a:ext>
                </a:extLst>
              </p:cNvPr>
              <p:cNvPicPr>
                <a:picLocks noChangeAspect="1"/>
              </p:cNvPicPr>
              <p:nvPr/>
            </p:nvPicPr>
            <p:blipFill>
              <a:blip r:embed="rId10"/>
              <a:stretch>
                <a:fillRect/>
              </a:stretch>
            </p:blipFill>
            <p:spPr>
              <a:xfrm>
                <a:off x="2529348" y="5390538"/>
                <a:ext cx="911940" cy="911940"/>
              </a:xfrm>
              <a:prstGeom prst="rect">
                <a:avLst/>
              </a:prstGeom>
            </p:spPr>
          </p:pic>
          <p:sp>
            <p:nvSpPr>
              <p:cNvPr id="54" name="TextBox 53">
                <a:extLst>
                  <a:ext uri="{FF2B5EF4-FFF2-40B4-BE49-F238E27FC236}">
                    <a16:creationId xmlns:a16="http://schemas.microsoft.com/office/drawing/2014/main" id="{45FDFFC4-8B69-8B4F-B04B-98E622229D53}"/>
                  </a:ext>
                </a:extLst>
              </p:cNvPr>
              <p:cNvSpPr txBox="1"/>
              <p:nvPr/>
            </p:nvSpPr>
            <p:spPr>
              <a:xfrm>
                <a:off x="3652683" y="5692620"/>
                <a:ext cx="532518" cy="307777"/>
              </a:xfrm>
              <a:prstGeom prst="rect">
                <a:avLst/>
              </a:prstGeom>
              <a:noFill/>
            </p:spPr>
            <p:txBody>
              <a:bodyPr wrap="none" rtlCol="0">
                <a:spAutoFit/>
              </a:bodyPr>
              <a:lstStyle/>
              <a:p>
                <a:r>
                  <a:rPr lang="en-US" dirty="0"/>
                  <a:t>Test</a:t>
                </a:r>
              </a:p>
            </p:txBody>
          </p:sp>
        </p:grpSp>
      </p:grpSp>
      <p:cxnSp>
        <p:nvCxnSpPr>
          <p:cNvPr id="58" name="Elbow Connector 57">
            <a:extLst>
              <a:ext uri="{FF2B5EF4-FFF2-40B4-BE49-F238E27FC236}">
                <a16:creationId xmlns:a16="http://schemas.microsoft.com/office/drawing/2014/main" id="{F95B052B-252B-6B4F-A83E-7369157E40B7}"/>
              </a:ext>
            </a:extLst>
          </p:cNvPr>
          <p:cNvCxnSpPr>
            <a:stCxn id="49" idx="3"/>
            <a:endCxn id="51" idx="1"/>
          </p:cNvCxnSpPr>
          <p:nvPr/>
        </p:nvCxnSpPr>
        <p:spPr>
          <a:xfrm flipV="1">
            <a:off x="1659191" y="4907527"/>
            <a:ext cx="870157" cy="469491"/>
          </a:xfrm>
          <a:prstGeom prst="bentConnector3">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65CD3E47-104F-BC4E-8FC3-4F22B4867A55}"/>
              </a:ext>
            </a:extLst>
          </p:cNvPr>
          <p:cNvCxnSpPr>
            <a:cxnSpLocks/>
            <a:stCxn id="49" idx="3"/>
            <a:endCxn id="52" idx="1"/>
          </p:cNvCxnSpPr>
          <p:nvPr/>
        </p:nvCxnSpPr>
        <p:spPr>
          <a:xfrm>
            <a:off x="1659191" y="5377018"/>
            <a:ext cx="870157" cy="469490"/>
          </a:xfrm>
          <a:prstGeom prst="bentConnector3">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C8BE23CF-B671-A641-8909-2B1416700B87}"/>
              </a:ext>
            </a:extLst>
          </p:cNvPr>
          <p:cNvSpPr/>
          <p:nvPr/>
        </p:nvSpPr>
        <p:spPr>
          <a:xfrm>
            <a:off x="727587" y="1150372"/>
            <a:ext cx="612000" cy="612000"/>
          </a:xfrm>
          <a:prstGeom prst="ellipse">
            <a:avLst/>
          </a:prstGeom>
          <a:solidFill>
            <a:srgbClr val="0070C0"/>
          </a:solidFill>
          <a:ln>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64" name="Oval 63">
            <a:extLst>
              <a:ext uri="{FF2B5EF4-FFF2-40B4-BE49-F238E27FC236}">
                <a16:creationId xmlns:a16="http://schemas.microsoft.com/office/drawing/2014/main" id="{499671EE-4149-3E4C-BC6E-D564A1116FE3}"/>
              </a:ext>
            </a:extLst>
          </p:cNvPr>
          <p:cNvSpPr/>
          <p:nvPr/>
        </p:nvSpPr>
        <p:spPr>
          <a:xfrm>
            <a:off x="4380274" y="1150372"/>
            <a:ext cx="612000" cy="612000"/>
          </a:xfrm>
          <a:prstGeom prst="ellipse">
            <a:avLst/>
          </a:prstGeom>
          <a:solidFill>
            <a:srgbClr val="0070C0"/>
          </a:solidFill>
          <a:ln>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pic>
        <p:nvPicPr>
          <p:cNvPr id="30" name="Picture 29">
            <a:extLst>
              <a:ext uri="{FF2B5EF4-FFF2-40B4-BE49-F238E27FC236}">
                <a16:creationId xmlns:a16="http://schemas.microsoft.com/office/drawing/2014/main" id="{5255B448-C1CF-FB47-8FE7-718376A286B7}"/>
              </a:ext>
            </a:extLst>
          </p:cNvPr>
          <p:cNvPicPr>
            <a:picLocks noChangeAspect="1"/>
          </p:cNvPicPr>
          <p:nvPr/>
        </p:nvPicPr>
        <p:blipFill>
          <a:blip r:embed="rId11"/>
          <a:stretch>
            <a:fillRect/>
          </a:stretch>
        </p:blipFill>
        <p:spPr>
          <a:xfrm>
            <a:off x="5372500" y="2094100"/>
            <a:ext cx="540000" cy="540000"/>
          </a:xfrm>
          <a:prstGeom prst="rect">
            <a:avLst/>
          </a:prstGeom>
        </p:spPr>
      </p:pic>
      <p:pic>
        <p:nvPicPr>
          <p:cNvPr id="65" name="Picture 2" descr="Image result for tensorflow">
            <a:extLst>
              <a:ext uri="{FF2B5EF4-FFF2-40B4-BE49-F238E27FC236}">
                <a16:creationId xmlns:a16="http://schemas.microsoft.com/office/drawing/2014/main" id="{DEF3EA77-F68B-5249-B323-398DF4E0EA3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96211" y="2094100"/>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a:extLst>
              <a:ext uri="{FF2B5EF4-FFF2-40B4-BE49-F238E27FC236}">
                <a16:creationId xmlns:a16="http://schemas.microsoft.com/office/drawing/2014/main" id="{3D72149F-D7E1-FC41-98B3-A9C5E9AF40FB}"/>
              </a:ext>
            </a:extLst>
          </p:cNvPr>
          <p:cNvPicPr>
            <a:picLocks noChangeAspect="1"/>
          </p:cNvPicPr>
          <p:nvPr/>
        </p:nvPicPr>
        <p:blipFill>
          <a:blip r:embed="rId13"/>
          <a:stretch>
            <a:fillRect/>
          </a:stretch>
        </p:blipFill>
        <p:spPr>
          <a:xfrm>
            <a:off x="8898261" y="2094100"/>
            <a:ext cx="2248272" cy="540000"/>
          </a:xfrm>
          <a:prstGeom prst="rect">
            <a:avLst/>
          </a:prstGeom>
        </p:spPr>
      </p:pic>
      <p:sp>
        <p:nvSpPr>
          <p:cNvPr id="68" name="Oval 67">
            <a:extLst>
              <a:ext uri="{FF2B5EF4-FFF2-40B4-BE49-F238E27FC236}">
                <a16:creationId xmlns:a16="http://schemas.microsoft.com/office/drawing/2014/main" id="{00523EEE-D74D-5345-B05B-8D90FAA3E2BD}"/>
              </a:ext>
            </a:extLst>
          </p:cNvPr>
          <p:cNvSpPr/>
          <p:nvPr/>
        </p:nvSpPr>
        <p:spPr>
          <a:xfrm>
            <a:off x="8445913" y="1150372"/>
            <a:ext cx="612000" cy="612000"/>
          </a:xfrm>
          <a:prstGeom prst="ellipse">
            <a:avLst/>
          </a:prstGeom>
          <a:solidFill>
            <a:srgbClr val="0070C0"/>
          </a:solidFill>
          <a:ln>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pic>
        <p:nvPicPr>
          <p:cNvPr id="34" name="Picture 33">
            <a:extLst>
              <a:ext uri="{FF2B5EF4-FFF2-40B4-BE49-F238E27FC236}">
                <a16:creationId xmlns:a16="http://schemas.microsoft.com/office/drawing/2014/main" id="{FD75BD88-6D4E-A64B-BEBB-B616E2EC3192}"/>
              </a:ext>
            </a:extLst>
          </p:cNvPr>
          <p:cNvPicPr>
            <a:picLocks noChangeAspect="1"/>
          </p:cNvPicPr>
          <p:nvPr/>
        </p:nvPicPr>
        <p:blipFill>
          <a:blip r:embed="rId14"/>
          <a:stretch>
            <a:fillRect/>
          </a:stretch>
        </p:blipFill>
        <p:spPr>
          <a:xfrm>
            <a:off x="5353541" y="2844741"/>
            <a:ext cx="2703324" cy="744034"/>
          </a:xfrm>
          <a:prstGeom prst="rect">
            <a:avLst/>
          </a:prstGeom>
        </p:spPr>
      </p:pic>
      <p:pic>
        <p:nvPicPr>
          <p:cNvPr id="35" name="Picture 34">
            <a:extLst>
              <a:ext uri="{FF2B5EF4-FFF2-40B4-BE49-F238E27FC236}">
                <a16:creationId xmlns:a16="http://schemas.microsoft.com/office/drawing/2014/main" id="{7B9EE309-6197-9546-9ECC-B8AA547A4888}"/>
              </a:ext>
            </a:extLst>
          </p:cNvPr>
          <p:cNvPicPr>
            <a:picLocks noChangeAspect="1"/>
          </p:cNvPicPr>
          <p:nvPr/>
        </p:nvPicPr>
        <p:blipFill>
          <a:blip r:embed="rId15"/>
          <a:stretch>
            <a:fillRect/>
          </a:stretch>
        </p:blipFill>
        <p:spPr>
          <a:xfrm>
            <a:off x="11251525" y="2115474"/>
            <a:ext cx="580000" cy="540000"/>
          </a:xfrm>
          <a:prstGeom prst="rect">
            <a:avLst/>
          </a:prstGeom>
        </p:spPr>
      </p:pic>
      <p:grpSp>
        <p:nvGrpSpPr>
          <p:cNvPr id="8" name="Group 7">
            <a:extLst>
              <a:ext uri="{FF2B5EF4-FFF2-40B4-BE49-F238E27FC236}">
                <a16:creationId xmlns:a16="http://schemas.microsoft.com/office/drawing/2014/main" id="{5CF67CD0-8490-0941-B860-F74D9267389F}"/>
              </a:ext>
            </a:extLst>
          </p:cNvPr>
          <p:cNvGrpSpPr/>
          <p:nvPr/>
        </p:nvGrpSpPr>
        <p:grpSpPr>
          <a:xfrm>
            <a:off x="9591372" y="319545"/>
            <a:ext cx="1785680" cy="360000"/>
            <a:chOff x="9591372" y="319545"/>
            <a:chExt cx="1785680" cy="360000"/>
          </a:xfrm>
        </p:grpSpPr>
        <p:sp>
          <p:nvSpPr>
            <p:cNvPr id="36" name="Oval 35">
              <a:extLst>
                <a:ext uri="{FF2B5EF4-FFF2-40B4-BE49-F238E27FC236}">
                  <a16:creationId xmlns:a16="http://schemas.microsoft.com/office/drawing/2014/main" id="{1CD203FC-78F5-9540-8314-B1E41115AEE1}"/>
                </a:ext>
              </a:extLst>
            </p:cNvPr>
            <p:cNvSpPr/>
            <p:nvPr/>
          </p:nvSpPr>
          <p:spPr>
            <a:xfrm>
              <a:off x="9591372" y="319545"/>
              <a:ext cx="360000" cy="360000"/>
            </a:xfrm>
            <a:prstGeom prst="ellipse">
              <a:avLst/>
            </a:prstGeom>
            <a:solidFill>
              <a:srgbClr val="0070C0"/>
            </a:solidFill>
            <a:ln>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1</a:t>
              </a:r>
              <a:endParaRPr lang="en-US" sz="2400" dirty="0"/>
            </a:p>
          </p:txBody>
        </p:sp>
        <p:sp>
          <p:nvSpPr>
            <p:cNvPr id="37" name="Oval 36">
              <a:extLst>
                <a:ext uri="{FF2B5EF4-FFF2-40B4-BE49-F238E27FC236}">
                  <a16:creationId xmlns:a16="http://schemas.microsoft.com/office/drawing/2014/main" id="{2A44D5ED-0064-A14F-A6C5-DFEC48EBEF90}"/>
                </a:ext>
              </a:extLst>
            </p:cNvPr>
            <p:cNvSpPr/>
            <p:nvPr/>
          </p:nvSpPr>
          <p:spPr>
            <a:xfrm>
              <a:off x="10304212" y="319545"/>
              <a:ext cx="360000" cy="360000"/>
            </a:xfrm>
            <a:prstGeom prst="ellipse">
              <a:avLst/>
            </a:prstGeom>
            <a:solidFill>
              <a:srgbClr val="0070C0"/>
            </a:solidFill>
            <a:ln>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2</a:t>
              </a:r>
              <a:endParaRPr lang="en-US" sz="2400" dirty="0"/>
            </a:p>
          </p:txBody>
        </p:sp>
        <p:sp>
          <p:nvSpPr>
            <p:cNvPr id="38" name="Oval 37">
              <a:extLst>
                <a:ext uri="{FF2B5EF4-FFF2-40B4-BE49-F238E27FC236}">
                  <a16:creationId xmlns:a16="http://schemas.microsoft.com/office/drawing/2014/main" id="{9DA8AD5B-4427-DB47-A623-052569F2CB68}"/>
                </a:ext>
              </a:extLst>
            </p:cNvPr>
            <p:cNvSpPr/>
            <p:nvPr/>
          </p:nvSpPr>
          <p:spPr>
            <a:xfrm>
              <a:off x="11017052" y="319545"/>
              <a:ext cx="360000" cy="360000"/>
            </a:xfrm>
            <a:prstGeom prst="ellipse">
              <a:avLst/>
            </a:prstGeom>
            <a:solidFill>
              <a:srgbClr val="0070C0"/>
            </a:solidFill>
            <a:ln>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3</a:t>
              </a:r>
            </a:p>
          </p:txBody>
        </p:sp>
        <p:cxnSp>
          <p:nvCxnSpPr>
            <p:cNvPr id="4" name="Straight Arrow Connector 3">
              <a:extLst>
                <a:ext uri="{FF2B5EF4-FFF2-40B4-BE49-F238E27FC236}">
                  <a16:creationId xmlns:a16="http://schemas.microsoft.com/office/drawing/2014/main" id="{7B3FBB81-1367-324D-A57C-BD8A79B32EA8}"/>
                </a:ext>
              </a:extLst>
            </p:cNvPr>
            <p:cNvCxnSpPr>
              <a:cxnSpLocks/>
            </p:cNvCxnSpPr>
            <p:nvPr/>
          </p:nvCxnSpPr>
          <p:spPr>
            <a:xfrm>
              <a:off x="10000035" y="499545"/>
              <a:ext cx="273049" cy="0"/>
            </a:xfrm>
            <a:prstGeom prst="straightConnector1">
              <a:avLst/>
            </a:prstGeom>
            <a:ln w="38100">
              <a:solidFill>
                <a:srgbClr val="00B0F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549F8E0-4111-B64E-BA04-CA6DED03A818}"/>
                </a:ext>
              </a:extLst>
            </p:cNvPr>
            <p:cNvCxnSpPr>
              <a:cxnSpLocks/>
            </p:cNvCxnSpPr>
            <p:nvPr/>
          </p:nvCxnSpPr>
          <p:spPr>
            <a:xfrm>
              <a:off x="10708852" y="496305"/>
              <a:ext cx="273049" cy="0"/>
            </a:xfrm>
            <a:prstGeom prst="straightConnector1">
              <a:avLst/>
            </a:prstGeom>
            <a:ln w="38100">
              <a:solidFill>
                <a:srgbClr val="00B0F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41" name="Slide Number Placeholder 4">
            <a:extLst>
              <a:ext uri="{FF2B5EF4-FFF2-40B4-BE49-F238E27FC236}">
                <a16:creationId xmlns:a16="http://schemas.microsoft.com/office/drawing/2014/main" id="{E10FFF66-B271-1C45-AC5A-1B0EBF71344D}"/>
              </a:ext>
            </a:extLst>
          </p:cNvPr>
          <p:cNvSpPr txBox="1">
            <a:spLocks/>
          </p:cNvSpPr>
          <p:nvPr/>
        </p:nvSpPr>
        <p:spPr>
          <a:xfrm>
            <a:off x="558800" y="6442615"/>
            <a:ext cx="529680" cy="365125"/>
          </a:xfrm>
          <a:prstGeom prst="rect">
            <a:avLst/>
          </a:prstGeom>
        </p:spPr>
        <p:txBody>
          <a:bodyPr vert="horz" lIns="91440" tIns="45720" rIns="91440" bIns="45720" rtlCol="0" anchor="ctr"/>
          <a:lstStyle>
            <a:defPPr>
              <a:defRPr lang="en-US"/>
            </a:defPPr>
            <a:lvl1pPr marL="0" algn="l" defTabSz="914400" rtl="0" eaLnBrk="1" latinLnBrk="0" hangingPunct="1">
              <a:defRPr lang="en-AU"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92</a:t>
            </a:fld>
            <a:r>
              <a:rPr lang="en-AU"/>
              <a:t>  |</a:t>
            </a:r>
            <a:endParaRPr lang="en-AU" dirty="0"/>
          </a:p>
        </p:txBody>
      </p:sp>
      <p:sp>
        <p:nvSpPr>
          <p:cNvPr id="3" name="Footer Placeholder 2">
            <a:extLst>
              <a:ext uri="{FF2B5EF4-FFF2-40B4-BE49-F238E27FC236}">
                <a16:creationId xmlns:a16="http://schemas.microsoft.com/office/drawing/2014/main" id="{B05DB92C-2511-5C46-9A6E-C811A5E7625A}"/>
              </a:ext>
            </a:extLst>
          </p:cNvPr>
          <p:cNvSpPr>
            <a:spLocks noGrp="1"/>
          </p:cNvSpPr>
          <p:nvPr>
            <p:ph type="ftr" idx="11"/>
          </p:nvPr>
        </p:nvSpPr>
        <p:spPr/>
        <p:txBody>
          <a:bodyPr/>
          <a:lstStyle/>
          <a:p>
            <a:r>
              <a:rPr lang="en-AU"/>
              <a:t>Practical ML On Graphs</a:t>
            </a:r>
          </a:p>
        </p:txBody>
      </p:sp>
      <p:sp>
        <p:nvSpPr>
          <p:cNvPr id="5" name="Slide Number Placeholder 4">
            <a:extLst>
              <a:ext uri="{FF2B5EF4-FFF2-40B4-BE49-F238E27FC236}">
                <a16:creationId xmlns:a16="http://schemas.microsoft.com/office/drawing/2014/main" id="{050B7387-6FA8-CF46-8319-332AEF2F81A8}"/>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AU" smtClean="0"/>
              <a:t>92</a:t>
            </a:fld>
            <a:r>
              <a:rPr lang="en-AU"/>
              <a:t>  |</a:t>
            </a:r>
          </a:p>
        </p:txBody>
      </p:sp>
    </p:spTree>
    <p:extLst>
      <p:ext uri="{BB962C8B-B14F-4D97-AF65-F5344CB8AC3E}">
        <p14:creationId xmlns:p14="http://schemas.microsoft.com/office/powerpoint/2010/main" val="146289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2000" fill="hold"/>
                                        <p:tgtEl>
                                          <p:spTgt spid="34"/>
                                        </p:tgtEl>
                                        <p:attrNameLst>
                                          <p:attrName>ppt_w</p:attrName>
                                        </p:attrNameLst>
                                      </p:cBhvr>
                                      <p:tavLst>
                                        <p:tav tm="0">
                                          <p:val>
                                            <p:fltVal val="0"/>
                                          </p:val>
                                        </p:tav>
                                        <p:tav tm="100000">
                                          <p:val>
                                            <p:strVal val="#ppt_w"/>
                                          </p:val>
                                        </p:tav>
                                      </p:tavLst>
                                    </p:anim>
                                    <p:anim calcmode="lin" valueType="num">
                                      <p:cBhvr>
                                        <p:cTn id="8" dur="2000" fill="hold"/>
                                        <p:tgtEl>
                                          <p:spTgt spid="3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ata61 Title slide">
  <a:themeElements>
    <a:clrScheme name="CSIRO-Data61 2018">
      <a:dk1>
        <a:sysClr val="windowText" lastClr="000000"/>
      </a:dk1>
      <a:lt1>
        <a:srgbClr val="FFFFFF"/>
      </a:lt1>
      <a:dk2>
        <a:srgbClr val="000000"/>
      </a:dk2>
      <a:lt2>
        <a:srgbClr val="FFFFFF"/>
      </a:lt2>
      <a:accent1>
        <a:srgbClr val="30B787"/>
      </a:accent1>
      <a:accent2>
        <a:srgbClr val="007A53"/>
      </a:accent2>
      <a:accent3>
        <a:srgbClr val="00A9CE"/>
      </a:accent3>
      <a:accent4>
        <a:srgbClr val="6D2077"/>
      </a:accent4>
      <a:accent5>
        <a:srgbClr val="004B87"/>
      </a:accent5>
      <a:accent6>
        <a:srgbClr val="78BE20"/>
      </a:accent6>
      <a:hlink>
        <a:srgbClr val="2DCCD3"/>
      </a:hlink>
      <a:folHlink>
        <a:srgbClr val="00313C"/>
      </a:folHlink>
    </a:clrScheme>
    <a:fontScheme name="Custom 4">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ta61 PowerPoint Widescreen-.potx" id="{8D704499-57F0-4EE1-BE8F-58E538DEC8EB}" vid="{30AC284F-9ABB-4EE8-96D3-F427283C65CA}"/>
    </a:ext>
  </a:extLst>
</a:theme>
</file>

<file path=ppt/theme/theme2.xml><?xml version="1.0" encoding="utf-8"?>
<a:theme xmlns:a="http://schemas.openxmlformats.org/drawingml/2006/main" name="Data61 Divider slide">
  <a:themeElements>
    <a:clrScheme name="CSIRO-Data61 2018">
      <a:dk1>
        <a:sysClr val="windowText" lastClr="000000"/>
      </a:dk1>
      <a:lt1>
        <a:srgbClr val="FFFFFF"/>
      </a:lt1>
      <a:dk2>
        <a:srgbClr val="000000"/>
      </a:dk2>
      <a:lt2>
        <a:srgbClr val="FFFFFF"/>
      </a:lt2>
      <a:accent1>
        <a:srgbClr val="30B787"/>
      </a:accent1>
      <a:accent2>
        <a:srgbClr val="007A53"/>
      </a:accent2>
      <a:accent3>
        <a:srgbClr val="00A9CE"/>
      </a:accent3>
      <a:accent4>
        <a:srgbClr val="6D2077"/>
      </a:accent4>
      <a:accent5>
        <a:srgbClr val="004B87"/>
      </a:accent5>
      <a:accent6>
        <a:srgbClr val="78BE20"/>
      </a:accent6>
      <a:hlink>
        <a:srgbClr val="2DCCD3"/>
      </a:hlink>
      <a:folHlink>
        <a:srgbClr val="00313C"/>
      </a:folHlink>
    </a:clrScheme>
    <a:fontScheme name="Custom 4">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ta61 PowerPoint Widescreen-.potx" id="{8D704499-57F0-4EE1-BE8F-58E538DEC8EB}" vid="{23D555FD-ACB2-4E84-8000-E5FE579979BF}"/>
    </a:ext>
  </a:extLst>
</a:theme>
</file>

<file path=ppt/theme/theme3.xml><?xml version="1.0" encoding="utf-8"?>
<a:theme xmlns:a="http://schemas.openxmlformats.org/drawingml/2006/main" name="Data61 White + Green">
  <a:themeElements>
    <a:clrScheme name="CSIRO-Data61 2018">
      <a:dk1>
        <a:sysClr val="windowText" lastClr="000000"/>
      </a:dk1>
      <a:lt1>
        <a:srgbClr val="FFFFFF"/>
      </a:lt1>
      <a:dk2>
        <a:srgbClr val="000000"/>
      </a:dk2>
      <a:lt2>
        <a:srgbClr val="FFFFFF"/>
      </a:lt2>
      <a:accent1>
        <a:srgbClr val="30B787"/>
      </a:accent1>
      <a:accent2>
        <a:srgbClr val="007A53"/>
      </a:accent2>
      <a:accent3>
        <a:srgbClr val="00A9CE"/>
      </a:accent3>
      <a:accent4>
        <a:srgbClr val="6D2077"/>
      </a:accent4>
      <a:accent5>
        <a:srgbClr val="004B87"/>
      </a:accent5>
      <a:accent6>
        <a:srgbClr val="78BE20"/>
      </a:accent6>
      <a:hlink>
        <a:srgbClr val="2DCCD3"/>
      </a:hlink>
      <a:folHlink>
        <a:srgbClr val="00313C"/>
      </a:folHlink>
    </a:clrScheme>
    <a:fontScheme name="Custom 4">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ta61 PowerPoint Widescreen-.potx" id="{8D704499-57F0-4EE1-BE8F-58E538DEC8EB}" vid="{CC89A1D8-3E03-4114-821D-B40FF1FA380A}"/>
    </a:ext>
  </a:extLst>
</a:theme>
</file>

<file path=ppt/theme/theme4.xml><?xml version="1.0" encoding="utf-8"?>
<a:theme xmlns:a="http://schemas.openxmlformats.org/drawingml/2006/main" name="Data61 White + Midday">
  <a:themeElements>
    <a:clrScheme name="CSIRO-Data61 2018">
      <a:dk1>
        <a:sysClr val="windowText" lastClr="000000"/>
      </a:dk1>
      <a:lt1>
        <a:srgbClr val="FFFFFF"/>
      </a:lt1>
      <a:dk2>
        <a:srgbClr val="000000"/>
      </a:dk2>
      <a:lt2>
        <a:srgbClr val="FFFFFF"/>
      </a:lt2>
      <a:accent1>
        <a:srgbClr val="30B787"/>
      </a:accent1>
      <a:accent2>
        <a:srgbClr val="007A53"/>
      </a:accent2>
      <a:accent3>
        <a:srgbClr val="00A9CE"/>
      </a:accent3>
      <a:accent4>
        <a:srgbClr val="6D2077"/>
      </a:accent4>
      <a:accent5>
        <a:srgbClr val="004B87"/>
      </a:accent5>
      <a:accent6>
        <a:srgbClr val="78BE20"/>
      </a:accent6>
      <a:hlink>
        <a:srgbClr val="2DCCD3"/>
      </a:hlink>
      <a:folHlink>
        <a:srgbClr val="00313C"/>
      </a:folHlink>
    </a:clrScheme>
    <a:fontScheme name="Custom 4">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ta61 PowerPoint Widescreen-.potx" id="{8D704499-57F0-4EE1-BE8F-58E538DEC8EB}" vid="{A50E3F00-D972-4541-912F-0B219182465A}"/>
    </a:ext>
  </a:extLst>
</a:theme>
</file>

<file path=ppt/theme/theme5.xml><?xml version="1.0" encoding="utf-8"?>
<a:theme xmlns:a="http://schemas.openxmlformats.org/drawingml/2006/main" name="Data61 Black + Green">
  <a:themeElements>
    <a:clrScheme name="CSIRO-Data61 2018">
      <a:dk1>
        <a:sysClr val="windowText" lastClr="000000"/>
      </a:dk1>
      <a:lt1>
        <a:srgbClr val="FFFFFF"/>
      </a:lt1>
      <a:dk2>
        <a:srgbClr val="000000"/>
      </a:dk2>
      <a:lt2>
        <a:srgbClr val="FFFFFF"/>
      </a:lt2>
      <a:accent1>
        <a:srgbClr val="30B787"/>
      </a:accent1>
      <a:accent2>
        <a:srgbClr val="007A53"/>
      </a:accent2>
      <a:accent3>
        <a:srgbClr val="00A9CE"/>
      </a:accent3>
      <a:accent4>
        <a:srgbClr val="6D2077"/>
      </a:accent4>
      <a:accent5>
        <a:srgbClr val="004B87"/>
      </a:accent5>
      <a:accent6>
        <a:srgbClr val="78BE20"/>
      </a:accent6>
      <a:hlink>
        <a:srgbClr val="2DCCD3"/>
      </a:hlink>
      <a:folHlink>
        <a:srgbClr val="00313C"/>
      </a:folHlink>
    </a:clrScheme>
    <a:fontScheme name="Custom 4">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ta61 PowerPoint Widescreen-.potx" id="{8D704499-57F0-4EE1-BE8F-58E538DEC8EB}" vid="{CFE4F7FE-9D2F-48E8-BF50-C813591008BA}"/>
    </a:ext>
  </a:extLst>
</a:theme>
</file>

<file path=ppt/theme/theme6.xml><?xml version="1.0" encoding="utf-8"?>
<a:theme xmlns:a="http://schemas.openxmlformats.org/drawingml/2006/main" name="Data61 Black + Midday">
  <a:themeElements>
    <a:clrScheme name="CSIRO-Data61 2018">
      <a:dk1>
        <a:sysClr val="windowText" lastClr="000000"/>
      </a:dk1>
      <a:lt1>
        <a:srgbClr val="FFFFFF"/>
      </a:lt1>
      <a:dk2>
        <a:srgbClr val="000000"/>
      </a:dk2>
      <a:lt2>
        <a:srgbClr val="FFFFFF"/>
      </a:lt2>
      <a:accent1>
        <a:srgbClr val="30B787"/>
      </a:accent1>
      <a:accent2>
        <a:srgbClr val="007A53"/>
      </a:accent2>
      <a:accent3>
        <a:srgbClr val="00A9CE"/>
      </a:accent3>
      <a:accent4>
        <a:srgbClr val="6D2077"/>
      </a:accent4>
      <a:accent5>
        <a:srgbClr val="004B87"/>
      </a:accent5>
      <a:accent6>
        <a:srgbClr val="78BE20"/>
      </a:accent6>
      <a:hlink>
        <a:srgbClr val="2DCCD3"/>
      </a:hlink>
      <a:folHlink>
        <a:srgbClr val="00313C"/>
      </a:folHlink>
    </a:clrScheme>
    <a:fontScheme name="Custom 4">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ta61 PowerPoint Widescreen-.potx" id="{8D704499-57F0-4EE1-BE8F-58E538DEC8EB}" vid="{3A694E97-646A-4A23-8D80-607A901BEAE5}"/>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640d5c1f-49cc-47d8-8840-ef6ea81f6ad6">QUNN25RMM24M-1132738533-166</_dlc_DocId>
    <_dlc_DocIdUrl xmlns="640d5c1f-49cc-47d8-8840-ef6ea81f6ad6">
      <Url>https://csiroau.sharepoint.com/sites/GraphAnalytics/_layouts/15/DocIdRedir.aspx?ID=QUNN25RMM24M-1132738533-166</Url>
      <Description>QUNN25RMM24M-1132738533-166</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7A711B7D0141D647B946129C8E539B5D" ma:contentTypeVersion="13" ma:contentTypeDescription="Create a new document." ma:contentTypeScope="" ma:versionID="737bb62e8e5dcf9d85f2706308db8e26">
  <xsd:schema xmlns:xsd="http://www.w3.org/2001/XMLSchema" xmlns:xs="http://www.w3.org/2001/XMLSchema" xmlns:p="http://schemas.microsoft.com/office/2006/metadata/properties" xmlns:ns2="640d5c1f-49cc-47d8-8840-ef6ea81f6ad6" xmlns:ns3="a9b9ae93-60dd-48a2-a86d-a014410c3fe7" targetNamespace="http://schemas.microsoft.com/office/2006/metadata/properties" ma:root="true" ma:fieldsID="ac95fc43347931ff344d1cf628988c96" ns2:_="" ns3:_="">
    <xsd:import namespace="640d5c1f-49cc-47d8-8840-ef6ea81f6ad6"/>
    <xsd:import namespace="a9b9ae93-60dd-48a2-a86d-a014410c3fe7"/>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2:SharedWithUsers" minOccurs="0"/>
                <xsd:element ref="ns2:SharedWithDetails"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0d5c1f-49cc-47d8-8840-ef6ea81f6ad6"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9b9ae93-60dd-48a2-a86d-a014410c3fe7"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DateTaken" ma:index="21" nillable="true" ma:displayName="MediaServiceDateTaken" ma:hidden="true" ma:internalName="MediaServiceDateTaken" ma:readOnly="true">
      <xsd:simpleType>
        <xsd:restriction base="dms:Text"/>
      </xsd:simpleType>
    </xsd:element>
    <xsd:element name="MediaServiceLocation" ma:index="22"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64FF92A-5FF6-4AD4-8A30-A6E11E7862DC}">
  <ds:schemaRefs>
    <ds:schemaRef ds:uri="http://schemas.openxmlformats.org/package/2006/metadata/core-properties"/>
    <ds:schemaRef ds:uri="640d5c1f-49cc-47d8-8840-ef6ea81f6ad6"/>
    <ds:schemaRef ds:uri="http://purl.org/dc/elements/1.1/"/>
    <ds:schemaRef ds:uri="http://purl.org/dc/dcmitype/"/>
    <ds:schemaRef ds:uri="http://purl.org/dc/terms/"/>
    <ds:schemaRef ds:uri="http://www.w3.org/XML/1998/namespace"/>
    <ds:schemaRef ds:uri="http://schemas.microsoft.com/office/2006/documentManagement/types"/>
    <ds:schemaRef ds:uri="http://schemas.microsoft.com/office/infopath/2007/PartnerControls"/>
    <ds:schemaRef ds:uri="a9b9ae93-60dd-48a2-a86d-a014410c3fe7"/>
    <ds:schemaRef ds:uri="http://schemas.microsoft.com/office/2006/metadata/properties"/>
  </ds:schemaRefs>
</ds:datastoreItem>
</file>

<file path=customXml/itemProps2.xml><?xml version="1.0" encoding="utf-8"?>
<ds:datastoreItem xmlns:ds="http://schemas.openxmlformats.org/officeDocument/2006/customXml" ds:itemID="{ADE6D513-B7E3-4E0D-96AF-C3DDF35A9A0A}">
  <ds:schemaRefs>
    <ds:schemaRef ds:uri="http://schemas.microsoft.com/sharepoint/v3/contenttype/forms"/>
  </ds:schemaRefs>
</ds:datastoreItem>
</file>

<file path=customXml/itemProps3.xml><?xml version="1.0" encoding="utf-8"?>
<ds:datastoreItem xmlns:ds="http://schemas.openxmlformats.org/officeDocument/2006/customXml" ds:itemID="{A9D88CDE-113F-433D-94CC-64717CC7BD1C}">
  <ds:schemaRefs>
    <ds:schemaRef ds:uri="http://schemas.microsoft.com/sharepoint/events"/>
  </ds:schemaRefs>
</ds:datastoreItem>
</file>

<file path=customXml/itemProps4.xml><?xml version="1.0" encoding="utf-8"?>
<ds:datastoreItem xmlns:ds="http://schemas.openxmlformats.org/officeDocument/2006/customXml" ds:itemID="{272960D5-EDB3-4E09-8125-68E933BA29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0d5c1f-49cc-47d8-8840-ef6ea81f6ad6"/>
    <ds:schemaRef ds:uri="a9b9ae93-60dd-48a2-a86d-a014410c3fe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8508</TotalTime>
  <Words>6000</Words>
  <Application>Microsoft Macintosh PowerPoint</Application>
  <PresentationFormat>Widescreen</PresentationFormat>
  <Paragraphs>1268</Paragraphs>
  <Slides>92</Slides>
  <Notes>36</Notes>
  <HiddenSlides>4</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92</vt:i4>
      </vt:variant>
    </vt:vector>
  </HeadingPairs>
  <TitlesOfParts>
    <vt:vector size="106" baseType="lpstr">
      <vt:lpstr>Arial</vt:lpstr>
      <vt:lpstr>Arial Hebrew</vt:lpstr>
      <vt:lpstr>Calibri</vt:lpstr>
      <vt:lpstr>Cambria Math</vt:lpstr>
      <vt:lpstr>Courier New</vt:lpstr>
      <vt:lpstr>CourierNewPSMT</vt:lpstr>
      <vt:lpstr>Gautami</vt:lpstr>
      <vt:lpstr>TheSansB W3 Light</vt:lpstr>
      <vt:lpstr>Data61 Title slide</vt:lpstr>
      <vt:lpstr>Data61 Divider slide</vt:lpstr>
      <vt:lpstr>Data61 White + Green</vt:lpstr>
      <vt:lpstr>Data61 White + Midday</vt:lpstr>
      <vt:lpstr>Data61 Black + Green</vt:lpstr>
      <vt:lpstr>Data61 Black + Midday</vt:lpstr>
      <vt:lpstr>Practical Machine Learning on Graphs</vt:lpstr>
      <vt:lpstr>Course Agenda</vt:lpstr>
      <vt:lpstr>Before we start…</vt:lpstr>
      <vt:lpstr>Networks</vt:lpstr>
      <vt:lpstr>Example</vt:lpstr>
      <vt:lpstr>Example</vt:lpstr>
      <vt:lpstr>Basic definitions</vt:lpstr>
      <vt:lpstr>Basic definitions</vt:lpstr>
      <vt:lpstr>Basic definitions</vt:lpstr>
      <vt:lpstr>Types of networks</vt:lpstr>
      <vt:lpstr>Graph Representations</vt:lpstr>
      <vt:lpstr>Measures of centrality</vt:lpstr>
      <vt:lpstr>Degree</vt:lpstr>
      <vt:lpstr>Degree distribution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 in Practice</vt:lpstr>
      <vt:lpstr>Machine Learning in Practice</vt:lpstr>
      <vt:lpstr>Common tasks on graphs</vt:lpstr>
      <vt:lpstr>PowerPoint Presentation</vt:lpstr>
      <vt:lpstr>PowerPoint Presentation</vt:lpstr>
      <vt:lpstr>PowerPoint Presentation</vt:lpstr>
      <vt:lpstr>PowerPoint Presentation</vt:lpstr>
      <vt:lpstr>Common tasks on graphs</vt:lpstr>
      <vt:lpstr>Representation Learning</vt:lpstr>
      <vt:lpstr>Representation Learning</vt:lpstr>
      <vt:lpstr>Representation Learning Example</vt:lpstr>
      <vt:lpstr>Transductive vs Inductive</vt:lpstr>
      <vt:lpstr>Laplacian Eigenmaps</vt:lpstr>
      <vt:lpstr>Laplacian Eigenmaps on Cora</vt:lpstr>
      <vt:lpstr>Exercise</vt:lpstr>
      <vt:lpstr>Laplacian Eigenmaps: Cora Example</vt:lpstr>
      <vt:lpstr>StellarGraph</vt:lpstr>
      <vt:lpstr>DeepWalk: Core Idea</vt:lpstr>
      <vt:lpstr>DeepWalk: From words to graphs</vt:lpstr>
      <vt:lpstr>Node2Vec</vt:lpstr>
      <vt:lpstr>DeepWalk and Node2Vec on Cora</vt:lpstr>
      <vt:lpstr>Exercise</vt:lpstr>
      <vt:lpstr>Metapath-driven random walks</vt:lpstr>
      <vt:lpstr>PowerPoint Presentation</vt:lpstr>
      <vt:lpstr>Link Prediction Big Picture</vt:lpstr>
      <vt:lpstr>Data Splitting</vt:lpstr>
      <vt:lpstr>DeepWalk/Node2Vec Link Prediction</vt:lpstr>
      <vt:lpstr>Link Prediction on Cora</vt:lpstr>
      <vt:lpstr>Exercise</vt:lpstr>
      <vt:lpstr>Representation Learning</vt:lpstr>
      <vt:lpstr>Convolutional Neural Networks 101</vt:lpstr>
      <vt:lpstr>Images are graphs</vt:lpstr>
      <vt:lpstr>Graph Convolutional Network</vt:lpstr>
      <vt:lpstr>Graph Convolutional Network</vt:lpstr>
      <vt:lpstr>PowerPoint Presentation</vt:lpstr>
      <vt:lpstr>GCN model</vt:lpstr>
      <vt:lpstr>GCN on Cora</vt:lpstr>
      <vt:lpstr>Exercise</vt:lpstr>
      <vt:lpstr>GCN: Example</vt:lpstr>
      <vt:lpstr>GCN Limitations</vt:lpstr>
      <vt:lpstr>GraphSAGE model</vt:lpstr>
      <vt:lpstr>GraphSAGE model</vt:lpstr>
      <vt:lpstr>GraphSAGE model</vt:lpstr>
      <vt:lpstr>GraphSAGE on Cora (Node Classification)</vt:lpstr>
      <vt:lpstr>Exercise</vt:lpstr>
      <vt:lpstr>GraphSAGE on Cora (Link Prediction)</vt:lpstr>
      <vt:lpstr>Model Calibration</vt:lpstr>
      <vt:lpstr>PowerPoint Presentation</vt:lpstr>
      <vt:lpstr>Ensembles (Training)</vt:lpstr>
      <vt:lpstr>Ensembles (Predicting)</vt:lpstr>
      <vt:lpstr>Ensembles for classification</vt:lpstr>
      <vt:lpstr>But There is More...</vt:lpstr>
      <vt:lpstr>Other Topics</vt:lpstr>
      <vt:lpstr>Other Approaches</vt:lpstr>
      <vt:lpstr>References</vt:lpstr>
      <vt:lpstr>Open Source Implementations</vt:lpstr>
      <vt:lpstr>Thank you</vt:lpstr>
      <vt:lpstr>PowerPoint Presentation</vt:lpstr>
      <vt:lpstr>Graph ML Problem: Node Classification</vt:lpstr>
      <vt:lpstr>Graph ML Problem: Link Prediction</vt:lpstr>
      <vt:lpstr>Graph ML Problem: Community Detection</vt:lpstr>
      <vt:lpstr>PowerPoint Presentation</vt:lpstr>
      <vt:lpstr>PowerPoint Presentation</vt:lpstr>
      <vt:lpstr>PowerPoint Presentation</vt:lpstr>
      <vt:lpstr>Hateful twitter users network</vt:lpstr>
      <vt:lpstr>BlogCatalog</vt:lpstr>
      <vt:lpstr>Traditional ML workflow</vt:lpstr>
      <vt:lpstr>Traditional ML for Twitter dataset</vt:lpstr>
      <vt:lpstr>Hateful twitter users network</vt:lpstr>
      <vt:lpstr>StellarGraph</vt:lpstr>
      <vt:lpstr>Graph ML workflow</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CSIRO's Data61 Presentation</dc:title>
  <dc:subject/>
  <dc:creator/>
  <cp:keywords/>
  <dc:description/>
  <cp:lastModifiedBy>Pitman, Tim (Data61, Eveleigh)</cp:lastModifiedBy>
  <cp:revision>317</cp:revision>
  <cp:lastPrinted>2020-06-29T04:19:49Z</cp:lastPrinted>
  <dcterms:created xsi:type="dcterms:W3CDTF">2018-03-08T23:47:07Z</dcterms:created>
  <dcterms:modified xsi:type="dcterms:W3CDTF">2020-06-29T04:27:56Z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0x0101007A711B7D0141D647B946129C8E539B5D</vt:lpwstr>
  </property>
  <property fmtid="{D5CDD505-2E9C-101B-9397-08002B2CF9AE}" pid="3" name="_dlc_DocIdItemGuid">
    <vt:lpwstr>33b0aae2-72eb-47bc-9fa1-5eb9d7698e16</vt:lpwstr>
  </property>
</Properties>
</file>